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notesSlides/notesSlide4.xml" ContentType="application/vnd.openxmlformats-officedocument.presentationml.notesSlide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notesSlides/notesSlide5.xml" ContentType="application/vnd.openxmlformats-officedocument.presentationml.notesSlide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notesSlides/notesSlide6.xml" ContentType="application/vnd.openxmlformats-officedocument.presentationml.notesSlide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notesSlides/notesSlide7.xml" ContentType="application/vnd.openxmlformats-officedocument.presentationml.notesSlide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notesSlides/notesSlide8.xml" ContentType="application/vnd.openxmlformats-officedocument.presentationml.notesSlide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notesSlides/notesSlide9.xml" ContentType="application/vnd.openxmlformats-officedocument.presentationml.notesSlide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notesSlides/notesSlide10.xml" ContentType="application/vnd.openxmlformats-officedocument.presentationml.notesSlide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notesSlides/notesSlide11.xml" ContentType="application/vnd.openxmlformats-officedocument.presentationml.notesSlide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notesSlides/notesSlide12.xml" ContentType="application/vnd.openxmlformats-officedocument.presentationml.notesSlide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notesSlides/notesSlide13.xml" ContentType="application/vnd.openxmlformats-officedocument.presentationml.notesSlide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notesSlides/notesSlide14.xml" ContentType="application/vnd.openxmlformats-officedocument.presentationml.notesSlide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notesSlides/notesSlide15.xml" ContentType="application/vnd.openxmlformats-officedocument.presentationml.notesSlide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notesSlides/notesSlide16.xml" ContentType="application/vnd.openxmlformats-officedocument.presentationml.notesSlide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9" r:id="rId6"/>
    <p:sldId id="270" r:id="rId7"/>
    <p:sldId id="271" r:id="rId8"/>
    <p:sldId id="272" r:id="rId9"/>
    <p:sldId id="262" r:id="rId10"/>
    <p:sldId id="264" r:id="rId11"/>
    <p:sldId id="265" r:id="rId12"/>
    <p:sldId id="266" r:id="rId13"/>
    <p:sldId id="263" r:id="rId14"/>
    <p:sldId id="268" r:id="rId15"/>
    <p:sldId id="267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34" autoAdjust="0"/>
    <p:restoredTop sz="94660"/>
  </p:normalViewPr>
  <p:slideViewPr>
    <p:cSldViewPr snapToObjects="1">
      <p:cViewPr varScale="1">
        <p:scale>
          <a:sx n="82" d="100"/>
          <a:sy n="82" d="100"/>
        </p:scale>
        <p:origin x="177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24.9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1528,'0'0'5693,"15"8"-1007,-11-4-4396,0 0-1,-1 0 1,1-1-1,0 1 1,0-1-1,1 0 0,-1 0 1,1-1-1,0 1 1,5 1-1,50 18 491,-11-6-345,0 2 0,56 29 0,-18-11-10,-68-29-390,0 0 0,0 2 0,-1 0-1,0 0 1,20 15 0,-8-5-49,-24-16 11,0 0 1,-1 1 0,1 0-1,-1 0 1,7 6 0,18 19 56,-3-6-46,-12-12-6,1 1 68,-14-10-45,-1 0-1,1 1 0,-1-1 1,0 0-1,1 1 0,-1-1 1,0 0-1,0 1 0,-1 0 0,1-1 1,-1 1-1,1-1 0,-1 1 1,0 0-1,0-1 0,0 1 1,0-1-1,0 1 0,-1 3 1,-11 55-19,11-56 19,-15 30-7,13-21-9,-2-1-1,1 1 1,-9 15-1,7-17 0,1 0-1,1 1 0,0 0 1,-3 14-1,2 0-47,3-16 10,0 0-1,0 1 1,1 16 0,1-28 23,17-29-268,22-29 313,-27 39-38,0 1-1,19-21 0,-25 31 13,-6 7-21,1 1-1,-1-1 1,1 0 0,0 0-1,-1 1 1,1-1-1,0 0 1,-1 1 0,1-1-1,0 1 1,-1-1 0,1 1-1,0-1 1,0 1-1,0 0 1,0-1 0,0 1-1,-1 0 1,1-1 0,0 1-1,0 0 1,0 0-1,0 0 1,0 0 0,0 0-1,1 0 1,0 1 8,0 0 0,1 0 0,-1 0-1,0 1 1,-1-1 0,1 0 0,0 1 0,0-1 0,-1 1 0,1-1-1,0 1 1,-1 0 0,0 0 0,1 0 0,-1 0 0,0 0 0,0 0-1,0 0 1,1 3 0,19 48 80,-19-48-72,1 3-17,0 1 0,1-1 1,8 14-1,-12-22 10,0 1 0,0-1-1,1 0 1,-1 1 0,0-1 0,0 0 0,0 0-1,1 1 1,-1-1 0,0 0 0,0 0-1,0 1 1,1-1 0,-1 0 0,0 0 0,1 0-1,-1 1 1,0-1 0,0 0 0,1 0 0,-1 0-1,0 0 1,1 0 0,-1 0 0,0 0 0,1 0-1,-1 1 1,0-1 0,1 0 0,-1 0-1,0-1 1,1 1 0,-1 0 0,0 0 0,1 0-1,-1 0 1,0 0 0,1 0 0,-1 0 0,0 0-1,0-1 1,1 1 0,-1 0 0,0 0 0,0 0-1,1-1 1,-1 1 0,0 0 0,1-1-1,7-13-11,-7 13 12,5-11 19,-1 0-1,0-1 1,-1 1-1,0-1 0,-1 0 1,3-23-1,-2-82 144,-5 86-101,1 31-89,7 18-361,-3-12 386,0 0 0,1 0 0,-1-1-1,1 1 1,0-1 0,1 0 0,-1-1 0,1 1 0,-1-1 0,1 0 0,0-1-1,0 1 1,0-1 0,1 0 0,-1-1 0,1 1 0,-1-1 0,1 0-1,7-1 1,-13 0 11,1 0 0,-1 0-1,0-1 1,1 1 0,-1 0-1,0-1 1,1 1 0,-1-1-1,0 0 1,0 1-1,0-1 1,1 0 0,-1 0-1,0 1 1,0-1 0,0 0-1,0 0 1,-1 0 0,1 0-1,0 0 1,0-1 0,-1 1-1,1 0 1,0 0-1,-1 0 1,1-1 0,-1 1-1,1 0 1,-1-1 0,0 1-1,0 0 1,0-1 0,0-1-1,1-9 34,0 1 0,-1 0 0,-2-15 0,0 5-58,-8-1 88,10 22-117,7 1-474,29 16 510,24 10 16,-55-25-6,-1-1-1,1 0 1,-1 0 0,1 0-1,-1 0 1,1-1 0,0 0 0,-1 0-1,1 0 1,0-1 0,5 0-1,-9 0 3,1 0 1,0 0-1,0 0 0,-1 0 0,1 0 0,0 0 1,-1 0-1,1-1 0,-1 1 0,0-1 0,1 1 0,-1-1 1,0 1-1,0-1 0,0 0 0,0 0 0,0 1 0,0-1 1,-1 0-1,1 0 0,0 0 0,-1 0 0,1-3 0,2-51 68,-3 49-74,0 2 9,0 0 1,0 1 0,-1-1-1,0 0 1,0 0 0,0 0-1,0 1 1,-1-1 0,0 0-1,0 1 1,0 0 0,-1-1 0,1 1-1,-1 0 1,0 0 0,0 0-1,-1 1 1,1-1 0,-1 1-1,0 0 1,1 0 0,-9-5-1,2 3 9,9 4-11,0 0 1,-1 0-1,1 1 1,0-1 0,-1 0-1,1 1 1,-1-1 0,1 1-1,-1-1 1,1 1-1,-1 0 1,1 0 0,-3 0-1,3 0 9,1-1-23,1 0-1,-1 0 1,1 1-1,-1-1 1,0 0-1,1 0 1,-1 1-1,1-1 0,0 1 1,-1-1-1,1 0 1,-1 1-1,1-1 1,0 1-1,0-1 1,-1 1-1,1 0 1,0-1-1,0 1 1,-1 0-1,1-1 0,0 1 1,0 0-1,0 0 1,1 0-1,-1 0 0,0 0 0,0-1 0,0 1 0,1 0-1,-1-1 1,0 1 0,0 0 0,0-1 0,0 1-1,0-1 1,0 1 0,0-1 0,0 0 0,0 0 0,0 1-1,-1-1 1,1 0 0,0 0 0,0 0 0,-1 0-1,1 0 1,0 0 0,-1 0 0,1 0 0,-1 0 0,1 0-1,-1 0 1,1-2 0,-2 2 28,1 0 0,0-1-1,-1 1 1,1 0 0,0 0 0,-1 0 0,0 0-1,1 0 1,-1-1 0,0 1 0,1 0 0,-1 1-1,0-1 1,0 0 0,0 0 0,0 0 0,0 0 0,0 1-1,0-1 1,0 0 0,0 1 0,0-1 0,0 1-1,0-1 1,-1 1 0,1 0 0,0-1 0,0 1-1,-1 0 1,1 0 0,0 0 0,-2 0 0,-51-1 58,38 1-15,4 1-19,-1 1 0,1 0 1,1 0-1,-1 1 1,0 0-1,-11 6 0,-30 7 104,44-13-111,1 0-1,-1 0 0,-14 9 1,-3 1 150,115-89-1061,-77 66 820,0 0 0,0-1 0,13-16 0,-6 6 57,-19 21 11,1-1 1,0 0-1,0 0 1,-1 1 0,1-1-1,-1 0 1,1 0-1,0 0 1,-1 1 0,0-1-1,1 0 1,-1 0-1,1 0 1,-1 0-1,0 0 1,0 0 0,0 0-1,1 0 1,-1-1-1,-1 1 3,1 1-1,0-1 1,0 1 0,-1-1-1,1 0 1,-1 1-1,1-1 1,0 1-1,-1 0 1,1-1-1,-1 1 1,1-1 0,-1 1-1,1 0 1,-1-1-1,1 1 1,-1 0-1,0-1 1,1 1-1,-1 0 1,-1 0 0,-39-4 306,36 4-340,-12 2 79,0 1 0,0 0 1,1 2-1,-1 0 0,1 0 0,0 2 0,-29 16 0,7-5 168,27-12-154,-16 6-91,27-14-27,0 1 1,0-1-1,0 0 0,1 0 1,-1 1-1,1-1 0,-1 0 1,1 1-1,0-1 0,1-2 1,28-34-461,-24 32 459,0-1-1,0 0 1,-1-1-1,9-14 1,-14 21 78,0 1-1,0-1 1,0 1-1,0 0 1,0-1-1,0 1 1,0-1-1,0 1 1,0 0-1,0-1 1,0 1-1,-1-1 1,1 1 0,0 0-1,0-1 1,0 1-1,-1 0 1,1-1-1,0 1 1,-1 0-1,1 0 1,0-1-1,0 1 1,-1 0-1,1 0 1,0-1-1,-1 1 1,1 0 0,-1 0-1,1 0 1,0 0-1,-1-1 1,1 1-1,-1 0 1,1 0-1,0 0 1,-1 0-1,1 0 1,-1 0-1,1 0 1,0 0 0,-1 0-1,1 0 1,-1 0-1,0 1 1,-25 0 139,23-1-73,-14 3 31,1 1 1,-1 1-1,1 0 1,1 1 0,-1 1-1,-17 10 1,-28 12 124,-1-3-1301,59-25 251,0 1 0,0 0 0,1-1 0,-1 1 0,1 0 0,-1 1 0,1-1 0,-2 3 0,-4 8-9514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55.7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462 0 3408,'0'0'10446,"-19"8"-7220,-21 5-1963,29-8-939,0-2 0,0 1 0,0-2 0,0 1 0,-22 1 0,-41 3 153,-48 1-181,42-5-251,79-3-47,0 0 4,-3 0-7,-1 0-2,-23 0-902,30 15 689,24 19 221,-12-10 43,2 0 1,21 27-1,-27-38-41,32 33 71,-35-36 5,1-1 1,14 15-1,7 8 92,-22-25-145,0 0 0,0 0 0,1 0 0,0-1 0,9 6 0,8 5 39,-12-8 6,0-2 0,0 0-1,1 0 1,0-1 0,0-1 0,20 5-1,-13-4 142,32 9-68,81 10 0,-42-9-7,-72-13-128,31 1-1,11 0 45,-34-1-56,-1-2 0,40-2 0,-10-1 49,0 3-30,-23 0-16,0-1 1,-1-1-1,35-7 0,-35 2 6,-12 3-3,0-1 0,36-13 0,-20 4 5,-25 10-12,-1-1 1,1 0-1,15-9 0,20-14-5,-21 7-27,-2 0 0,-1-2 0,0 0 0,19-27 0,-18 16-39,17-26 57,-26 39-48,-11 16 41,-1-1 1,1 1-1,-1-1 1,0 0-1,0 1 1,0-1 0,-1-1-1,0 1 1,0 0-1,1-7 1,-2 11 26,-1 0 0,0 0 1,1 0-1,-1 0 0,0 0 0,1-1 1,0 1-1,-1 0 0,1 0 0,0 1 1,-1-1-1,1 0 0,0 0 0,1-1 0,0 1 3,-1 0 0,0 0-1,0-1 1,0 1 0,0 0-1,0-1 1,0 1-1,0 0 1,-1-1 0,1 1-1,0-1 1,-1 1 0,1-1-1,-1 1 1,0-1-1,1-1 1,-38 3 219,-35 11 47,7-3 3,12-5 20,-225 1 324,164-8-233,-31-3-275,51-1 41,-1 1-85,-20-1 39,-2 7 802,33-1-2920,23 2-6019,52 0-547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27.3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212 1 3896,'0'0'15040,"-13"0"-13908,-6 0-902,7 0-170,0 0 1,0 0-1,-24 5 1,33-4-66,-1 0 0,0 1 0,0-1 0,1 1-1,-1-1 1,1 1 0,0 0 0,-1 1 0,1-1 0,0 0 0,0 1 0,0 0 0,1 0 0,-1 0 0,1 0-1,-3 4 1,-4 8-39,0 0 0,1 0 0,-7 22-1,13-30 16,0 0 0,0 0-1,0-1 1,1 1 0,0 0-1,1 0 1,0 1-1,0-1 1,0 0 0,1 0-1,1 7 1,-1-12 17,0 0 0,0-1 1,0 1-1,0 0 0,0-1 0,1 1 1,-1-1-1,0 1 0,1-1 0,-1 0 1,1 1-1,0-1 0,-1 0 0,1 0 1,0 0-1,0 0 0,-1-1 0,1 1 1,0 0-1,0-1 0,0 1 0,4 0 1,3 0-14,1 1 1,0-1-1,10-1 1,-15 1 11,-1-1 0,0 0 0,1 0 0,-1-1 0,1 1 0,-1-1 0,0 0 0,1 0 0,-1 0 0,0-1 0,0 0-1,0 1 1,0-1 0,0-1 0,0 1 0,0-1 0,-1 1 0,1-1 0,-1 0 0,0 0 0,0 0 0,3-5 0,3-5-4,-7 11 11,0 0 0,-1-1-1,1 1 1,-1 0 0,1-1 0,-1 0-1,0 1 1,0-1 0,0 0 0,0 1-1,-1-1 1,1 0 0,-1 0 0,1-3-1,1-21-5,1-11 183,-4 36-146,1 0 0,0 0 0,-1 0 0,1 0 0,-1 0 0,0 0 0,0 0 0,0 0 0,0 0 0,0 1 0,0-1 0,0 0 0,0 1 0,-1-1 0,1 1 0,-3-3 0,0 1 21,0-1 6,-1 1 1,1-1-1,-1 1 0,0 0 0,-1 0 1,1 0-1,-11-3 0,6 3-240,-16-2-569,16 8-2683,4 6-3964,5 1 1360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27.3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4 4368,'0'0'6673,"-6"0"-6155,0-1-500,3 0 89,0 1 0,0-1 0,0 1 0,0 0 0,0 0 0,0 0 0,0 0 0,0 0 0,0 1 0,0-1 0,0 1 0,0 0 0,0 0 0,0 0 0,0 0 0,0 1 0,1-1 0,-1 1 0,1 0 0,-1-1 0,1 1 0,-3 3 0,-5 6 70,2 0 1,0 1-1,-11 19 0,16-25-173,0 1 1,0 0-1,1 0 0,0 0 0,1 0 1,0 1-1,0-1 0,0 13 1,1-19-5,-1 6-18,1 1 0,1-1 0,0 0 1,0 0-1,2 8 0,-3-13 16,1-1 0,0 1-1,-1 0 1,1-1 0,0 1 0,0 0-1,0-1 1,0 1 0,0-1 0,1 0-1,-1 1 1,0-1 0,1 0 0,-1 0-1,1 0 1,-1 0 0,1 0 0,0 0-1,-1 0 1,1 0 0,0-1 0,0 1-1,-1-1 1,4 1 0,-1 1-40,1-1 0,-1 0-1,1 0 1,0-1 0,-1 1 0,1-1-1,0 0 1,0 0 0,-1-1-1,1 1 1,0-1 0,-1 0 0,1 0-1,-1-1 1,1 0 0,-1 1 0,1-1-1,-1-1 1,7-4 0,-2 1 49,-1 0-1,1-1 1,-1-1 0,-1 1 0,13-16-1,-17 19 20,0-1 0,0 0 0,0 0-1,-1 0 1,1 0 0,-1 0 0,0-1 0,-1 1-1,1 0 1,-1-1 0,0 0 0,0-8 0,-1 11 61,0 0 0,0 0 0,0 0 0,-1 0 1,1 0-1,-1 0 0,0 0 0,0 0 0,0 0 1,0 0-1,0 1 0,-3-6 0,1 4 51,-1 0 1,0 1-1,0-1 0,0 1 0,0 0 1,-7-4-1,6 4-234,0 1 0,0-1 0,-1 1 0,1 0-1,-1 0 1,1 1 0,-1-1 0,0 1 0,0 1 0,1-1 0,-1 1 0,-11 1-1,12-1-325,4 0 178,0 0 0,-1 0 0,1 0 0,-1 1 1,1-1-1,-1 0 0,1 1 0,-1-1 0,1 1 0,0 0 0,-1-1 1,1 1-1,0 0 0,-2 2 0,-6 3-2908,0 0-1333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27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124 0 2784,'0'0'6469,"-22"0"-3256,19 1-3126,0 0 0,0 0 0,0 0 0,0 0 0,1 0 0,-1 1 0,1-1 0,-1 1 0,1 0 0,-1-1 0,1 1 0,0 0 1,-4 5-1,0-1-18,1 1 1,-1 0 0,-7 13-1,8-11-36,0 0 0,1 1 0,0 0 0,1 0 0,0 0-1,1 0 1,0 1 0,0-1 0,1 1 0,0 18-1,1-27-39,0 1 1,0-1-1,1 0 0,-1 0 0,0 1 0,1-1 0,-1 0 1,1 0-1,0 0 0,0 0 0,0 0 0,0 0 0,0 0 0,0 0 1,0 0-1,1 0 0,-1 0 0,1-1 0,-1 1 0,1-1 0,0 1 1,0-1-1,-1 1 0,1-1 0,0 0 0,0 0 0,0 0 0,0 0 1,4 1-1,4 0-59,1 0 1,-1-1-1,0 0 1,1 0-1,11-1 1,-14 0 61,-2-1 13,1 0 1,0-1-1,-1 0 0,1 0 1,-1 0-1,0-1 0,1 1 1,-1-2-1,0 1 0,-1-1 1,1 0-1,-1 0 0,0 0 1,7-7-1,-10 8 35,-1 0 1,1 0-1,0 0 0,-1 0 0,0 0 1,0-1-1,0 1 0,0 0 1,0-1-1,0 1 0,-1-1 1,0 1-1,0-1 0,0 1 0,0-1 1,-1-3-1,1-5 324,-1 9-289,0 0 0,0 0 0,0 1 0,0-1 0,0 0 0,-1 1 0,0-1 0,1 0 0,-1 1 0,0 0 0,0-1 0,0 1 0,0 0 0,-3-2 0,-36-28 473,35 28-602,1 1 1,-1 0-1,0 0 0,0 1 0,0 0 0,0 0 0,0 0 0,-12-1 1,15 3-334,0-1 1,0 1 0,-1 0 0,1 0 0,0 0 0,0 1 0,0-1 0,0 1 0,-1 0 0,1 0 0,0 0 0,0 0 0,1 0 0,-1 0 0,0 1 0,0 0 0,0-1-1,1 1 1,-4 3 0,1 2-4248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27.3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4 576,'0'0'7106,"-6"-1"-3766,-19-1-1681,22 2-1574,-1 1 0,1 0 1,0 0-1,0 0 0,0 0 1,-1 1-1,1-1 0,1 1 1,-1 0-1,0-1 1,0 1-1,1 1 0,-1-1 1,1 0-1,-1 1 0,1-1 1,-3 6-1,1-3-58,0 0 0,0 1 0,1 0 0,0 0 0,0 0 0,1 0 0,-1 0 0,-1 8 0,3-8-14,0 0-1,0 0 1,1 1-1,0-1 1,0 1-1,0-1 0,1 0 1,-1 1-1,2-1 1,-1 0-1,4 9 1,-4-12-21,1 0 0,0 1 0,0-1 0,0-1 0,0 1 0,1 0 0,-1 0 0,1-1 0,0 1 0,-1-1 0,1 0 0,0 0 0,0 0 1,1 0-1,-1-1 0,0 1 0,1-1 0,-1 0 0,1 0 0,-1 0 0,5 0 0,-4 0 13,1 0-1,-1 0 1,1-1 0,0 0-1,-1 0 1,1 0 0,-1-1-1,1 0 1,-1 1 0,1-1-1,-1-1 1,1 1 0,-1-1-1,0 0 1,0 0 0,0 0-1,0 0 1,0-1 0,0 0-1,-1 1 1,1-2 0,-1 1-1,1 0 1,-1 0 0,-1-1-1,1 0 1,0 0 0,-1 0-1,0 0 1,0 0 0,0 0-1,0 0 1,-1-1 0,1 1-1,-1 0 1,0-1 0,0-7-1,-1 4 105,0 1-1,0 0 0,-1-1 1,0 1-1,-1 0 0,-2-9 1,3 13-53,0 0 1,-1 1 0,1-1 0,-1 1 0,1-1 0,-1 1 0,1 0 0,-1 0 0,0 0 0,0 0 0,0 0-1,-1 0 1,1 0 0,0 1 0,-1-1 0,1 1 0,-1 0 0,1-1 0,-1 1 0,-4-1 0,1 0-180,0 1 0,1-1 1,-1 1-1,0 1 1,1-1-1,-1 1 0,0 0 1,0 0-1,0 0 1,1 1-1,-1 0 0,0 0 1,1 1-1,-1-1 1,0 1-1,-7 5 1,12-7-51,0 1 0,0-1 1,1 1-1,-1-1 1,1 1-1,-1 0 0,0-1 1,1 1-1,-1 0 1,1 0-1,-1-1 0,1 1 1,0 0-1,-1 0 1,1 0-1,0-1 0,0 1 1,-1 0-1,1 0 1,0 0-1,0 0 1,0 0-1,0 0 0,0-1 1,0 1-1,1 2 1,-1-1-685,0 5-3572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27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139 0 4152,'0'0'6351,"-7"0"-5628,-24 0 56,28 0-634,-1 1 0,1-1 0,0 1 0,0 0 0,0-1 1,0 1-1,0 0 0,0 1 0,0-1 0,1 1 0,-1-1 0,0 1 1,1 0-1,-1 0 0,1 0 0,-4 4 0,-1 1 67,1 2 0,-1-1 0,-5 12-1,6-11-120,4-5-65,1 0 0,-1 0 0,1 0 1,-1 0-1,1 0 0,1 1 0,-1-1 0,0 0 1,1 0-1,0 1 0,0-1 0,1 6 0,0 8 18,-1-17-50,0 0 0,0 0 0,1 0-1,-1 0 1,0-1 0,1 1 0,-1 0 0,1 0 0,-1 0 0,1 0 0,0 0 0,-1-1 0,1 1 0,0 0 0,-1-1 0,1 1 0,0 0 0,0-1 0,0 1 0,-1-1 0,1 1-1,0-1 1,0 0 0,0 1 0,0-1 0,0 0 0,0 0 0,0 1 0,0-1 0,2 0 0,36 2-216,-34-2 262,0 0-27,0-1-1,0 0 1,0 0-1,0 0 1,0-1-1,0 0 1,0 0-1,0 0 1,-1 0-1,1-1 1,-1 1-1,0-1 1,0-1-1,0 1 1,0 0-1,0-1 1,3-4-1,-4 5 120,-1 0 1,1 0-1,-1-1 0,0 1 0,0 0 1,0-1-1,-1 1 0,1-1 0,-1 0 0,0 0 1,0 1-1,0-1 0,0 0 0,-1 0 1,1 0-1,-1 0 0,0 0 0,0 0 0,-1 0 1,1 0-1,-1 0 0,0 1 0,-2-7 1,2 8-107,0 0 1,0-1 0,-1 1 0,1 0-1,-1 0 1,1 0 0,-1 0 0,0 0 0,1 1-1,-1-1 1,0 0 0,0 1 0,-1-1 0,1 1-1,0 0 1,0 0 0,-1 0 0,1 0-1,0 0 1,-4 0 0,-3-1-692,-1 1 1,1 0-1,-1 0 1,-9 1-1,9 0-549,-12 0-3408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27.3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435 0 3408,'0'0'10446,"-19"8"-7220,-18 4-1963,27-8-939,0 0 0,-1-1 0,1-1 0,0 0 0,-21 2 0,-40 3 153,-43 0-181,38-3-251,76-4-47,-1 0 4,-3 0-7,0 0-2,-23 0-902,29 14 689,23 17 221,-12-8 43,1 0 1,21 25-1,-26-36-41,31 31 71,-33-34 5,0 0 1,14 14-1,6 6 92,-20-22-145,-1 0 0,1 0 0,0-1 0,1-1 0,8 7 0,7 4 39,-11-8 6,1-1 0,-1 0-1,1-1 1,1 0 0,-1-1 0,19 4-1,-12-3 142,30 7-68,76 11 0,-40-9-7,-67-12-128,29 0-1,10 2 45,-32-3-56,0 0 0,37-4 0,-10 1 49,1 1-30,-22 2-16,0-2 1,-1-2-1,33-5 0,-33 1 6,-11 3-3,-1-1 0,35-12 0,-19 5 5,-24 7-12,0 1 1,-1-1-1,16-9 0,19-12-5,-22 7-27,0-1 0,-1-2 0,-1 0 0,19-24 0,-17 14-39,15-25 57,-24 37-48,-10 15 41,-1 0 1,1 0-1,-1-1 1,-1 1-1,1-1 1,0 1 0,-1-1-1,0 0 1,0 0-1,1-6 1,-3 10 26,0 0 0,1 0 1,-1 0-1,0 0 0,1 0 0,-1 0 1,1 0-1,-1 0 0,1 0 0,0 0 1,-1 0-1,1 0 0,0 0 0,1-1 0,-1 1 3,0 0 0,1 0-1,-1 0 1,0 0 0,-1 0-1,1 0 1,0-1-1,0 1 1,0 0 0,-1-1-1,1 1 1,-1-1 0,1 1-1,-1 0 1,0-1-1,1-1 1,-36 3 219,-33 11 47,8-4 3,10-4 20,-212 1 324,155-8-233,-30-3-275,49 0 41,-1 0-85,-19 0 39,-3 5 802,33 1-2920,20 0-6019,49 1-547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52.9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235 2 3896,'0'0'15040,"-15"0"-13908,-5-1-902,6 1-170,1 0 1,-1 1-1,-25 4 1,35-4-66,0 0 0,0 1 0,0-1 0,0 1-1,0 0 1,0 0 0,0 0 0,1 1 0,-1-1 0,1 1 0,-1 0 0,1 0 0,0 0 0,1 1 0,-1-1-1,-3 5 1,-4 9-39,1-1 0,0 1 0,-8 24-1,15-33 16,-1-1 0,1 1-1,1-1 1,0 1 0,0 0-1,0 0 1,1 0-1,0-1 1,0 1 0,1 0-1,2 8 1,-2-14 17,0 0 0,0 0 1,0 0-1,0-1 0,0 1 0,1 0 1,-1 0-1,1-1 0,0 1 0,-1-1 1,1 1-1,0-1 0,0 0 0,0 0 1,0 0-1,0 0 0,0 0 0,0 0 1,0 0-1,0-1 0,0 1 0,4 0 1,5 1-14,0-1 1,0 0-1,11 0 1,-17-1 11,0 0 0,0 0 0,0 0 0,0 0 0,0-1 0,0 0 0,-1 0 0,1 0 0,0 0 0,-1-1 0,1 0-1,0 0 1,-1 0 0,0-1 0,0 1 0,0-1 0,0 0 0,0 0 0,0-1 0,-1 1 0,1-1 0,2-4 0,4-6-4,-8 11 11,0 1 0,0-1-1,0 1 1,-1-1 0,1 0 0,-1 0-1,1 0 1,-1 0 0,0 0 0,0 0-1,-1 0 1,1 0 0,-1 0 0,1-4-1,2-23-5,-1-12 183,-2 39-146,0 1 0,-1 0 0,1 0 0,-1 0 0,0-1 0,0 1 0,0 0 0,0 0 0,0 0 0,0 0 0,0 0 0,-1 0 0,1 1 0,-1-1 0,1 0 0,-4-2 0,2 1 21,-2-1 6,0 0 1,-1 0-1,1 0 0,-1 1 0,1-1 1,-1 1-1,-12-4 0,6 4-240,-16-2-569,17 8-2683,4 8-3964,6 0 1360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52.9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5 4368,'0'0'6673,"-7"-1"-6155,2 0-500,1 1 89,1-1 0,0 0 0,-1 1 0,1 0 0,-1 0 0,1 0 0,0 0 0,-1 1 0,1-1 0,-1 1 0,1 0 0,0-1 0,0 2 0,-1-1 0,1 0 0,0 1 0,0-1 0,0 1 0,0 0 0,1 0 0,-1 0 0,-2 3 0,-6 7 70,2 1 1,-1 0-1,-10 21 0,16-27-173,1 1 1,1 0-1,-1 0 0,1-1 0,0 1 1,1 0-1,0 1 0,0 13 1,1-21-5,-1 7-18,1 0 0,1 0 0,0 0 1,0 0-1,2 8 0,-2-14 16,0 0 0,-1 0-1,1 0 1,0 0 0,0-1 0,0 1-1,0 0 1,1 0 0,-1-1 0,0 1-1,1-1 1,-1 1 0,1-1 0,0 0-1,-1 0 1,1 0 0,0 0 0,0 0-1,0 0 1,0 0 0,-1 0 0,1-1-1,0 1 1,3 0 0,0 0-40,0 1 0,0-1-1,0 0 1,1 0 0,-1-1 0,0 0-1,0 0 1,1 0 0,-1-1-1,0 1 1,0-1 0,0 0 0,0-1-1,0 1 1,0-1 0,0 0 0,0 0-1,0-1 1,7-4 0,-2 0 49,-1-1-1,1 1 1,-1-1 0,-1-1 0,13-16-1,-17 20 20,0 0 0,-1 0 0,0-1-1,0 0 1,-1 1 0,1-1 0,-1 0 0,-1 0-1,1 0 1,-1 0 0,0-1 0,0-9 0,0 13 61,-1 0 0,0-1 0,-1 1 0,1 0 1,-1-1-1,1 1 0,-1 0 0,0 0 0,0-1 1,-1 1-1,1 0 0,-3-5 0,0 4 51,0 0 1,-1-1-1,1 1 0,-1 1 0,1-1 1,-8-3-1,7 4-234,-1 0 0,0 0 0,0 1 0,0-1-1,0 1 1,-1 1 0,1-1 0,0 1 0,-1 1 0,1-1 0,-1 1 0,-11 1-1,13-1-325,3 0 178,0 0 0,1 0 0,-1 0 0,1 0 1,-1 1-1,0-1 0,1 1 0,-1-1 0,1 1 0,-1 0 0,1 0 1,0-1-1,-1 1 0,-2 2 0,-5 4-2908,-1 0-1333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52.9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0 2784,'0'0'6469,"-25"0"-3256,21 1-3126,1 0 0,0 0 0,0 0 0,0 1 0,0-1 0,0 1 0,0-1 0,1 1 0,-1 0 0,0 0 0,1 0 0,-1 0 1,-3 6-1,-1-1-18,1 0 1,0 1 0,-8 14-1,8-12-36,1 0 0,0 1 0,1 0 0,0 0 0,1 1-1,0-1 1,1 0 0,0 1 0,1 0 0,0 20-1,1-29-39,0-1 1,0 1-1,1-1 0,-1 1 0,0-1 0,1 1 0,0-1 1,-1 1-1,1-1 0,0 0 0,0 0 0,0 1 0,1-1 0,-1 0 1,0 0-1,1 0 0,0 0 0,-1 0 0,1-1 0,0 1 0,0 0 1,0-1-1,0 1 0,0-1 0,0 0 0,0 0 0,1 1 0,-1-2 1,5 3-1,4-1-59,0 0 1,0 0-1,1-1 1,-1 0-1,14-1 1,-16 0 61,-2-1 13,1-1 1,-1 1-1,0-1 0,1-1 1,-1 1-1,0-1 0,-1 0 1,1-1-1,0 0 0,-1 0 1,0 0-1,0-1 0,0 0 1,6-7-1,-10 9 35,0 0 1,0-1-1,0 1 0,0 0 0,-1-1 1,0 0-1,0 1 0,0-1 1,0 0-1,0 0 0,-1 0 1,0 1-1,1-1 0,-1 0 0,-1 0 1,0-4-1,1-5 324,-1 9-289,0 1 0,0 0 0,0 0 0,-1 0 0,1 0 0,-1 0 0,1 0 0,-1 0 0,0 1 0,0-1 0,-1 1 0,1-1 0,-1 1 0,-2-2 0,-41-33 473,40 34-602,0-1 1,0 1-1,0 0 0,-1 0 0,0 1 0,1 0 0,-1 0 0,-13-2 1,16 4-334,1-1 1,-1 1 0,1 0 0,-1 0 0,1 1 0,-1-1 0,1 0 0,-1 1 0,1 0 0,-1 0 0,1 0 0,0 0 0,0 1 0,-1-1 0,1 1 0,0 0 0,0 0-1,0 0 1,-3 3 0,1 3-4248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52.9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132 5 576,'0'0'7106,"-6"-1"-3766,-22-2-1681,24 3-1574,0 1 0,1 0 1,-1 0-1,0 0 0,1 1 1,0-1-1,-1 1 0,1 0 1,0 0-1,0 0 1,0 0-1,0 1 0,0-1 1,1 1-1,-1-1 0,1 1 1,-4 5-1,1-2-58,1 0 0,0 1 0,0-1 0,1 0 0,0 1 0,0 0 0,0 0 0,-1 8 0,2-8-14,1 0-1,0 0 1,1 0-1,0 0 1,0 0-1,0 0 0,1 0 1,0 0-1,0 0 1,1 0-1,3 10 1,-3-14-21,-1 1 0,2-1 0,-1 1 0,0-1 0,1 0 0,-1 0 0,1 0 0,0 0 0,0-1 0,0 1 0,0-1 0,1 0 0,-1 1 1,1-2-1,-1 1 0,1 0 0,0-1 0,0 1 0,-1-1 0,1 0 0,5 0 0,-4 0 13,0 0-1,0 0 1,0-1 0,0 0-1,0 0 1,0 0 0,0-1-1,0 0 1,0 0 0,0 0-1,0 0 1,0-1 0,0 0-1,0 0 1,-1 0 0,1 0-1,-1-1 1,0 0 0,1 0-1,-1 0 1,-1 0 0,1-1-1,0 0 1,-1 0 0,0 0-1,0 0 1,0 0 0,0 0-1,-1-1 1,0 1 0,1-1-1,-2 0 1,1 0 0,0 1-1,-1-1 1,0 0 0,0-9-1,0 6 105,-2 0-1,1 0 0,-1-1 1,0 1-1,-1 0 0,-3-10 1,4 15-53,-1 0 1,1 1 0,0-1 0,-1 0 0,0 0 0,0 1 0,1-1 0,-2 1 0,1 0 0,0 0 0,0-1-1,-1 1 1,1 1 0,-1-1 0,0 0 0,1 1 0,-1-1 0,0 1 0,0 0 0,-5-2 0,2 1-180,-1 0 0,1 1 1,0 0-1,-1 0 1,1 0-1,0 1 0,-1 0 1,1 0-1,-1 1 1,1 0-1,-1 0 0,1 0 1,0 1-1,0 0 1,0 0-1,-10 5 1,16-7-51,-1 1 0,0-1 1,0 1-1,1 0 1,-1-1-1,0 1 0,1 0 1,-1 0-1,0-1 1,1 1-1,-1 0 0,1 0 1,0 0-1,-1 0 1,1 0-1,0 0 0,-1 0 1,1 0-1,0 0 1,0 0-1,0 0 1,0 0-1,0 0 0,0-1 1,0 1-1,0 2 1,1-1-685,-1 6-3572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52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0 4152,'0'0'6351,"-8"0"-5628,-26 0 56,30 1-634,1-1 0,-1 0 0,1 1 0,-1 0 0,1 0 1,0 0-1,-1 0 0,1 0 0,0 1 0,0 0 0,0-1 0,0 1 1,0 0-1,0 0 0,1 1 0,-5 3 0,0 3 67,-1 0 0,2 0 0,-9 14-1,10-13-120,2-6-65,1 0 0,1 1 0,-1-1 1,1 1-1,0-1 0,0 1 0,0 0 0,1 0 1,-1-1-1,1 1 0,0 0 0,1 7 0,0 7 18,-1-18-50,0 0 0,1 0 0,-1 0-1,0 0 1,1 0 0,-1 0 0,1 0 0,-1 0 0,1 0 0,0 0 0,-1 0 0,1-1 0,0 1 0,0 0 0,-1 0 0,1-1 0,0 1 0,0 0 0,0-1 0,0 1 0,0-1-1,0 1 1,0-1 0,0 1 0,0-1 0,0 0 0,0 0 0,0 1 0,0-1 0,2 0 0,41 2-216,-39-2 262,1 0-27,0-1-1,-1 0 1,1 0-1,0-1 1,-1 1-1,0-1 1,1 0-1,-1-1 1,0 1-1,0-1 1,0 0-1,-1-1 1,1 1-1,-1-1 1,1 0-1,-1 0 1,4-5-1,-5 6 120,-1 0 1,1-1-1,0 1 0,-1-1 0,0 0 1,0 0-1,0 0 0,0 0 0,-1 0 0,0 0 1,0 0-1,0-1 0,0 1 0,0 0 1,-1-1-1,0 1 0,0 0 0,0-1 0,0 1 1,-1 0-1,0-1 0,0 1 0,-2-7 1,2 9-107,0-1 1,-1 1 0,1-1 0,-1 1-1,0 0 1,1 0 0,-1 0 0,0 0 0,0 0-1,0 0 1,-1 0 0,1 0 0,0 1 0,-1-1-1,1 1 1,-1 0 0,1 0 0,-1 0-1,0 0 1,-2-1 0,-6 0-692,1 1 1,-1 0-1,1 0 1,-12 1-1,12 0-549,-16 0-3408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0:52.9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482 0 3408,'0'0'10446,"-20"9"-7220,-22 4-1963,31-8-939,0-1 0,-1-1 0,1 0 0,-1-1 0,-22 2 0,-44 4 153,-49 0-181,43-4-251,83-4-47,1 0 4,-4 0-7,-1 0-2,-25 0-902,32 16 689,26 18 221,-14-8 43,2-1 1,23 28-1,-29-39-41,34 33 71,-36-36 5,-1-2 1,17 16-1,6 8 92,-23-25-145,1 0 0,-1-1 0,1-1 0,0 1 0,11 5 0,6 7 39,-11-11 6,-1 0 0,1 0-1,1-1 1,-1-1 0,1-1 0,20 5-1,-12-3 142,32 8-68,84 12 0,-42-11-7,-77-13-128,33 1-1,12 1 45,-36-2-56,-1-2 0,42-2 0,-11-1 49,1 3-30,-25 0-16,1-1 1,-1-1-1,35-7 0,-35 1 6,-13 4-3,-1-2 0,39-12 0,-21 4 5,-27 9-12,0 0 1,0 0-1,16-10 0,22-14-5,-24 8-27,-1-2 0,0 0 0,-2-2 0,21-26 0,-19 16-39,18-28 57,-27 41-48,-12 16 41,-1 1 1,1-1-1,-1 0 1,0 0-1,0 0 1,0 0 0,0 0-1,-1-1 1,0 1-1,1-7 1,-3 10 26,1 1 0,-1 0 1,1 0-1,-1 0 0,1 0 0,-1-1 1,1 1-1,-1 0 0,1 0 0,0 0 1,0 0-1,-1 0 0,1 1 0,2-3 0,-2 2 3,0 0 0,0 0-1,1 0 1,-1-1 0,0 1-1,0 0 1,-1-1-1,1 1 1,0-1 0,0 1-1,-1-1 1,1 1 0,0-1-1,-1 0 1,0 1-1,1-3 1,-40 4 219,-36 12 47,8-4 3,12-4 20,-235 0 324,171-8-233,-33-4-275,54 0 41,-1 0-85,-20 1 39,-4 5 802,36 0-2920,23 2-6019,54 0-547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02.5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213 1 3896,'0'0'15040,"-14"0"-13908,-4 0-902,6 0-170,-1 0 1,1 0-1,-23 5 1,31-4-66,0 0 0,0 1 0,1-1 0,-1 1-1,1-1 1,-1 1 0,1 0 0,0 1 0,-1-1 0,1 0 0,0 1 0,1 0 0,-1 0 0,0 0 0,1 0-1,-3 4 1,-4 8-39,0 0 0,2 0 0,-9 23-1,14-32 16,0 1 0,0 0-1,0 0 1,1 0 0,0 0-1,1 0 1,0 0-1,0 0 1,0 0 0,1 0-1,1 8 1,-1-14 17,0 1 0,0 0 1,0 0-1,0-1 0,0 1 0,1-1 1,-1 1-1,0-1 0,1 1 0,-1-1 1,1 0-1,0 1 0,-1-1 0,1 0 1,0 0-1,0-1 0,0 1 0,-1 0 1,1 0-1,0-1 0,0 1 0,4-1 1,4 2-14,-1 0 1,1-2-1,10 1 1,-15-1 11,-1 1 0,1-1 0,-1 0 0,1-1 0,-1 1 0,1-1 0,-1 0 0,0 0 0,0-1 0,1 1 0,-1-1-1,0 0 1,0 0 0,0 0 0,-1 0 0,1-1 0,0 0 0,-1 1 0,0-1 0,1-1 0,-1 1 0,3-4 0,2-6-4,-6 11 11,0-1 0,0 1-1,-1 0 1,1-1 0,-1 1 0,1-1-1,-1 0 1,0 1 0,0-1 0,-1 0-1,1 0 1,0 0 0,-1 1 0,1-4-1,1-21-5,0-12 183,-2 37-146,0 0 0,-1 0 0,1 0 0,-1 0 0,1 0 0,-1 0 0,0 0 0,0 0 0,0 1 0,0-1 0,0 0 0,0 0 0,-1 1 0,1-1 0,-1 1 0,-2-3 0,1 2 21,-1-2 6,-1 0 1,0 0-1,0 1 0,0 0 0,0 0 1,0 0-1,-11-3 0,5 3-240,-14-2-569,14 8-2683,5 6-3964,5 1 1360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02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4 4368,'0'0'6673,"-6"0"-6155,1-1-500,2 0 89,0 1 0,0-1 0,0 1 0,0 0 0,0 0 0,-1 0 0,1 0 0,0 0 0,0 1 0,0-1 0,0 1 0,0 0 0,0 0 0,0 0 0,1 0 0,-1 1 0,0-1 0,0 1 0,1 0 0,-1-1 0,1 1 0,-3 3 0,-4 6 70,0 0 1,1 1-1,-11 19 0,16-24-173,0-1 1,1 1-1,-1 0 0,1 1 0,1-1 1,0 0-1,0 0 0,0 14 1,1-20-5,-1 6-18,1 0 0,1 0 0,0 1 1,0-1-1,2 7 0,-3-12 16,1 0 0,0 0-1,-1-1 1,1 1 0,0 0 0,0-1-1,0 1 1,0-1 0,1 1 0,-1-1-1,0 0 1,1 1 0,-1-1 0,0 0-1,1 0 1,0 0 0,-1 0 0,1 0-1,0 0 1,-1-1 0,1 1 0,0 0-1,0-1 1,2 1 0,0 0-40,1 1 0,-1-1-1,1-1 1,0 1 0,0-1 0,-1 1-1,1-1 1,0-1 0,0 1-1,-1-1 1,1 1 0,0-1 0,-1-1-1,1 1 1,-1-1 0,1 0 0,-1 0-1,0 0 1,7-5 0,-2 1 49,0-1-1,-1 0 1,0 0 0,0-1 0,11-14-1,-15 17 20,-1 1 0,0-1 0,0 0-1,-1 0 1,0 0 0,1-1 0,-2 1 0,1-1-1,-1 1 1,0-1 0,0 1 0,1-10 0,-2 12 61,0 0 0,0 0 0,-1 0 0,1 0 1,-1 0-1,1 0 0,-1 0 0,0 0 0,0 0 1,0 1-1,0-1 0,-3-4 0,0 3 51,1 0 1,-1 0-1,0 0 0,0 1 0,-1 0 1,-5-4-1,5 4-234,0 1 0,-1-1 0,1 1 0,-1 0-1,1 0 1,-1 1 0,0-1 0,1 2 0,-1-1 0,0 0 0,0 1 0,-10 1-1,11-1-325,3 0 178,1 0 0,-1 0 0,1 0 0,-1 1 1,1-1-1,0 0 0,-1 1 0,1-1 0,-1 1 0,1 0 0,0-1 1,-1 1-1,1 0 0,-2 2 0,-6 3-2908,0 0-1333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02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0 2784,'0'0'6469,"-23"0"-3256,20 1-3126,0 0 0,0 0 0,0 0 0,1 0 0,-1 0 0,0 1 0,1-1 0,-1 1 0,1 0 0,0 0 0,-1-1 0,1 2 1,-4 3-1,0 0-18,1 1 1,-1 0 0,-7 13-1,8-11-36,0 1 0,1-1 0,0 1 0,1 0 0,0 1-1,1-1 1,0 0 0,0 1 0,1-1 0,0 20-1,1-28-39,0 0 1,0 1-1,1-1 0,-1 0 0,0 0 0,1 1 0,-1-1 1,1 0-1,0 0 0,0 0 0,0 0 0,0 0 0,0 0 0,0 0 1,0 0-1,1 0 0,-1-1 0,1 1 0,-1 0 0,1-1 0,0 1 1,0-1-1,-1 0 0,1 0 0,0 1 0,0-1 0,0 0 0,1-1 1,2 2-1,6 1-59,-1-1 1,0-1-1,0 0 1,1 0-1,11-1 1,-14 0 61,-1-1 13,0 0 1,-1-1-1,1 0 0,-1 0 1,1 0-1,-1-1 0,0 0 1,0 0-1,0 0 0,0-1 1,-1 0-1,1 0 0,-1 0 1,6-7-1,-9 8 35,0 0 1,0 0-1,-1 0 0,1-1 0,-1 1 1,0 0-1,0-1 0,0 1 1,0 0-1,-1-1 0,1 1 1,-1-1-1,0 1 0,0-1 0,0 1 1,-1-5-1,1-4 324,-1 10-289,0-1 0,0 0 0,0 0 0,0 0 0,-1 1 0,1-1 0,-1 0 0,0 1 0,1-1 0,-1 1 0,0 0 0,0 0 0,-1 0 0,-1-2 0,-38-29 473,37 29-602,-1 1 1,0 0-1,1 1 0,-1-1 0,0 1 0,-1 0 0,1 0 0,-12-1 1,15 3-334,0 0 1,0-1 0,0 1 0,-1 0 0,1 1 0,0-1 0,0 0 0,0 1 0,0 0 0,0 0 0,0 0 0,0 0 0,0 0 0,0 1 0,0-1 0,0 1 0,1 0-1,-1-1 1,-2 4 0,-1 2-4248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02.5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4 576,'0'0'7106,"-5"-1"-3766,-21-1-1681,23 2-1574,0 1 0,-1 0 1,1 0-1,0 0 0,0 0 1,0 1-1,0-1 0,0 1 1,0 0-1,0-1 1,0 2-1,1-1 0,-1 0 1,1 0-1,0 1 0,-1-1 1,-2 6-1,1-3-58,0 0 0,1 1 0,-1 0 0,1 0 0,0 0 0,1 0 0,-1 0 0,-1 8 0,3-8-14,0 0-1,0 1 1,1-1-1,0 1 1,0-1-1,0 1 0,1-1 1,0 0-1,0 1 1,0-1-1,4 9 1,-4-12-21,1 0 0,0 0 0,0 0 0,0 0 0,0 0 0,1 0 0,-1-1 0,1 1 0,0-1 0,0 1 0,-1-1 0,2 0 0,-1 0 1,0-1-1,0 1 0,0-1 0,1 1 0,-1-1 0,1 0 0,-1 0 0,5 0 0,-4 0 13,1 0-1,0-1 1,-1 1 0,1-1-1,-1 0 1,1-1 0,0 1-1,-1-1 1,1 0 0,-1 0-1,1 0 1,-1-1 0,0 1-1,1-1 1,-1 0 0,0 0-1,0-1 1,0 1 0,-1-1-1,1 0 1,-1 0 0,1 0-1,-1 0 1,0-1 0,0 1-1,0-1 1,-1 0 0,1 0-1,-1 0 1,0 0 0,0 0-1,0-1 1,-1 1 0,0-1-1,1 1 1,-2-1 0,2-7-1,-2 5 105,0-1-1,-1 1 0,0 0 1,0-1-1,0 1 0,-4-9 1,4 13-53,0 0 1,0 1 0,0-1 0,-1 1 0,1 0 0,-1-1 0,0 1 0,0 0 0,0 0 0,0 0 0,0 0-1,0 0 1,0 0 0,-1 1 0,1-1 0,-1 1 0,1 0 0,-1-1 0,1 1 0,-6-1 0,2 0-180,1 1 0,-1-1 1,0 1-1,1 1 1,-1-1-1,0 1 0,0 0 1,0 0-1,1 0 1,-1 1-1,0 0 0,0 0 1,1 1-1,-1 0 1,1-1-1,-9 6 1,13-7-51,0 1 0,1-1 1,-1 1-1,0 0 1,1-1-1,-1 1 0,0-1 1,1 1-1,-1 0 1,1 0-1,0-1 0,-1 1 1,1 0-1,-1 0 1,1 0-1,0 0 0,0-1 1,0 1-1,-1 0 1,1 0-1,0 0 1,0 0-1,0 0 0,0 0 1,0 0-1,1 1 1,-1 0-685,0 5-3572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02.5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0 4152,'0'0'6351,"-8"0"-5628,-23 0 56,28 0-634,0 1 0,0-1 0,-1 1 0,1 0 0,0-1 1,0 1-1,0 0 0,0 1 0,1-1 0,-1 1 0,0-1 0,0 1 1,1 0-1,-1 0 0,1 0 0,-4 4 0,-1 2 67,1 0 0,-1 0 0,-5 13-1,6-13-120,4-4-65,1 0 0,-1 0 0,1 0 1,-1 0-1,1 1 0,1-1 0,-1 0 0,0 0 1,1 1-1,0-1 0,0 0 0,1 7 0,0 6 18,-1-16-50,0 0 0,0 0 0,1 0-1,-1 0 1,0 0 0,1 0 0,-1 0 0,1 0 0,-1-1 0,1 1 0,0 0 0,-1 0 0,1 0 0,0-1 0,-1 1 0,1-1 0,0 1 0,0 0 0,0-1 0,0 1 0,-1-1-1,1 0 1,0 1 0,0-1 0,0 0 0,0 1 0,0-1 0,0 0 0,0 0 0,2 0 0,36 3-216,-34-3 262,0-1-27,0 0-1,1 1 1,-1-2-1,0 1 1,0 0-1,-1-1 1,1 0-1,0 0 1,-1-1-1,1 1 1,-1-1-1,1 0 1,-1 0-1,0 0 1,0-1-1,-1 1 1,4-6-1,-4 6 120,0 0 1,-1 0-1,0 0 0,0 0 0,0-1 1,0 1-1,0-1 0,-1 0 0,1 1 0,-1-1 1,0 0-1,0 0 0,-1 0 0,1 0 1,-1 0-1,0 0 0,0 0 0,0 0 0,0 0 1,-1 1-1,0-1 0,1 0 0,-3-6 1,2 8-107,0 0 1,-1-1 0,1 1 0,-1 0-1,1 0 1,-1 0 0,1 0 0,-1 0 0,0 1-1,0-1 1,0 0 0,0 1 0,0-1 0,0 1-1,-1 0 1,1 0 0,0 0 0,-1 0-1,1 0 1,-3 0 0,-5-1-692,1 1 1,-1 0-1,1 0 1,-10 1-1,9 0-549,-13 0-3408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02.5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436 0 3408,'0'0'10446,"-18"8"-7220,-20 4-1963,28-8-939,0 0 0,-1-1 0,1-1 0,0 1 0,-22 0 0,-38 4 153,-45 0-181,39-3-251,76-4-47,-1 0 4,-3 0-7,0 0-2,-23 0-902,29 14 689,23 17 221,-12-7 43,1-2 1,21 26-1,-25-35-41,30 30 71,-34-34 5,1 0 1,15 14-1,5 6 92,-21-22-145,1 0 0,0 0 0,0-1 0,1 0 0,8 5 0,7 6 39,-11-10 6,1 1 0,-1-2-1,1 0 1,1 0 0,-1-1 0,19 4-1,-12-3 142,30 8-68,76 10 0,-39-9-7,-68-12-128,29 0-1,11 1 45,-34-1-56,1-2 0,37-2 0,-9-1 49,0 3-30,-22 0-16,0-1 1,0-1-1,32-6 0,-33 1 6,-11 3-3,-1-1 0,35-12 0,-19 4 5,-24 9-12,0-1 1,0 0-1,15-8 0,18-14-5,-20 8-27,-1-1 0,-1-2 0,-1 0 0,19-24 0,-17 13-39,15-23 57,-24 35-48,-10 16 41,-1 0 1,1 0-1,-1 0 1,0-1-1,-1 1 1,1-1 0,-1 0-1,0 0 1,0 0-1,1-6 1,-3 10 26,0 0 0,1 0 1,-1 0-1,0 0 0,1 0 0,-1 0 1,1 0-1,0 0 0,-1 0 0,1 0 1,0 0-1,-1 0 0,1 1 0,1-2 0,-1 1 3,1 0 0,-1 0-1,0-1 1,0 1 0,0 0-1,-1 0 1,1 0-1,0-1 1,0 1 0,-1 0-1,1-1 1,-1 1 0,1-1-1,-1 1 1,1-1-1,-1-1 1,-35 3 219,-33 11 47,7-4 3,12-4 20,-214 1 324,156-8-233,-31-3-275,49 0 41,0 0-85,-19 0 39,-3 5 802,33 1-2920,20 1-6019,49 0-547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30.2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813 55 7937,'0'0'6870,"-5"-16"1474,-8 10-7703,0 0 1,-1 1-1,0 0 1,0 1-1,0 1 1,-26-3-1,-91 2-927,94 5 609,9 0-312,0 2 0,0 1 0,0 1 0,0 1 0,1 2 0,0 1 0,1 0 0,0 2 0,-26 16 0,35-16-23,0 2 0,2 0 0,0 0 0,0 2 0,1 0 0,1 0 0,1 1 0,0 1 0,-13 23 0,16-22 0,0 0-1,1 1 1,1 0 0,0 0 0,2 1 0,0-1 0,-2 24-1,2 16-42,2 66 0,3-103 53,2-5-2,-1-1 0,2 1 1,0 0-1,1-1 0,1 0 0,1 0 0,0 0 0,1-1 0,0 0 0,1 0 0,1-1 0,0 0 0,1 0 0,22 22 0,4 0-8,1-2 0,1-1 0,74 48-1,-72-57 15,1-1-1,1-2 0,64 22 0,138 30 9,-219-66-12,0-2 0,0 0 0,0-2 0,0-1 1,1-1-1,-1-1 0,1-1 0,-1-1 0,0-1 0,0-2 0,26-7 0,-17 2 9,-1-2 0,-1-1-1,0-1 1,-1-2 0,-1 0-1,57-43 1,-72 47-6,145-126 72,-144 121-63,0 0 1,-1-2 0,0 1 0,-2-2 0,0 0 0,18-39-1,-25 39 2,-1 0 0,-1-1 0,-1 1 0,0-1 0,-2 1 0,0-1 0,-3-24 0,1 7 55,1 29-61,-1 0 0,-1 0 0,0 0 0,0 0 0,0 0 0,-1 0 0,-6-12 0,-34-58 41,36 68-23,-6-10-5,0 0 1,-2 1-1,-1 1 1,0 0-1,-1 1 1,-1 1-1,-28-20 1,32 26-14,-2 1-1,0 1 1,0 0 0,0 1-1,-1 1 1,0 1 0,-1 0-1,1 1 1,-1 1 0,-30-3 0,-5 2-14,-84-3 19,-79 5 32,200 1-178,6 1-2133,-1 0-4461,0 1 282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07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311 185 6905,'0'0'6317,"3"-1"-5714,9-2-45,-1-1 0,0 0 1,0-1-1,-1 0 0,15-10 1,19-9 647,14 1-557,2 1 0,0 4 0,0 2 0,2 2 0,84-7 0,-4 11-28,179 10 0,-246 4-474,1 3-1,86 19 1,-110-13-91,-1 1 1,-1 3-1,93 45 0,-111-43-30,-1 1-1,-1 2 1,-1 1-1,-1 1 0,-18-14-22</inkml:trace>
  <inkml:trace contextRef="#ctx0" brushRef="#br0" timeOffset="2047.45">2362 939 25650,'0'1'2,"-21"53"151,-3-2 1,-2-1 0,-50 75-1,65-111-126,-19 31 97,-3-1 0,-2-2 0,-51 49 0,-448 333 231,506-406-327,-1-1-1,-1-1 1,-39 15 0,-101 31 167,34-14 27,-71 44-100,119-51-63,43-21-48,1 1 0,-58 41 0,-158 131-521,115-66-5281,53-39-4144,51-50 789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17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1355 714 7313,'0'0'4318,"-8"-1"2455,-12-1-5060,-31-7-1104,0 2 0,-1 3-1,0 2 1,0 1-1,-56 9 1,57 1-490,0 3 0,1 2 0,-53 23 0,51-18-90,13-5 13,0 3 0,1 0 0,0 3 0,2 1 0,1 1 0,0 3 0,2 0 0,1 2 0,1 2 0,-32 37 0,26-23-36,-43 66 1,68-91-5,1 1 0,1 0 0,1 1 0,1 0 0,1 1 1,-9 40-1,-17 167 31,22 29-50,11-247 20,1 0 1,1 0-1,0 0 1,3 10-1,-3-11 11,1 1 1,-1-1-1,-1 1 1,1 10-1,10 40-61,0 7 86,-2-23-36,21 56 1,-14-47-8,36 100-48,-42-125 52,0-1 0,2 0 0,2 0 0,0-1 0,1-1 0,31 36 0,-25-37-23,1-2 1,45 36 0,-56-49 12,1 0 1,0-1 0,1-1 0,0 0-1,0-1 1,0 0 0,30 6-1,-23-7 8,12 2-16,1-1-1,61 2 1,-80-8 0,202-5-87,-169 1 103,0-2 0,70-17 0,-59 6 20,-1-2 0,-1-3 1,99-53-1,-128 60-13,-1-1 0,-1-1-1,0-2 1,30-28 0,-10 9 1,-35 29-3,0 1 0,-1-2 0,13-12-1,-4-1 24,-1 3-25,-1-1-1,0 0 0,-2-2 1,-1 1-1,13-28 0,11-39 6,44-111 23,-77 181-12,0 0 0,3-38 0,1 0 7,-5 30 8,-1 0 0,-2-50 1,-1 58-29,2-32 9,0 36-4,-1 1 0,-1-1 1,0 1-1,-1-1 0,-1 1 0,0 0 0,-6-19 1,-3-17 39,-45-92 16,4 40-2,-42-74-11,76 142-49,-13-42-5,27 69 1,1 0 0,-1-1 0,2 0 0,-1 1 0,1-1 0,0 0 0,0 0 0,1 0 0,0 0-1,1-13 1,-1-10-23,0 24 11,0-1 0,1 1 1,0-1-1,0 1 0,1 0 0,0-1 1,0 1-1,1 0 0,0 0 1,0 0-1,1 0 0,0 0 0,5-8 1,20-33-2,-13 22-7,2 0 1,0 0-1,1 2 0,25-26 0,78-77 11,-83 88-96,47-36 0,-69 61 59,-1 1 1,18-23 0,-33 36 46,0 0 0,0 0 0,0-1 0,0 1 0,0 0 0,0 0 0,0 0 0,0 0 0,0 0 0,0 0 0,0 0 0,1 0 0,-1-1 0,0 1 1,0 0-1,0 0 0,0 0 0,0 0 0,0 0 0,0 0 0,0 0 0,0-1 0,0 1 0,0 0 0,0 0 0,0 0 0,-1 0 0,1 0 0,0 0 0,0 0 0,0-1 0,0 1 0,0 0 0,0 0 0,0 0 0,0 0 0,0 0 0,0 0 0,0 0 0,0 0 0,-1 0 0,1 0 0,0-1 0,0 1 0,0 0 1,0 0-1,0 0 0,0 0 0,0 0 0,0 0 0,-1 0 0,1 0 0,0 0 0,0 0 0,0 0 0,0 0 0,0 0 0,0 0 0,0 0 0,-1 0 0,1 0 0,-16 0 0,-30 7 16,26-4 19,-16 2-38,-1 1 0,-48 15 0,67-15 4,0 1-1,0 0 0,0 1 1,1 2-1,0-1 0,-21 17 1,-1-1 1,38-24 17,2-17-97,0-1 21,1 1-1,1 1 0,1-1 1,0 0-1,0 1 0,9-17 1,-4 9-168,0 0 0,24-39 1,-17 30 104,-16 32 122,0 0-1,0 0 0,0 0 0,0 0 1,0-1-1,0 1 0,0 0 1,0 0-1,0 0 0,0 0 0,0-1 1,0 1-1,1 0 0,-1 0 1,-1 0-1,1 0 0,0-1 0,0 1 1,0 0-1,0 0 0,0 0 1,0 0-1,0-1 0,0 1 0,0 0 1,0 0-1,0 0 0,0 0 0,0 0 1,0-1-1,-1 1 0,1 0 1,0 0-1,0 0 0,0 0 0,0 0 1,0 0-1,-1 0 0,1-1 1,0 1-1,0 0 0,0 0 0,0 0 1,0 0-1,-1 0 0,-15 9 26,-1 7-44,0 1 0,1 1 0,-25 33 0,23-25 20,-28 27-1,19-25 155,26-27-33,0-4-124,0 0 1,0 0-1,0 0 0,0 0 0,0-1 0,1 1 0,0 0 0,0 0 0,0 0 0,0-1 0,0 1 0,1-4 0,0-6-33,-1 9 32,0-27 8,-5-36 0,4 55-3,-2 1 0,1 0-1,-2 0 1,1 0 0,-2 0-1,-8-17 1,-18-28 51,26 138-254,7-12 302,0-30 45,-6 66 1,2-91-108,-1 0 1,0-1-1,-1 1 0,0-1 1,-1 0-1,-1 0 0,-11 20 1,-4 2 41,12-20-52,0 0 0,-1 0 0,-17 19-1,-20 27 188,11-13 23,1-7 278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32.0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37 3808,'0'0'13407,"24"-4"-12132,4-4-726,0 1 0,0 1 0,0 1 0,32 0 0,118 4 1118,-90 2-1001,-56 1-469,0 1 1,0 2-1,34 9 1,-2 0 36,-19-5-132,-2 1 0,1 3 0,-2 1 0,65 31 0,-53-18-43,-21-12 8,-1 1 0,-1 2 1,37 28-1,-34-20-10,-1 2 1,-2 1-1,0 1 0,-2 2 0,40 58 0,-43-51-37,-16-26-5,-1-1 0,-1 2 1,-1-1-1,0 1 0,0 0 0,7 25 1,-10-23-5,-1 0 1,-1 1-1,0-1 0,-1 1 1,0-1-1,-1 1 1,-1-1-1,-1 0 1,-1 1-1,0-1 1,-10 30-1,6-28-2,-1-1 0,-1 1 0,-1-1 1,0-1-1,-1 0 0,-17 19 0,1-2 11,-1 0 0,-2-2-1,-2-1 1,0-2 0,-50 34 0,63-52-19,0-1 0,-31 10 0,-9 4 0,-5 3 23,-115 30 0,119-39-14,-139 28 173,123-31-2684,-95 32 0,128-31-842,6-2-2095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36.3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0 439 7241,'0'0'12203,"16"-22"-9463,16-18-2522,2 1 1,2 2-1,1 2 1,1 1-1,71-46 0,-89 67-178,0 2 0,0 0 0,1 2 0,1 0-1,30-8 1,116-19 121,-91 22-123,10 0 14,0 3 0,1 5 1,159 7-1,-235-1-34,-1 1-1,1 1 1,0 0 0,-1 1-1,0 0 1,0 0 0,0 2-1,0-1 1,0 1 0,-1 1 0,0 0-1,0 0 1,0 1 0,-1 0-1,0 0 1,0 1 0,-1 1-1,8 9 1,1 2 42,-1 1-1,-1 1 1,0 1 0,-2 0 0,-1 0-1,0 2 1,-2-1 0,8 29-1,-10-24-10,0 0-1,3 38 1,-10-57-22,0 0 1,-1 0-1,0 0 1,-1 0-1,0-1 1,-1 1-1,0 0 1,0-1-1,-1 1 1,-8 17-1,-8 12-81,-2-1 0,-1-2 0,-51 64 0,42-71-2189,5-14-2338,3-5-1199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4:18.8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1690 302 4785,'4'-3'8275,"17"-13"-6304,13-5-519,2 2 1,0 1-1,77-26 1,125-22-386,-175 50-594,53-13-171,1 4 0,1 6 0,209-7 0,167 55 2,-388-18-255,269 39 290,-354-46-309,13 2 8,-1 2 1,0 1-1,48 21 1,-73-27-3,-1 0 1,0 1 0,0 0 0,0 1-1,0-1 1,-1 1 0,0 1-1,0-1 1,0 1 0,-1 0 0,1 0-1,-2 1 1,1-1 0,-1 1-1,0 0 1,0 0 0,0 1 0,-1-1-1,-1 1 1,3 10 0,0 9 15,-2 0 0,-1 0 0,-1 0 0,-1 0 0,-2 0 0,0 0 0,-2-1 0,-1 1 1,-1-1-1,-1 0 0,-2 0 0,0-1 0,-21 40 0,-10 14 127,-3-1-1,-61 83 1,74-122-120,-3-2-1,-51 48 1,41-48 22,-2-1 1,-1-3-1,-2-1 1,-1-3-1,-1-2 1,-1-2-1,-1-2 1,-2-3-1,-91 23 1,71-25-29,0-4-1,57-12-47</inkml:trace>
  <inkml:trace contextRef="#ctx0" brushRef="#br0" timeOffset="-1530.74">1534 1843 27711,'-131'45'33,"-90"33"-123,-55 17-167,239-78 204,1 2-1,-49 34 1,4-3 45,19-14-24,1 3 0,2 2 0,2 2 0,-83 84 0,100-81-188,2 2 1,2 2-1,3 1 0,-43 87 0,61-104-2125,-15 51 0,18-48-3004,4-18-1829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05.4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1554 0 3576,'0'0'5760,"-8"3"-4445,-8 4-629,1 2 0,0 0-1,0 1 1,1 0 0,-19 18 0,-171 160 3164,169-150-3414,1 1 1,2 2-1,-37 59 0,43-56-252,2 1 0,2 1 0,2 1 0,-15 54 0,31-86-161,-12 36 19,3 0 1,2 1-1,2 1 1,-2 62-1,10-80 4,-1 0 1,-2 1-1,-1-1 1,-2-1-1,-1 1 1,-16 40-1,17-55 56,0-1 0,-1 0 0,-1-1 0,-1 1 0,-1-2-1,0 0 1,-15 17 0,-5 5-49,2 1-1,-45 83 1,61-100-26,-7 13 52,-39 62 46,15-32-110,-51 73 80,40-66-31,-46 54-48,87-109-13,1 1 1,1 0-1,-11 23 1,-18 26 8,30-50-2,0 0 0,2 0 0,0 1 0,-9 28 0,-18 83-5154,29-102 1659,0-5-2660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4:54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525 9 6753,'0'0'14376,"-17"0"-13046,-66-4-832,50 1-324,1 2-1,-43 3 1,63 0-166,-1 1-1,0 0 0,1 1 1,0 0-1,0 1 1,0 1-1,0-1 0,1 2 1,0 0-1,0 0 1,1 1-1,0 0 0,-12 13 1,10-8-27,0 0 1,2 0-1,-1 1 0,2 1 1,0 0-1,0 0 1,2 1-1,0 0 1,-8 24-1,12-26-2,0-1 0,1 1 0,1-1 0,0 1 0,1 0 0,0 0 0,3 13 0,-1-21 10,0 0-1,0 0 1,1 0 0,0-1 0,0 1-1,0-1 1,0 0 0,1 0-1,8 8 1,10 16-4,17 23 71,-38-52-62,0 0-1,-1 1 1,1-1-1,0 1 1,0-1-1,-1 0 1,1 1-1,0-1 1,0 0 0,0 0-1,-1 0 1,1 0-1,0 0 1,0 0-1,0 0 1,0 0 0,-1 0-1,1 0 1,0 0-1,0 0 1,0-1-1,0 1 1,-1 0-1,1-1 1,0 1 0,0 0-1,-1-1 1,1 1-1,0-1 1,-1 1-1,1-1 1,-1 1-1,2-2 1,32-26 141,-22 18-155,13-10 28,240-179 192,-249 186-176,-1 0 0,0 0 0,-1-2 0,-1 0 0,0 0 0,-1-1 0,18-32 0,-25 36-34,2-2-178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4:59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1477 4304,'0'0'16243,"-4"-13"-14633,-3 6-1555,1-1-1,0 0 0,1-1 0,-1 1 1,2-1-1,-1 0 0,1-1 0,1 1 1,-4-12-1,0-11-5,-5-48 0,5 30 34,3 15 8,2-1 1,3-37-1,0 21 7,1 24-46,2 0-1,1 1 0,2 0 0,0 0 1,2 0-1,15-31 0,-6 10-2,-7 21 36,1 1 0,1 0 1,1 1-1,1 1 0,28-34 0,-6 15 133,77-68 0,-87 90-112,1 1 0,40-22 0,0 1-19,2-1 17,139-60 0,-94 50-39,-48 28 21,-53 20-75,-2 0 1,1 0-1,0-1 1,-1-1 0,0 0-1,16-12 1,-27 18-8,-1-1 1,1 1-1,0-1 0,-1 1 0,1-1 1,-1 1-1,1-1 0,0 1 1,0 0-1,-1-1 0,1 1 0,0 0 1,0-1-1,-1 1 0,1 0 1,0 0-1,0 0 0,-1 0 0,1 0 1,0 0-1,0 0 0,0 0 1,-1 0-1,1 0 0,0 1 0,0-1 1,-1 0-1,1 0 0,0 1 1,-1-1-1,1 0 0,0 1 0,0-1 1,0 1-1,16 26 393,-8-10-459,7 11 141,-2 2-1,-1 0 0,-2 1 0,11 46 1,-15-54-68,5 24 91,-2 1 1,8 92-1,-13 98 282,-5-193-368,-2-23 14,0-1 0,-9 38 1,2-16 12,-16 68 100,22-96-102,0 0-1,-2 0 1,1-1-1,-13 24 1,-3 12 45,15-37-67,-1 0 0,-13 20-1,-6 12-3,15-28 15,0-1-1,-1-1 1,-1 0-1,0-1 1,-1 0-1,-1-1 1,-27 20-1,5-1 61,-72 56 289,74-60-746,0 0 1,-2-3-1,-71 40 1,99-62-412,1 0 1,-1 0 0,0 0-1,-1-1 1,1 0-1,0 0 1,-1-1 0,1 0-1,-1-1 1,-14-1 0,13 1-592,-26 0-4537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18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824 49 7401,'0'0'6782,"-7"-16"-3102,-3 11-2971,0 1 0,-1 0-1,1 0 1,-1 1 0,0 1-1,-17-2 1,-71 0-153,33 3-235,44-1-295,0 2 0,1 1 0,-1 1 0,1 1 0,-1 0 0,1 2 0,0 0 0,0 2 0,-21 9 0,0 1 21,2 2 0,-64 39 0,93-51-32,1 0-1,0 1 1,0 1-1,1-1 0,0 1 1,0 1-1,1 0 1,1 0-1,0 0 0,0 1 1,1 0-1,0 1 1,1-1-1,-5 16 0,6-14-13,1 0 0,0 1-1,1-1 1,0 0-1,1 1 1,1-1 0,0 1-1,1-1 1,0 1-1,1-1 1,1 0 0,0 1-1,0-1 1,2-1-1,0 1 1,0 0 0,1-1-1,0 0 1,1-1-1,1 1 1,12 14 0,-9-13 6,1-1 1,1 0-1,-1-1 1,2 0-1,0-1 1,0-1-1,0 0 1,1-1-1,1 0 1,-1-1-1,31 8 1,-25-10-430,-1-1 1,1-1-1,0-1 1,0-1-1,0-1 1,0 0-1,0-2 1,0 0-1,23-7 1,15-7-3652,-9-6-1563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09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677 9 8361,'0'0'2173,"-17"-1"-1065,3-1-788,-22-1 1182,-56 0 1,74 5-1128,0 1 0,0 1 0,0 0 0,0 2 0,1 0 0,0 0 0,1 2 0,-1 0 0,1 1 0,-19 14 0,10-5-212,2 1-1,0 0 0,1 2 0,1 1 0,-26 35 0,27-29-64,1 1-1,2 0 0,1 1 0,1 1 0,2 1 0,1 0 1,1 0-1,-10 58 0,19-67-75,0-1-1,1 1 1,2 0 0,0 0-1,2-1 1,0 1 0,1-1-1,2 1 1,11 31 0,-5-26 0,1 0 0,1-1 0,1 0 0,2-1 0,0-1 0,33 35 0,-38-47-20,2-1 0,0 0 0,0-1 0,1 0-1,-10-8-1</inkml:trace>
  <inkml:trace contextRef="#ctx0" brushRef="#br0" timeOffset="1">264 1119 21322,'9'5'2,"24"12"0,-4-5-3,1 0 0,1-2 0,34 7-1,-21-11 7,-1-2 0,1-2 0,69-6 0,-101 3 1,9-1-12,-1-1 0,1-1-1,-1-1 1,0-1 0,-1 0 0,31-15 0,-5-2 10,64-43 0,-90 53 17,-2 0 0,0-2 0,-1 0 0,0 0 0,20-28 0,-12 10 15,-2-1 0,19-39 1,-36 60-12,0-1 0,-1 0 0,-1 0 0,-1-1 0,0 1 0,0 0 0,-2-1 0,0-19 0,1-22 15,-1 52-41,3-63 60,-4 61-27,1 1 0,-1-1 0,0 0 0,0 1 0,-1-1 0,1 1 0,-1-1 0,0 1 1,-4-7-1,-5-6 33,-13-20 176,-28-34-1,42 59-124,-1 2 0,-1-1-1,0 1 1,0 1 0,-1 0 0,-19-11 0,-29-17-128,-60-31 365,106 63-598,1-1 0,-1 2 0,-1 0 0,1 1 0,-1 0 1,-25-2-1,-5 1-2986,17-1-2214,8 2-1893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50.6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514 1 5129,'0'0'9369,"-2"2"-8304,-29 26 200,2 2 1,2 1-1,-47 66 1,-11 14-743,64-86-446,-24 26 261,2 1-1,3 2 0,-49 85 1,78-122-1244,10-16 666,1-1 0,0 0 0,-1 0 0,1 0 0,-1 1 1,1-1-1,-1 0 0,1 0 0,-1 0 0,1 0 0,-1 0 1,1 0-1,-1 0 0,1 0 0,-1 0 0,1 0 1,0 0-1,-1 0 0,1-1 0,-1 1 0,1 0 0,-1 0 1,1 0-1,-1-1 0,1 1 0,0 0 0,-1-1 1,1 1-1,0 0 0,-1 0 0,1-1 0,0 1 0,-1-1 1,1 1-1,0 0 0,-1-1 0,1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02.8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0 397 2760,'0'0'10759,"24"-26"-10190,-20 22-439,1 0 1,-1 0-1,-1-1 0,1 1 0,3-6 0,17-19 383,8-8-373,-12 11 78,6-4-55,-16 18-119,1 1 1,17-16-1,84-55 314,-90 70-260,-1 1 1,2 1-1,-1 2 0,39-11 1,-14 6-22,-27 8-30,0 2-1,0 0 1,1 2-1,-1 0 1,30 3-1,-1-1 23,-13-1 196,1 2 1,53 8-1,9 16-122,-74-18-88,0 2 1,44 23 0,11 5-31,-74-35-24,0 0 0,-1 0 0,0 1 0,0 0 0,6 5 0,19 13 26,-23-17-23,-1 0 1,1 1-1,-1 0 0,0 0 0,0 1 1,-1-1-1,9 15 0,5 5 27,24 20 32,-26-18-7,-13-24-46,0 1 0,-1 0-1,1 1 1,-1-1 0,4 8 0,3 6 3,14 35 20,-22-50-22,0 1 1,-1 0-1,1 0 1,-1-1-1,0 1 0,0 0 1,0 7-1,8 28 50,-7-32-53,0 1-1,0 0 1,-1-1-1,0 1 1,0 0 0,-2 15-1,1-11-3,8 67 38,-8 117 116,0-191-142,-1 1 0,0-1-1,0 0 1,-1 0 0,0 0-1,-4 11 1,-5 17 41,8-25-44,0 0 1,0-1-1,-1 0 1,0 0-1,0 0 1,-10 13-1,2-3 2,1 0-39,5-7 47,-1-1-1,0 0 1,-10 11 0,-55 62 5,62-70-12,-1-1 0,-22 20 0,11-13-14,17-14 6,0 0 1,-1 0-1,0 0 0,0-1 1,0 0-1,0 0 0,0-1 1,-1 1-1,-8 2 0,-52 20 374,-57 13-88,102-35-114,1-1 1,-1-1-1,0-1 0,-28-3 0,4 1 281,-77 1-157,104-1-225,0 0 0,-20-6 0,19 3-56,0 1-1,-23 0 1,35 3-21,1-1 1,-1 1-1,1-2 0,0 1 0,0-1 1,-1 0-1,1-1 0,-11-5 1,-4-1 41,15 8 115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07.7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1114 1 3144,'0'0'4498,"-4"0"-3694,-13 1 1327,-1 1 1,-24 5-1,3 1-1200,-4-3 128,26-4-777,-1 2 1,0 0 0,-19 6-1,-35 6 102,59-14-316,0 1 0,0 1 0,0 0 0,1 0 0,-1 1 0,-11 6 0,-58 25-6,65-30-44,1 2 0,-1 0 0,1 1 0,0 1-1,-21 14 1,-18 16-59,40-29 38,0 0 0,0 2 0,-18 17 0,-87 87-14,39-22-26,72-82 35,0 0 1,1 1-1,1 0 0,0 0 1,-7 22-1,-6 10-21,5-11 31,-15 53-1,25-70-7,0 0-1,2 1 1,0 0-1,1-1 1,1 20-1,-9 43-36,6 315 60,18-324-19,-14-67 1,1 0-1,-1 0 1,1 0 0,0 0-1,1-1 1,-1 1-1,0 0 1,3 3-1,-2-4 3,0 1-1,-1-1 0,1 1 1,-1-1-1,0 1 0,0 0 1,0-1-1,0 5 0,-1 2 6,2 1-1,0-1 1,0 0 0,1 0-1,0 0 1,6 13-1,7 24-57,-11-32 49,0-2 1,13 26-1,-1-3 19,-5-12-34,1 0 0,1-1 0,32 39 0,7 13-13,-38-54 0,1-1 1,1-1-1,30 28 1,0-1-25,-32-32 34,0 0 0,30 18 0,-2-1-52,-33-25 39,1 0 1,0 0 0,0-1-1,0-1 1,0 0 0,21 4-1,-1 1 46,-27-8 2,16 3-209,-20-4 99,1 0 0,-1 0 0,1-1 0,-1 1 0,1 0 0,-1-1 0,1 1 0,-1 0 0,1-1 0,-1 1 0,1-1 0,-1 1 0,0 0 0,1-1 1,-1 1-1,0-1 0,1 1 0,-1-1 0,0 0 0,0 1 0,1-1 0,-1 1 0,0-1 0,0 1 0,0-1 0,0 0 0,0 1 0,0-1 0,0 1 0,0-1 0,0 1 0,0-1 0,0 0 0,0-17-5311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17.2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6 808,'0'0'3177,"33"-3"1915,2 2-4065,-21 0-652,1 0 0,-1 2 0,1-1 0,-1 2 0,25 5 0,125 40 914,53 16-354,7-1-643,-177-48-247,-23-8-13,0 1-1,-1 2 1,41 20 0,115 63 140,-157-77-167,-1 1 0,-1 1 1,-1 1-1,0 1 0,19 24 1,-14-13-4,-1 1 0,34 61 0,-21 21-19,-25-85 31,-1 1-1,-2 0 1,-1 0-1,-1 1 0,-2 0 1,-1 0-1,-1 53 1,0-35 35,-1-34-33,0 1 1,0-1-1,-2 0 0,0 1 1,0-1-1,-1 0 1,-7 24-1,-6 5 37,12-31-48,-1-1-1,0 0 1,-1 0-1,0 0 1,-10 15-1,-6 13-21,17-31 43,0 1 1,-1-1-1,-11 15 0,-22 21 1413,18-22-1271,-33 32-8,26-54-5685,18 0 1089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22.2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28 438 1016,'0'0'1847,"-18"-7"4720,9-40-5546,9 41-978,0 0-1,1 1 1,-1-1-1,2 1 1,-1-1-1,0 1 1,1-1-1,0 1 1,0 0-1,1-1 1,-1 1-1,1 0 1,0 1-1,0-1 0,1 1 1,0-1-1,0 1 1,0 0-1,0 0 1,7-5-1,140-114 973,-137 112-923,2 2 1,-1 0-1,26-11 0,28-16 79,-49 27-80,0 0 1,1 1-1,-1 1 0,1 1 0,35-6 1,-21 5 35,-8 3 35,-1 1 1,1 2 0,48 3-1,-11 0 213,-37 0-161,0 1 1,-1 1 0,1 1-1,29 10 1,-19-4 95,42 5 0,92 20-71,-133-28-220,53 19 0,-66-19-9,76 31 24,73 39-124,-159-70 142,12 6-24,0 1 1,27 22-1,-25-12-159,-20-16 139,1-1 0,-1 0 1,1-1-1,15 9 1,-20-13-5,0 0 1,-1 1-1,1 0 1,-1 0 0,0 0-1,0 1 1,0-1 0,4 9-1,3 1-65,78 102 145,-79-102-78,-1 0 1,0 1-1,0 0 1,6 18 0,1 1-111,-6-14 144,-1 0 0,8 30 0,-12-23-25,-2 0 0,0 1 0,-3 52 0,-1-37 60,-1-30-57,-1 1-1,0-1 1,0 0 0,-2 0 0,0 0 0,0 0 0,-10 16 0,15-29-17,-83 145 224,9-29 39,39-55-191,17-32 95,-20 47 0,15-28 184,-45 68 0,53-92-218,-2 0-1,-28 33 0,23-33-47,0 0-48,-40 34-1,29-27-38,25-23 21,1 0 0,-2-1 0,-17 13 0,-25 11-33,8-4 107,-1-1 0,-1-3 0,-79 30 0,71-33 178,36-12-210,0-1 0,-23 5 0,9-5-29,1 1 94,-1-2-1,1-1 1,-50 2-1,36-6-117,20 0 4,0-1-1,-1-1 1,1-1-1,0 0 1,-32-10-1,47 10-10,-1 1 0,1-1 1,-1 1-1,-13 1 0,17 1-5,0-1 0,0 0 0,0 0 0,0-1 0,0 0 0,0 0 0,0 0 0,0-1 0,0 0 0,0 0 0,0 0 0,-8-5 0,7 1-5,-1 0 0,0 1-1,0 0 1,-1 1 0,1 0 0,-11-4 0,19 8 76,-1 0-48,-2 0-20,2 0-15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27.2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2344 2512,'0'0'3890,"0"-35"3794,2 21-7315,0 0 1,0-1-1,2 1 1,0 1-1,0-1 1,9-16-1,7-29 478,45-265 569,-57 278-1316,2 1-114,2 1 1,30-72 0,10-34 123,3-60-59,-46 176-47,46-208 80,-21 110-45,-12 52 9,-13 54-60,0 1 1,2 0-1,0 0 0,26-38 1,-11 18-23,39-51 100,34-34-23,-91 119-50,0 1-1,1 0 1,19-16 0,2-3-31,-7 9-39,0 0 0,1 1 0,1 2 0,0 1 0,2 1-1,46-20 1,-45 24 110,1 2 0,0 1-1,1 1 1,0 2 0,0 0-1,0 3 1,0 0 0,0 2-1,38 4 1,-24 3 141,0 1 0,-1 2 0,60 22 0,-88-27-150,-1 1 1,0 0-1,-1 1 0,1 0 0,23 18 1,-30-19 12,0 1 0,0-1 0,0 1 0,-1 1 1,0-1-1,0 1 0,-1 0 0,0 1 0,-1-1 0,6 14 1,-3-3 69,-1-1 1,-1 1 0,-1 0 0,0 1 0,-2-1 0,1 22-1,-2 28 49,1-38-59,-1 0 0,-2-1 0,-1 1 0,-2 0 0,-9 39 0,-12 17 37,-65 150 1,47-139 38,-13 27 114,7-13-275,9-16 65,5-26-1,-2-1 0,-66 91 0,3-7 59,65-97-115,14-21-8,-21 32 12,30-50-19,0 1 0,-9 22-1,10-19-3,-13 20-4,-41 53 0,-2-11 89,44-58-79,-2-1 1,-28 22-1,-26 25 7,75-67-158,-1 1 1,1-1 0,-1 0 0,0-1-1,0 1 1,0-1 0,-1 0-1,-6 4 1,7-6-627,0 1 1,-1-1-1,1 0 0,0 0 0,0-1 0,-8 1 0,-7-1-5112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01.4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1709 276 3512,'0'0'15188,"0"-29"-13605,-3 21-1418,0 0 1,0 1-1,-1-1 1,0 1-1,0 0 1,-1 0-1,0 0 1,0 1-1,-9-9 1,0 1 58,-1 0-1,-30-20 1,23 22-162,0 1 0,-1 1 0,0 0 0,-38-8 1,26 7 54,1 2-55,1 1 0,-1 2-1,-1 1 1,1 2 0,-1 2 0,1 0-1,-1 3 1,1 1 0,-37 7-1,34-3-60,0 2 0,1 1 0,1 2-1,0 1 1,0 2 0,-36 22 0,43-20-3,1 1 0,1 2 0,1 0 0,0 2 0,-37 42 0,27-23 46,-7 5-33,-66 96 0,67-69-24,3 2-1,4 2 0,-37 121 1,59-156-32,-8 62-1,8-42 26,5-9 26,2 0 0,4 103 0,2-78-3,0-63-10,0 0-1,2 0 0,-1-1 0,2 1 0,0-1 0,1 0 1,0 0-1,11 21 0,-3-11-10,1-1 0,1-1 0,33 38 0,-43-53 29,0-1 1,-1 1-1,1 0 1,-1 1-1,0-1 1,-1 1-1,0-1 1,0 1-1,-1 0 1,0 0-1,0 0 1,-1 1-1,0-1 1,-1 0-1,0 14 1,0-21-7,-1 1 1,1-1-1,-1 1 1,0-1 0,1 0-1,-1 1 1,0-1-1,0 0 1,0 0 0,0 1-1,0-1 1,0 0-1,0 0 1,-1 0 0,1 0-1,0 0 1,0-1-1,-1 1 1,-2 1 0,-30 14 56,30-15-68,-14 4 15,0-1 1,0 0-1,0-2 1,-1 0-1,0-1 1,1-1-1,-28-3 1,-10 1-146,55 2 130,21 1-847,22 2 852,66-3-1,-47-1-28,-34 0 36,-1-1 0,28-7 0,-28 4-4,0 1 0,31 0 0,-51 3-3,-4 1 1,0 0 1,0-1-1,1 1 0,-1 0 0,0 0 0,1 0 1,-1 1-1,0-1 0,4 1 0,-3 2 12,0 1 1,0 1 0,1-1-1,0-1 1,0 1 0,6 4-1,-10-7-8,9 11 63,0-1-60,1 0 1,0-1-1,1 0 0,0-1 1,1 0-1,-1-1 0,18 9 1,-1 1 10,3 3 63,0-1-1,2-1 1,0-2-1,2-1 1,-1-2-1,56 15 1,-21-15-52,136 9-1,-155-20-2,-1-2-1,0-2 0,0-2 1,61-12-1,-79 9-14,-1-2 0,0-1 0,0-1 0,-1-2-1,40-22 1,-33 15-16,-11 6 27,0-2 0,29-21 1,-21 9-4,0-2 1,-2-1 0,-2-1-1,-1-2 1,-1-1-1,39-65 1,-40 56-6,27-53 64,-47 83-69,0 1 0,-1-1 0,-1-1 0,0 1 0,3-24-1,4-35 4,-6 44 31,-1 0 1,0-31 0,-5 19-9,-2 1 0,-2 0 0,-1 0 0,-2 0-1,-16-45 1,-60-145 59,-15 18-110,-6-2 42,85 168 14,-43-76 0,28 64 23,34 54-63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03.7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2127 4841,'0'0'15212,"0"-32"-14876,2 7-239,1 1-1,1-1 1,2 1-1,0 0 1,1 1 0,15-32-1,-4 7-38,119-306 96,-97 265-159,97-156 0,51-28-15,-132 199 38,103-104 0,104-110-33,-234 253-46,3 1 0,0 2 1,2 1-1,2 2 0,0 1 0,48-27 1,-48 35 41,46-17 1,10-5 0,-92 42-100,0 0 0,1-1 0,-1 1 0,0 0 0,0 0 0,0 0 0,0 0 0,1 0-1,-1-1 1,0 1 0,0 0 0,0 0 0,1 0 0,-1 0 0,0 0 0,0 0 0,1 0 0,-1 0 0,0 0 0,0 0 0,0 0 0,1 0 0,-1 0 0,0 0 0,0 0-1,1 0 1,-1 0 0,0 0 0,0 0 0,0 0 0,1 0 0,-1 1 0,0-1 0,0 0 0,0 0 0,1 0 0,-1 0 0,0 0 0,0 1 0,-1 9-4785,-5 5-899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05.3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1 629 5353,'0'0'3788,"19"0"-1015,5-1-1271,-1 0 0,37-9 1,97-34-192,-70 18-837,110-31-171,338-147 0,-466 168-226,-2-4 1,84-64-1,-47 30-132,-91 62 84,4-3-1293,-7 10-2375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06.8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0 280,'0'0'22285,"25"0"-22150,-1 2-36,0 1 1,0 2-1,-1 0 1,26 9-1,9 2 7,48 6-55,137 11 1,109-15 42,262-12-21,-546-11-280,-1-2 0,1-4 0,79-22 0,-139 31-81,0 0-542,0 0-1,0-1 1,0 0 0,0 0 0,0-1 0,7-4 0,-2-4-4814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09.9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1553 288,'0'0'19525,"5"-25"-17534,52-390-614,-51 357-1306,2-11-58,3 0-1,3 1 1,29-81 0,-29 110-34,2 1 0,1 1 0,2 1 0,2 0 0,1 2 0,36-45 0,-55 76 17,5-6-28,0 0-1,1 0 0,0 0 0,14-9 1,-21 17 23,-1 0 1,1 0 0,0 0 0,-1 0 0,1 0 0,0 0 0,0 0 0,-1 0 0,1 1 0,0-1 0,0 1 0,0 0 0,0-1 0,0 1 0,0 0 0,0 0 0,0 0 0,0 0 0,0 1-1,0-1 1,0 0 0,0 1 0,-1-1 0,1 1 0,0 0 0,0 0 0,0-1 0,-1 1 0,1 1 0,0-1 0,-1 0 0,1 0 0,-1 0 0,1 1 0,1 2 0,5 7 8,0 0 0,-2 0 0,1 0 0,-1 1 0,-1 0 0,7 21 0,-5-3 40,7 50 0,-2-42-40,4-70 124,-12 25-117,110-230 96,-94 202-129,2 0 0,1 2 0,2 0 0,41-42 0,-54 63 4,8-8-5,0 1-1,1 0 0,34-21 1,-54 39 14,0 1 0,0-1 1,1 1-1,-1 0 1,0 0-1,0-1 0,0 1 1,0 0-1,1 0 0,-1 0 1,0 0-1,0 0 1,0 1-1,1-1 0,-1 0 1,0 1-1,0-1 0,0 0 1,0 1-1,0-1 1,0 1-1,0 0 0,0-1 1,0 1-1,0 0 0,0 0 1,0-1-1,0 1 1,0 0-1,-1 0 0,1 0 1,0 0-1,0 2 0,22 37 13,-22-37-12,5 12 34,-1 1 0,0 0 1,-2 0-1,1 0 0,-2 0 0,0 0 0,-1 1 0,-1 18 0,0-34 73,16-29 103,-8 13-290,1 1 0,0 0-1,1 1 1,1 0-1,0 1 1,1 0-1,0 1 1,1 0 0,0 1-1,1 0 1,0 1-1,25-12 1,-38 21-30,1 0-812,-3 8-994,-3 3 282,-1 0 1,0-1-1,-1 0 1,-9 13 0,-12 15-7336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10.9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1 124 5761,'0'0'4721,"5"0"-3688,12 2-318,-1 1-1,0 0 0,0 1 0,0 1 1,0 1-1,-1 0 0,15 9 0,50 17 1374,-45-23-1770,1-2-1,-1-2 0,1-1 1,0-1-1,0-3 0,41-3 1,-63 2-285,0-1-1,1-1 1,-1 0 0,0-1 0,-1 0 0,1-1 0,13-7 0,-20 9-19,0-1 1,-1 1-1,1-1 1,-1-1 0,0 1-1,0-1 1,-1 0-1,1-1 1,-1 1-1,0-1 1,-1 0-1,1 0 1,-1-1-1,6-12 1,-9 16 0,0 0-1,0 1 1,0-1-1,-1 0 1,1 0-1,-1 0 1,1 1-1,-1-1 1,0 0 0,0 0-1,-1 0 1,1 0-1,0 1 1,-2-6-1,1 6-8,0 1-1,0 0 1,1-1-1,-1 1 1,0 0-1,0 0 0,-1-1 1,1 1-1,0 0 1,0 0-1,0 0 1,-1 0-1,1 1 1,0-1-1,-1 0 0,1 1 1,-1-1-1,1 0 1,-1 1-1,1 0 1,-1-1-1,1 1 1,-1 0-1,0 0 0,1 0 1,-3 0-1,3 0-35,3 7-165,1-4 193,0 0 1,0 1-1,1-1 1,-1-1-1,1 1 1,0-1-1,-1 1 0,1-1 1,0 0-1,1 0 1,-1-1-1,0 1 0,0-1 1,1 0-1,8 1 1,6 0 19,1-1-1,28-2 1,-16 0 11,16 1 124,69-11 0,-93 7 14,0-1-1,0-1 0,-1-1 1,38-16-1,-61 23-168,1 0-1,-1 0 1,0 0 0,1-1-1,-1 1 1,0 0 0,1 0 0,-1 0-1,0 0 1,1 0 0,-1-1 0,0 1-1,1 0 1,-1 0 0,0-1-1,0 1 1,1 0 0,-1 0 0,0-1-1,0 1 1,0 0 0,1-1 0,-1 1-1,0 0 1,0-1 0,0 1 0,0 0-1,0-1 1,1 1 0,-1 0-1,0-1 1,0 1 0,0 0 0,0-1-1,0 1 1,0-1 0,0 1 0,0 0-1,-1-1 1,1 1 0,0 0-1,0-1 1,0 1 0,0 0 0,0-1-1,0 1 1,-1 0 0,1-1 0,-1 1-1,0-1-116,0 0 0,0 0 0,0 0-1,0 1 1,0-1 0,0 0 0,0 1-1,-1-1 1,1 1 0,0 0 0,0-1-1,-1 1 1,-1 0 0,-5-1-844,1 1-1,0 1 1,-1-1-1,1 1 1,0 1-1,0-1 1,-11 5-1,-18 12-6315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13.5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1175 5737,'0'0'5809,"0"0"-5428,1 0 0,-1 0 0,1 1 0,-1-1 0,1 0 0,-1 0 0,1 0 0,-1 0-1,1 0 1,-1 0 0,1 0 0,-1 0 0,1 0 0,0 0 0,-1 0 0,1 0 0,-1 0 0,1 0 0,-1 0 0,1-1 0,0 1 0,0-22-99,2 0-1,1 1 1,0-1 0,9-25 0,6-26-225,-6 1-11,4 0-1,38-101 1,-44 148-50,0 0 0,1 0 0,2 1 1,0 1-1,2 1 0,0 0 0,2 0 1,0 2-1,40-34 0,-53 50-5,-1 0-1,1 1 1,-1 0-1,1 0 1,0 0 0,0 0-1,1 1 1,-1 0-1,10-3 1,-12 5 4,0 0 1,0 0-1,0 0 0,0 0 1,0 1-1,-1-1 0,1 1 1,0 0-1,0 0 0,0 0 1,-1 0-1,1 0 0,-1 1 1,1-1-1,-1 1 0,1-1 1,-1 1-1,0 0 0,0 0 1,3 3-1,10 12 26,-1 1 1,-1 0-1,0 0 1,-1 1-1,-1 1 1,-2 0-1,1 1 1,-2 0-1,7 26 1,-15-45-13,4 11-13,-4-13 7,0 0 0,0 0 0,0 0 0,0-1 0,0 1 1,1 0-1,-1 0 0,0 0 0,0 0 0,0 0 0,0 0 0,0 0 0,0 0 1,0 0-1,1 0 0,-1 0 0,0 0 0,0 0 0,0 0 0,0 0 1,0 0-1,0 0 0,1 0 0,-1 0 0,0 0 0,0 0 0,0 0 0,0 0 1,0 0-1,0 0 0,1 0 0,-1 0 0,0 0 0,0 0 0,0 0 1,0 0-1,0 0 0,0 0 0,0 1 0,0-1 0,0 0 0,1 0 1,-1 0-1,0 0 0,0 0 0,0 0 0,0 0 0,0 0 0,0 1 0,0-1 1,0 0-1,0 0 0,0 0 0,0 0 0,0 0 0,0 0 0,0 1 1,0-1-1,0 0 0,0 0 0,0 0 0,0 0 0,0 0 0,0 0 0,0 1 1,82-202 186,-67 170-187,2 1-1,1 1 1,2 0 0,30-34 0,-50 62-2,10-10-16,1-1 1,0 1-1,1 1 1,0 0-1,16-10 0,-26 18 13,0 1 0,1-1 0,-1 1-1,1 0 1,-1 0 0,1 0 0,-1 0 0,1 1-1,0-1 1,-1 1 0,1-1 0,0 1-1,-1 0 1,1 0 0,0 0 0,-1 1-1,1-1 1,0 1 0,-1-1 0,1 1 0,-1 0-1,1 0 1,-1 0 0,1 0 0,-1 0-1,0 1 1,1-1 0,-1 1 0,0 0-1,0-1 1,0 1 0,0 0 0,0 0 0,-1 0-1,1 0 1,-1 1 0,1-1 0,1 3-1,10 17 3,0-3 36,-1 1-1,-1 0 0,14 35 1,-22-45-10,-2-6-6,1 1-1,-1 0 0,1-1 0,0 1 1,0-1-1,1 1 0,-1-1 0,4 4 1,-5-7 248,0-11-205,0 1 1,1-1-1,0 1 1,7-18-1,0-1-55,-1 2-10,1-1 0,1 1 1,23-43-1,-26 57-11,1 0 0,0 0-1,0 0 1,1 2 0,1-1 0,0 1 0,0 0 0,1 1-1,16-10 1,-22 16 2,0 1-1,0-1 1,1 1-1,-1 1 1,1-1-1,0 1 1,-1 0-1,1 0 1,0 1 0,0-1-1,-1 1 1,8 1-1,-9 0 13,0-1 0,0 1-1,0-1 1,0 1 0,0 0 0,0 1-1,-1-1 1,1 1 0,0-1 0,-1 1 0,1 0-1,-1 0 1,0 1 0,0-1 0,0 1-1,0 0 1,0-1 0,4 6 0,-6-4-235,0-1-1,-1 0 1,1 1 0,-1-1 0,1 1 0,-1-1 0,0 1 0,0-1 0,-1 1 0,1-1-1,-1 1 1,0-1 0,1 0 0,-2 1 0,1-1 0,-2 5 0,2-7 172,-18 37-5330,-8 3-3465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14.7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0 299 8057,'0'0'5247,"11"2"-4077,20 6 30,-1 2 1,50 21-1,26 17 572,126 65 390,-219-105-2107,23 13 148,40 18 0,-64-33-146,1-2-1,-1 1 0,1-2 1,0 0-1,0 0 1,0-1-1,20 0 0,-31-2-42,-1-1-1,1 1 1,-1-1-1,1 0 1,-1 0-1,1 1 1,-1-1-1,0 0 1,0 0-1,1 0 1,-1 0-1,0-1 0,0 1 1,0 0-1,0 0 1,0-1-1,0 1 1,-1-1-1,1 1 1,0-1-1,-1 1 1,1-1-1,-1 1 1,1-1-1,-1 1 1,0-1-1,0 0 1,1-2-1,3-48 177,-4-99-50,0 150-200,8 3-117,0 0 117,-1 1-1,1 0 0,-1 0 0,0 1 0,11 7 0,27 11 105,-31-17-42,1-2-1,0 0 1,0 0-1,0-1 1,0-1 0,1-1-1,-1 0 1,0-1-1,16-3 1,-27 3 6,0 0 1,0-1-1,0 1 1,-1-1-1,1 0 1,-1 0-1,1 0 0,-1-1 1,0 1-1,0-1 1,0 0-1,0 1 1,0-1-1,-1-1 0,1 1 1,-1 0-1,0-1 1,0 1-1,0-1 1,0 1-1,-1-1 0,2-5 1,2-9 13,0 0 0,-2 0 0,3-31 0,-3 18-84,1 11 9,-4 19-42,20 0-340,-13 1 408,1 0 0,0-1 0,0 0 0,-1 0 0,10-3 0,-14 3 35,-1 0 1,1-1-1,0 1 0,-1-1 0,1 0 1,-1 0-1,1 1 0,-1-2 1,0 1-1,0 0 0,0 0 0,0-1 1,0 1-1,-1-1 0,1 1 0,-1-1 1,2-3-1,1-4 31,-1 0 0,0 0-1,-1-1 1,0 1 0,-1-1 0,0 0-1,0 1 1,-2-17 0,1 11 23,0 15-66,0-1-1,0 0 1,0 1 0,0-1 0,0 0 0,-1 1 0,1-1 0,-1 0 0,1 1 0,-1-1 0,1 1-1,-1-1 1,0 1 0,-1-3 0,1 3-126,0 1-1,1-1 1,-1 0-1,0 1 1,0 0-1,1-1 1,-1 1-1,0-1 1,0 1-1,0 0 1,0-1-1,0 1 1,1 0-1,-1 0 1,0 0-1,0 0 1,0 0-1,0 0 1,-1 0-1,-2 1-378,0 0-1,1 0 0,0 0 1,-1 0-1,1 1 0,0-1 0,0 1 1,0 0-1,0 0 0,0 0 1,-4 4-1,-17 16-4432,0 1-2103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16.1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0 336 912,'0'12'20099,"3"-26"-19938,-1-1 1,2 1-1,0 0 1,1 0-1,0 1 1,1-1 0,11-18-1,-11 20-80,9-18-63,-7 11-14,1 1 0,0 0 0,1 0 0,1 1 0,1 1 0,1 0-1,0 0 1,18-16 0,-28 31-22,1 0 0,-1 0-1,1 0 1,0 0-1,-1 1 1,1-1 0,0 1-1,0 0 1,-1 0 0,1 1-1,0-1 1,-1 1-1,1-1 1,6 4 0,5-2 15,-4-1-121,16 2 357,-26-2-313,0-1 0,-1 0 0,1 0 1,0 1-1,0-1 0,-1 1 1,1-1-1,0 1 0,-1-1 0,1 1 1,0-1-1,-1 1 0,1-1 0,-1 1 1,1 0-1,-1 0 0,1-1 1,-1 1-1,0 0 0,1-1 0,-1 1 1,0 0-1,0 0 0,1 0 0,-1-1 1,0 1-1,0 0 0,0 0 1,0 1-1,-1 51-6749,-6-24 1167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16.8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 10 3528,'0'0'6455,"11"-2"-5291,3-1-761,36-2 5446,-52 6-4885,-6 4-621,-80 46 1750,77-44-1973,1 1-1,0 0 0,0 0 1,1 1-1,0 0 0,-8 12 1,17-21-127,-1 1 0,0 0 0,1 0 0,-1-1 0,1 1 1,-1 0-1,1 0 0,-1 0 0,1 0 0,0 0 0,-1-1 1,1 1-1,0 0 0,0 0 0,0 0 0,-1 0 0,1 0 1,0 0-1,0 0 0,1 0 0,-1 0 0,0 0 0,0 0 1,0 0-1,1 0 0,-1 0 0,0 0 0,1 0 0,-1-1 1,1 1-1,-1 0 0,1 0 0,-1 0 0,1-1 0,-1 1 1,1 0-1,0 0 0,0-1 0,-1 1 0,1-1 0,2 2 0,3 1-8,0 0-1,1 0 0,-1-1 0,1 0 1,7 2-1,2 0 40,-16-4-23,13 4-3,-1 1 1,0 0 0,21 12 0,-30-15 7,0 0 1,-1 0-1,1 0 1,0 0-1,-1 1 0,1-1 1,-1 1-1,0 0 1,1 0-1,-2 0 1,1 0-1,0 0 0,0 0 1,-1 0-1,0 1 1,0-1-1,0 0 1,0 1-1,1 5 0,-2-1 76,0 0 1,-1 1-1,0-1 0,0 0 0,-1 0 0,0 0 0,0 0 0,-1 0 0,-6 13 0,-4 14 196,12-33-275,0 1 1,0-1-1,0 1 1,0-1-1,1 1 0,-1-1 1,1 1-1,0 0 0,0-1 1,0 1-1,0 0 1,0-1-1,1 1 0,-1-1 1,1 1-1,-1-1 1,1 1-1,0-1 0,0 1 1,0-1-1,0 1 0,1-1 1,-1 0-1,1 0 1,-1 0-1,1 0 0,0 0 1,0 0-1,-1 0 0,2 0 1,-1-1-1,0 1 1,3 1-1,4 1-8,-1-1-1,1 0 1,0 0 0,1 0-1,-1-1 1,0-1-1,19 2 1,35-2-1952,-62-1 1723,0 0 0,-1 0 0,1 1 0,-1-1 0,1 1 0,-1-1 0,1 0 0,-1 1 0,1-1 0,-1 1 0,1-1 0,-1 1 0,1-1 0,-1 1 0,0-1 0,1 1 0,-1 0 0,0-1 0,0 1 0,1 0 0,-1-1 0,0 1 0,0-1 0,0 1 0,0 0 0,0-1 0,0 1 0,0 0 0,0-1 0,0 1 0,0 1 0,0-2-102,0 10-4934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19.0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0 372 4929,'0'0'3387,"0"-7"-2945,4-186 6571,-3 184-6968,0 0 0,0 0 0,1 1 1,0-1-1,1 0 0,0 1 0,0-1 0,0 1 0,1 0 1,1 0-1,-1 1 0,1-1 0,0 1 0,1 0 0,7-7 1,22-11-8012,-23 16 1510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1.5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0 934 888,'5'0'8547,"7"-3"-6052,135-139 4228,92-49-5261,-190 154-1297,93-73 154,-65 47-203,3 2 1,94-53-1,24 18 84,-94 49-167,-72 34-37,1 1 0,1 2 0,0 2 0,40-6 0,-19 4-108,-53 9-400,4 0 78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3.1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0 229 3264,'0'0'10066,"8"-16"-8794,11-7-964,1 1 0,42-37 0,-47 46-258,1 1 0,1 1 0,0 1 1,0 0-1,1 1 0,0 1 0,1 1 1,-1 0-1,1 1 0,1 2 0,-1 0 1,1 1-1,0 0 0,0 2 0,24 1 1,-22 0 157,0 0 1,25 5 0,-40-3-152,1-1 0,-1 2 0,1-1 0,-1 1 1,0 0-1,0 0 0,0 1 0,0 0 0,9 7 0,4 5 156,-1 2 1,0 0-1,-1 1 0,-1 0 1,-1 2-1,-1 0 0,-1 0 0,-1 2 1,-1 0-1,0 0 0,-2 1 1,-1 0-1,-1 1 0,5 26 1,-2-1 17,-3-11-131,-1 0 0,3 68 1,-9-48 181,13 85 0,-12-132-189,-1 0 0,0 0 0,-1 0 0,0 1 0,-4 21 0,2-31-580,0-1 0,0 0 0,0 0 0,0-1 0,-1 1 0,1 0 0,-1-1 0,1 1 0,-1-1 0,-5 2 0,0 1-2939,-4 0-3139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4.3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1 829 5553,'0'0'3087,"5"-9"-2140,23-44-86,-2-2 0,-2 0 0,-3-2 0,-2 0-1,17-92 1,19-74-569,-22 104 1016,-28 102-922,2-17 355,-7 33-696,0 18-9065,0-5 4492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4.7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1 134 4729,'0'0'6381,"8"-6"-5385,21-18-194,96-73 2786,-124 97-3733,0-1-1,-1 1 1,1-1-1,0 1 1,-1-1-1,1 1 1,0-1-1,-1 1 0,1-1 1,0 1-1,0 0 1,0-1-1,0 1 1,-1 0-1,1 0 1,0 0-1,0 0 1,0 0-1,0 0 0,-1 0 1,1 0-1,0 0 1,2 0-1,-3 2-209,1-1 0,-1 1-1,0-1 1,0 1 0,1-1-1,-1 1 1,0-1 0,0 1 0,-1-1-1,1 1 1,0-1 0,0 1-1,-1-1 1,1 1 0,-1 1-1,-6 16-4562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5.0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0 132 5857,'0'0'6396,"14"-9"-5288,98-59 1301,-94 57-1840,-4 1-339,1 1 0,27-12 1,-38 18-1627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5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142 222 1512,'0'0'9183,"-2"-10"-6461,-38-61-743,29 47-1395,-2 1 0,-1 0 0,-33-40 0,37 56-1188,6 11-2324,4 22-3769,1-12 6139,-1 11-3275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6.1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163 191 5537,'0'0'4548,"-10"-12"-3054,-84-103 2958,80 96-3717,9 11-513,0 0 1,-1 1-1,0 0 0,-9-7 1,15 14-328,0 0 0,0 0 0,0 0 0,1 1 0,-1-1 0,0 0 0,0 0 0,0 1 0,0-1 0,0 0 0,0 0 0,0 0 0,0 1 0,0-1 0,0 0 0,0 0 0,0 1 0,0-1 0,0 0 0,0 0 0,0 0 0,-1 1 0,1-1 1,0 0-1,0 0 0,0 0 0,0 1 0,0-1 0,0 0 0,-1 0 0,1 0 0,0 0 0,0 0 0,0 1 0,0-1 0,-1 0 0,1 0 0,0 0 0,0 0 0,0 0 0,-1 0 0,1 0 0,0 0 0,0 0 0,0 1 0,-1-1 0,1 0 0,0 0 0,0 0 0,-1 0 0,1 0 0,0 0 1,0-1-1,0 1 0,-1 0 0,1 0 0,0 0 0,0 0 0,0 0 0,-1 0 0,1 0 0,0 0 0,0 0 0,-1-1 0,6 20-3928,2 0-5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6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1 308 5657,'0'0'3171,"9"-7"-1348,40-23 1109,81-39 0,61-6-398,207-32-1490,-365 100-1069,44-3-1,-29 7-4924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7.5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1 318 4368,'0'0'5147,"5"-12"-4077,0-2-757,1-1 148,-1 0 0,2 1-1,0 0 1,10-16 0,133-172 2508,-149 200-3322,-18 22-6245,-2-4 1418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27.9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212 233 4064,'0'0'8980,"-3"-12"-7573,-2-6-899,-1 1 1,0-1-1,-1 1 1,-1 1-1,0-1 0,-2 2 1,0-1-1,-15-18 1,21 30-559,-2-3 84,-1 1 0,-1-1 1,1 1-1,-1 1 1,-12-8-1,19 13-233,-1-1 0,0 0 0,1 1 0,-1-1-1,0 1 1,0-1 0,0 1 0,0 0 0,1 0 0,-1 0-1,0 0 1,0 0 0,0 0 0,-3 1 0,4-1-255,-1 1 0,0 0 0,0 0 0,1 0 1,-1 0-1,1 0 0,-1 1 0,1-1 0,-1 0 0,1 1 0,0-1 1,0 1-1,-1-1 0,1 1 0,0-1 0,0 1 0,0 2 0,-7 12-4412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31.9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1579 0 4256,'0'0'5861,"-5"2"-4848,-16 9-14,1 1 1,0 1-1,1 0 0,0 2 1,-30 30-1,-18 13 401,-255 183-434,291-216-934,-57 55-1,33-26 11,25-24-19,-43 55 0,47-52 65,-48 47 0,41-47-10,-44 58 0,39-44-44,19-23-27,-22 39 0,25-36-1,-28 35 1,17-26 10,2 1 1,-25 51-1,33-56-13,-12 25-13,-35 105 1,18-39 4,18-38 23,17-46-9,-74 266 130,76-242 164,34-116-7726,-6 27 797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33.4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1352 1 2784,'0'0'5000,"-5"5"-3649,-91 82 4321,49-49-3668,-76 45 1,73-54-1663,-2-2 1,-1-3-1,-1-2 1,-59 16-1,-32 12-98,96-30-145,-99 23 1,74-25-26,-99 37 0,112-27 102,46-21-50,1 0 1,-2 0 0,-30 7-1,40-13 614,-5 1-3681,28-1-8010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34.4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4656,'0'0'4635,"6"3"-3699,41 16 615,1-2-1,0-2 1,94 15-1,-26-6-671,14 7-512,286 63 1090,-193-65-1415,-125-18-19,-44-7 21,78-4 0,-85-2-33,0 2-1,60 8 1,-94-5-5,-15 0-1526,-20 0-3411,18-3 4120,-12 0-4809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43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13 2760,'-1'0'19532,"3"-1"-18836,24-4-690,0 2-1,0 1 1,0 1-1,38 3 1,-3-1-2,-44 1-1,0 1 1,0 1-1,0 0 1,0 1-1,0 1 1,24 12-1,-41-17-3,33 13 2,-1 1 0,-1 2 0,48 34 0,-57-34-1,-6-5 0,0 1 1,0 0-1,-2 2 1,18 20-1,37 59-4,-59-79 3,1 1-1,-1 0 0,-1 0 1,-1 1-1,0 0 0,6 22 0,-11-28 13,0 1-1,-1-1 1,0 21-1,-2-28-7,0 1-1,0-1 0,-1 0 0,1 1 0,-1-1 1,0 0-1,-1 0 0,1 0 0,-1 0 1,0 0-1,1 0 0,-2-1 0,1 1 0,-3 3 1,-16 20-33,-2-2 0,0 0 0,-1-2 0,-2 0 0,-43 29 0,61-46 14,6-4 13,1-1 0,-1 0 0,1 1 0,-1-1-1,0 0 1,0 0 0,1 0 0,-1 0 0,0-1 0,0 1-1,0 0 1,0-1 0,0 1 0,0-1 0,0 0 0,0 0 0,0 0-1,-4 0 1,21 13-702,19-1 697,-20-7 8,-1 0-1,1 1 1,-1 1 0,0 0 0,0 0 0,13 12 0,14 15 5,-1 1 0,57 69 1,-3-2-245,-49-34 123,-24-35-52,-9-4-136,-11-28 327,-16-6-61,-116-70-9,89 49 53,12 5-10,-47-41 0,34 26 1,-15-16 10,-54-39 11,113 91-21,-1 0 1,1-1 0,-1 1 0,0 0-1,1-1 1,-1 1 0,0 0-1,1 0 1,-1 0 0,0 0 0,1-1-1,-1 1 1,0 0 0,1 0-1,-1 0 1,0 0 0,0 1 0,1-1-1,-1 0 1,0 0 0,1 0-1,-1 1 1,0-1 0,1 0 0,-1 0-1,1 1 1,-1-1 0,0 1 0,1-1-1,-1 0 1,1 1 0,-1-1-1,1 1 1,0-1 0,-1 2 0,-19 25-77,11-13 55,-29 29 52,24-25-4,-2-1 0,-28 24 0,39-36-20,0 1 1,0-1-1,0 1 1,1 0-1,-7 10 0,-8 11 12,8-16 22,0-1-1,-1 0 1,0-1-1,-1 0 1,-19 10-1,25-15-27,0-2-1,0 1 1,-1-1-1,1 0 1,-1 0-1,0-1 1,-9 1-1,-62-2 62,41-1-67,35 1-2,0 0 0,0-1 0,0 1 1,-1-1-1,1 0 0,0 0 0,0 0 0,0 0 0,1 0 0,-1-1 0,0 1 0,0-1 0,-3-3 0,-30-32 34,8 7-37,22 18-554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45.2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4689,'0'0'12402,"11"22"-9516,9 6-2017,33 37 0,-30-38-638,29 42 0,-18-18 0,-18-30 112,-2 1 1,18 37-1,-28-51-189,0-1-1,1 1 0,-1-1 1,10 10-1,-14-91-7267,0 33-1080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37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1620 29 4945,'-4'0'16724,"-18"0"-16694,-2-8 18,0 2-1,0 1 1,0 1 0,-1 1 0,1 1 0,-1 2 0,-29 2 0,7-2-35,37 1-15,0 0 0,0 0 0,0 1 0,0 0 0,1 1 0,-1 0 0,-12 6 0,-63 37-18,54-28 37,19-12-22,0 1-1,1 1 1,0 0 0,0 1-1,-11 13 1,18-18-11,0 0 1,0 1 0,1-1-1,0 1 1,0 0-1,0 0 1,1 0 0,-1 0-1,1 1 1,1-1-1,-1 0 1,1 1 0,0 0-1,0-1 1,0 7-1,1-9 5,-1 4 1,1-1 1,0 1-1,0-1 1,1 0-1,-1 1 1,1-1-1,1 0 0,-1 1 1,1-1-1,0 0 1,1 0-1,0-1 1,4 9-1,17 22 17,-2 0 0,24 52 0,-39-70 23,0 0 1,0 1-1,-2-1 1,0 1 0,-2 1-1,0-1 1,1 28-1,-5-43-13,1 1 0,-1-1-1,0 0 1,-1 1 0,1-1-1,-1 0 1,1 0 0,-1 0 0,0 0-1,-1 0 1,1 0 0,-1-1-1,0 1 1,0-1 0,0 0-1,0 0 1,0 0 0,-1 0 0,1 0-1,-1-1 1,0 1 0,0-1-1,-6 2 1,-5 4 28,-1-2 1,-1 0-1,1-1 1,-30 6-1,-202 20 47,2-1-29,223-26-84,-1 2 0,1 1-1,0 0 1,-34 17 0,44-17 1,0 0 0,0 1 0,1 1 0,0 0 0,1 0 0,0 1 1,0 1-1,-13 17 0,22-24-8,0-1 0,1 1 0,0-1 0,0 1 0,0 0 0,0 0 0,1-1 0,-1 1 0,1 0 0,0 7 0,4 40-82,-3-45 107,1-1 0,-1 1 0,1-1 0,0 1 0,0-1 0,1 0 0,0 0 0,0 0 0,0 0 0,0 0 0,6 5 0,7 6-33,29 24 0,-30-28 27,0 1 0,13 16-1,12 10 25,-30-31-20,-1 1 0,0 0 0,9 13 0,-15-18 25,-1 0-1,1 1 0,-1-1 1,0 0-1,0 1 0,-1-1 1,1 1-1,-1 0 1,0 0-1,0-1 0,-1 1 1,1 7-1,-2-9-5,1 0 0,-1 0 0,0-1 0,0 1 0,0 0 0,0-1 0,-1 1 0,1 0 0,-1-1 0,1 0 0,-1 1 0,0-1 0,0 0 0,0 0 0,0 0 0,0 0 0,0 0 0,-1 0 0,1-1-1,-1 1 1,-3 1 0,-11 6-8,-1-1 0,-21 7 1,20-7 2,-4 1-11,-16 6-8,0 2 0,-45 26 0,76-38-3,1-1 1,0 1-1,0 0 1,0 1-1,1-1 1,-1 1-1,2 1 1,-1-1-1,1 1 1,0 0 0,0 0-1,0 1 1,1-1-1,0 1 1,1 0-1,0 0 1,0 0-1,1 1 1,-2 9-1,-7 112-52,8-75 104,-17 95-1,15-129-39,2 0 0,0 0 0,1 29 0,2-49-4,6-15-411,18-11 420,0 0-1,2 2 1,0 1 0,54-35-1,-64 46-2,-7 5-10,0 0 0,0 1 0,1 0 0,0 1 0,0 0 1,0 1-1,0 0 0,0 0 0,1 1 0,-1 0 0,1 1 1,0 0-1,-1 1 0,1 0 0,13 3 0,-11 0 10,-1 0-1,1 2 1,-1 0-1,-1 0 1,1 1-1,18 12 1,16 8 19,4-3-16,67 22 0,-92-38 8,0 0 0,1-2-1,0-1 1,51 2 0,-51-7 4,0-1 0,-1-1 0,1-2 1,-1 0-1,0-2 0,0 0 0,45-22 0,-57 23-2,-1-1 0,0 0-1,0-1 1,0-1 0,-1 1 0,-1-2-1,1 1 1,-2-2 0,1 1-1,10-16 1,2-9 16,-2 0-1,19-46 0,5-8-28,-41 84-7,0 1 1,0-1-1,1 1 0,-1-1 0,1 1 0,0 0 0,0 0 0,1 1 0,-1 0 0,1-1 0,0 1 1,0 1-1,0-1 0,0 1 0,0 0 0,0 0 0,1 0 0,-1 1 0,1 0 0,-1 0 0,10-1 1,9 2-16,0 0 0,0 1 0,42 9 1,-39-6 62,42 4-28,0-3 1,123-6 0,-178-1-11,0-1 1,0 0-1,-1 0 1,1-1-1,-1-1 1,0-1-1,20-11 1,-11 5-8,-1-2-1,-1 0 1,29-26-1,-37 28 14,-1-1 0,0-1 0,-1 0-1,0 0 1,-1-1 0,-1 0-1,0 0 1,-1-1 0,7-21 0,-12 25 14,1 0 0,-2-1 0,1 1 0,-2-1 0,0 1 0,-1-15 0,0-8 68,0 25-83,0 0 0,-1-1 1,0 1-1,-1 0 1,0 0-1,-6-13 0,5 13-8,0 0 0,0-1 1,2 1-1,-1-1 0,1 1 0,-1-17 0,3 25-18,0 1 0,0-1-1,0 0 1,0 1 0,1-1 0,-1 0-1,0 1 1,1-1 0,-1 0 0,1 1-1,-1-1 1,1 1 0,0-1 0,0 1-1,0-1 1,0 1 0,0 0 0,1-2-1,1 1 1,0 0-1,-1 1 0,1-1 0,0 1 0,1-1 0,-1 1 0,0 0 0,6-1 0,11-2 11,0 1 1,1 1-1,-1 1 1,25 1-1,-18 1 1,41-6-1,-46 2 5,100-19 10,-108 18-5,0 0 1,-1-1 0,1-1-1,-1 0 1,0-1-1,17-12 1,-21 13-3,72-57 72,-73 55-66,-1 1-1,1-1 1,-1-1-1,-1 1 1,1-1-1,-2 0 1,7-11 0,0-11 24,-2 0 1,0 0 0,-2-1-1,-2 0 1,-1-1 0,-1 1-1,-1-59 1,-4 77-24,-1 1-1,0 0 1,-1 1-1,0-1 1,-1 0-1,-7-15 1,3 7 26,-11-19-807,8 20-3738,6 11-2018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38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1637 0 6409,'0'0'6932,"-6"5"-5753,-135 103 3862,-84 52-2581,43-31-1720,-3-7-230,1 5 196,167-112-648,0 0 0,0 1 0,2 1 1,-27 37-1,22-27-46,-29 29 1,28-35-1,-122 112 272,-139 81 157,279-211-474,0-1 0,0 0 0,-1 0 0,1 0 0,-1-1 0,1 1-1,-1-1 1,0 1 0,1-1 0,-6 0 0,-22 1-5243,15-2-1488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49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 1 4993,'0'0'3873,"0"4"-2406,-1 15 1085,0-1 0,-8 31 1,-28 85 501,-28 68-660,62-197-2458,2-4-391,1-3-1031,1 0 1103,-1 0 0,1 0 0,-1 1 0,1-1 0,0 0 0,0 1 0,0-1 0,0 1 0,0-1 0,2-2 0,3-4-933,15-26-4006,5-3-2892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49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 1 7089,'0'0'7295,"-2"19"-5908,-1 5-884,1-7-14,0 0 0,-2-1 0,0 1 0,-10 26-1,-66 210 4255,78-247-5159,-4 16 1425,1-16-2428,-4-8-3334,4-5-1143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50.6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266 1 2576,'0'0'13058,"-6"0"-11850,-28 0 365,1 1 1,0 1-1,-58 12 1,67-10-1372,-5 1-691,13 3-6380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51.2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1 5873,'0'0'7552,"-13"2"-6507,-139 16 2760,109-13-2552,0 2 0,-77 23 1,118-29-1660,-13 3 1444,5-4-6462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56.6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388 187 4456,'0'0'5463,"-3"5"-1758,-4 7-2290,-10 1-906,-1-2 1,0 0-1,-1-1 0,0 0 1,0-2-1,-1 0 0,-28 7 1,14-8-432,1 0 1,-1-3-1,-64 2 1,97-6-55,39 4-651,-32-2 639,1 1 0,0-1 0,0 1 0,-1 0 0,0 1 0,0-1 0,0 1 0,0 1 0,0-1 0,-1 1 0,0 0 0,6 6 0,1 5 57,0 1 0,17 33 0,8 12 316,-4-1-220,-8-12-70,0-8 20,-11-16 23,22 28 0,-24-37-36,0 0 1,1-1-1,1-1 0,0 0 0,1-1 1,32 22-1,2-5 176,-26-15-138,33 16-1,112 34 179,-165-64-309,31 11 80,7 3 41,0-1 0,82 15 0,-22-9-14,346-3 90,-420-18-173,0-1-1,0-2 1,-1-1-1,1 0 1,29-12-1,-2-3 39,72-36 1,88-66 74,-159 84-107,59-52-1,-51 39-59,-47 36 43,0-1-1,-1 0 0,0-1 1,-2-1-1,0 0 0,-1-1 1,-1 0-1,12-28 0,-19 37-2,-1 1 0,0 0 1,-1-1-1,0 1 0,0-1 0,0-15 0,-3-66 80,0 41-51,0 43-10,1 1-1,-1 0 1,0-1-1,0 1 1,0 0 0,-1 0-1,0 0 1,0 0-1,-1 0 1,1 0-1,-1 1 1,-1-1-1,1 1 1,-5-5-1,-6-12 112,2 4-138,0 0-1,-1 1 1,-1 0-1,0 2 1,-1-1-1,-1 2 1,0 0-1,-1 1 1,-24-14 0,35 24-692,0 1 0,0 0 0,0 0 0,-1 0 0,1 1 0,0 0 0,-1 1 0,1-1 0,0 1 0,-9 1 0,1-1-2208,-23 0-8491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7:57.6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5217,'0'0'6888,"12"1"-4205,-6 1-2333,0 1-1,0 1 0,0-1 0,-1 1 0,1 0 1,-1 0-1,9 9 0,16 12 628,48 29 475,-53-35-1124,1 0 1,1-2-1,1-1 1,59 24-1,-45-28-189,1-1 0,0-2 0,1-2 0,50 2 0,251-1 56,-336-9-195,0 0 1,0 0 0,0-1-1,0 0 1,0-1 0,-1 1-1,13-7 1,57-33 1,-48 25 4,1 2 31,-20 10-34,0 0-1,-1 0 1,1-1-1,10-9 0,-20 14 22,-23 1-6797,6 0 1327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02.2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34 5025,'0'0'4319,"13"10"-3560,-1-2-632,12 9 874,0 1 0,25 27 0,-44-39-738,0 0 0,0 0 0,-1 1 1,0 0-1,-1 0 0,1 0 0,-1 0 0,-1 1 1,4 13-1,0 9 534,2 37 1,-4-26-422,3 48 348,-6-60-508,1-1 1,1 1-1,2-1 0,9 30 0,-9-42-150,3 10 187,19 39 0,-22-56-226,0-1 0,0 1 0,1-1 0,0-1 0,0 1-1,1-1 1,14 12 0,-14-13-22,-1-1 1,1 0-1,0-1 0,0 0 0,1 0 1,-1 0-1,1-1 0,0 0 0,0 0 1,0-1-1,0 0 0,0-1 0,0 0 1,1 0-1,-1-1 0,0 0 0,11-1 1,-8-2 3,-1-1 1,0 0 0,0-1-1,-1 0 1,1 0-1,-1-1 1,0 0 0,-1-1-1,10-8 1,20-14 31,-8 9-45,-16 10 21,0 0 1,0 1-1,1 1 0,0 0 1,1 1-1,31-9 0,-38 14-19,0 0-1,0 0 1,0 1-1,1 0 1,-1 1-1,0 0 1,18 2-1,-23-1 9,1 0 0,-1 1 0,0 0 0,1 0 0,-1 0 1,0 0-1,0 1 0,-1-1 0,1 1 0,0 0 0,-1 0 0,1 0 0,-1 1 0,0-1 0,0 1 0,-1 0 1,4 5-1,12 24 47,-1 0-1,18 55 1,12 24 157,-44-104-209,-2-6 0,0 0-1,0 0 1,0 0-1,0 0 1,0 0-1,0 0 1,0-1-1,1 1 1,-1 0-1,1-1 1,-1 1-1,4 1 1,-3-2-9,1-1 0,-1 1 0,1-1 0,-1 0 0,0 0 1,1 0-1,-1 0 0,1 0 0,-1 0 0,1-1 0,-1 1 1,1-1-1,-1 0 0,0 0 0,4-2 0,16-11 11,0 1 0,1 0 0,0 2 0,1 1 0,0 0 0,0 2 0,1 1 0,49-7 0,26 10 26,-98 4-28,1 1 0,-1-1 0,1 1 0,0 0 0,-1 0 0,1 0 0,-1 0 0,0 0 0,1 0 0,-1 1 0,0-1 0,4 4 0,27 27 16,-22-20-3,7 7-9,-14-13-4,0-1 0,1 0 0,0-1 0,0 1 0,0-1 0,0 0 0,1 0 0,-1 0 0,1-1 0,12 6 0,-16-8-9,0-1 0,0 1 1,0-1-1,0 1 0,0-1 0,0 0 0,0 1 0,0-1 0,0 0 0,0-1 0,4 1 0,-5-1 4,0 0 0,0 0 1,-1 0-1,1 1 0,0-1 0,-1 0 0,1 0 1,-1 0-1,1 0 0,-1 0 0,1 0 0,-1 0 1,0 0-1,1 0 0,-1 0 0,0 0 0,0-1 0,0 1 1,0 0-1,0 0 0,0 0 0,0 0 0,-1-2 1,0-6 10,0 0 0,-1 0 1,0 0-1,-1 0 1,0 0-1,-1 0 0,0 1 1,0 0-1,-10-16 1,-12-25 26,-13-25 17,10 21-36,-18-39 37,46 92-55,1-1-1,0 1 1,0-1-1,0 1 1,0-1-1,0 1 1,-1-1-1,1 0 1,0 1-1,0-1 1,0 1-1,0-1 1,1 1-1,-1-1 1,0 1-1,0-1 1,0 0-1,0 1 1,0-1-1,1 1 1,-1-1 0,0 1-1,1-1 1,-1 1-1,0 0 1,1-1-1,-1 1 1,0-1-1,1 1 1,-1 0-1,1-1 1,-1 1-1,1 0 1,-1-1-1,1 1 1,-1 0-1,1 0 1,-1-1-1,1 1 1,-1 0-1,1 0 1,0 0-1,25-4-200,-21 4 185,24-6 37,0 0 0,-1-2 0,0-1-1,-1-1 1,0-1 0,0-2 0,39-24 0,-60 33-3,1 0 0,-1 0 0,0-1 0,0 0 0,-1 0 0,1 0 0,7-10 0,-11 11 1,1-1 1,-1 1-1,0-1 1,0 1-1,0-1 1,0 0-1,-1 0 1,0 0-1,0 0 1,-1 0-1,1 0 1,-1-7-1,0 9-10,0 0 1,-1 0-1,1-1 0,-1 1 0,0 0 0,0 0 0,0 1 0,0-1 0,-1 0 0,1 0 1,-1 0-1,1 1 0,-4-4 0,-33-32 48,31 32-41,0 0-1,0-1 0,1 1 1,0-1-1,0 0 1,-6-12-1,10 16-24,0-1 0,1 0-1,-1 1 1,1-1 0,0 0 0,0 0 0,0 0 0,1 0-1,-1 0 1,1 0 0,0 0 0,0 0 0,1 0 0,-1 0-1,1 0 1,1-6 0,0 5-2,0 0-1,1 0 1,0 0-1,0 1 1,0-1 0,0 1-1,0-1 1,1 1-1,0 0 1,0 1-1,6-6 1,7-8-36,-14 14 59,-1 1 0,1-1 0,-1 0 0,1 1 0,0 0 0,0-1 1,4-1-1,-6 2 16,0 1 1,0 0 0,0-1-1,-1 0 1,1 1-1,-1-1 1,1 1 0,-1-1-1,1 0 1,-1 1-1,0-1 1,0 0 0,0 1-1,0-1 1,0 0 0,0 1-1,-1-1 1,1 0-1,0 1 1,-1-1 0,0 1-1,1-1 1,-1 1 0,0-1-1,1 1 1,-1-1-1,-2-2 1,-5-1-478,0 0-1,-1 1 1,1 0-1,-1 0 1,0 1 0,0 0-1,0 0 1,-15-2-1,18 4-216,-31-8-4872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03.5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1460 682 2920,'-4'1'9648,"-14"-2"-6457,12-3-2792,1-1 1,-1 1-1,1-1 1,0 0-1,1-1 0,-1 1 1,1-1-1,-5-9 1,-17-19 338,-19-12 197,-97-75 0,117 101-852,-5-1 149,-55-30 0,53 33-9,-54-39 0,55 35-158,-1 2 0,-1 1 0,-1 1 0,-1 2 0,0 1 1,-1 2-1,0 2 0,-64-12 0,-22-12-45,86 23 19,-65-13-1,58 16 12,28 5 19,-1 1 0,1 1 0,-19-1 0,-110-5 132,124 8-676,30 2-2983,6 1 412,5 4-2330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04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0 4705,'0'0'10113,"-1"0"-10018,1 0 0,-1 1 0,1-1 0,-1 0 0,1 0 0,-1 1 1,1-1-1,-1 0 0,1 0 0,-1 1 0,1-1 0,0 1 0,-1-1 1,1 0-1,0 1 0,-1-1 0,1 1 0,0-1 0,-1 1 1,1-1-1,0 1 0,0-1 0,-1 1 0,1 0 0,-14 74 1103,3 0 0,-2 138-1,13-205-1160,1 0-1,0-1 0,1 1 1,-1-1-1,1 0 0,1 1 1,-1-1-1,6 11 0,36 52 155,-22-36-193,-19-34-2049,-2-7 327,-1-13-2026,0 16 2468,0-20-6295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05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11 305 4608,'0'0'9819,"-10"-21"-7218,10 13-2530,1-1 0,1 1 0,-1 0-1,1 0 1,1 0 0,-1 1-1,1-1 1,1 0 0,-1 1 0,2 0-1,-1 0 1,0 0 0,9-9-1,-12 14-69,11-14 104,0 0-1,1 0 1,1 1 0,0 1-1,32-25 1,-25 24 157,-18 11-247,1 1 0,0 0-1,0 0 1,0 0 0,1 0-1,-1 1 1,1-1 0,-1 1-1,1 0 1,0 1 0,0-1-1,0 1 1,0 0 0,7-1-1,-11 2-503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06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1 375 5353,'0'0'5156,"0"-4"-4694,0 3-425,-1-5 235,1 0-1,0 0 1,1 0-1,-1 0 1,1 0-1,0 0 1,0 0-1,1 0 1,0 0-1,0 1 1,0-1 0,1 1-1,4-8 1,16-19 273,28-30 0,-40 50-416,1 1 0,0 1-1,0 0 1,1 1 0,23-14-1,-15 11 741,29-24-1,7-4 767,-19 21-746,-17 15-2663,-19 4 1122,-1 0 0,0 0 0,0 0 0,1 0 0,-1 1 0,0-1 0,0 0-1,0 1 1,0-1 0,1 1 0,-1-1 0,0 1 0,2 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10.3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1 303 6729,'0'0'2711,"21"0"-357,-11-1-1943,-1 0 0,1 0 0,0-1 0,-1 0 0,0-1 0,1 0 0,10-5 0,62-35 1351,-45 22-1188,10-5-193,2 3 1,0 1-1,61-18 1,-11 12-20,80-19-113,-81 33-156,-1 5 1,111 2 0,-187 7-85,-13-1-3,0 1 0,0 0 0,1 0 0,-1 1-1,0 0 1,1 0 0,-1 1 0,0 0 0,0 0 0,0 1 0,-1 0-1,9 5 1,28 17 84,-27-16-64,0 1 0,-2 0 0,24 19 0,-27-18-17,0 1 0,0 0 1,-1 0-1,-1 1 0,0 1 1,0-1-1,-2 2 0,0-1 1,0 1-1,-2 0 0,9 26 1,-7-7 49,-1 1 1,-2 0-1,-2 1 0,-1-1 1,-1 1-1,-7 50 1,3-70 3,-1 0 0,-1 1 0,0-2 0,-1 1 0,-14 25 0,6-11-15,2-6 12,-1-2-1,-1 1 1,-1-2-1,-33 38 1,14-24 53,-65 54 0,83-78-95,-1 0 0,0-1 0,-1-1 1,0 0-1,0-2 0,-23 7 0,-119 26 49,148-38-73,-52 8 52,1-3-1,-130-2 0,139-6-35,38 1-14,0-2 1,0 0-1,1-1 1,0 0 0,-1-2-1,1 1 1,-27-14-1,15 4-7,1-1-1,1 0 0,-31-26 0,-19-23 60,64 55-46,-35-24 72,13 7 525,28 23-1062,-2-2 1755,-3 1-6757,9 3 4292,-8-2-5255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12.3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1 208 3672,'0'0'5887,"15"0"-4041,4-7-877,1 0 1,29-17 0,7-2-348,-30 16-376,23-11 129,0 3 0,2 1 0,78-14 0,-24 12-77,-58 10-205,0 1-1,72-2 1,-96 10-40,0 1 0,-1 1 0,1 1 0,30 8 0,8 6 6,-1 2 0,89 41 0,-135-52-37,0 1-1,-1 0 1,24 19-1,-14-9 151,-14-8 570,-21-11-1905,-23-12-4403,14 0 340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12.9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1 137 5937,'0'0'7490,"3"-2"-7214,19-17 104,1 2 0,0 0 0,2 2-1,0 1 1,50-21 0,-60 30-267,1 1-1,0 1 1,0 1 0,0 0 0,0 1 0,25 1 0,-33 0-147,-40 9-2909,10-1 331,-9-3-2098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13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1 292 3992,'0'0'8381,"0"-20"-6502,0 14-1785,0 0 0,1 1 0,0-1-1,1 1 1,-1-1 0,1 1 0,0-1 0,0 1 0,1 0-1,-1 0 1,1 0 0,0 0 0,5-4 0,5-7 115,1 1 0,20-17 0,-17 17 40,-3 4-107,1 0 0,0 1 0,0 1 0,20-9 0,12-8 178,-37 21-246,0 0-1,1 1 0,-1 0 1,16-4-1,4 4-4018,-18 6-526,-9 9-1272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14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6161,'0'0'4198,"3"5"-3676,19 29 1326,69 104 1936,-78-121-3590,0-1 1,1-1-1,0 0 1,1-1 0,33 23-1,-43-34-160,0 1 1,1-1-1,-1 0 0,1-1 0,0 1 0,9 2 0,-14-5 71,-19-18-4735,-1 2-107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14.6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0 4176,'0'0'5845,"0"4"-5177,-1 44 1597,-1-25-1789,2 0 0,0 0 1,1-1-1,2 1 0,7 31 0,-5-42-363,0 0 0,1-1 0,1 1 0,0-1 0,0-1 0,1 0 0,1 0-1,14 14 1,9 12 871,-32-37-964,0 1-1,1 0 1,-1 0-1,0 0 1,0 0-1,0 0 1,0-1 0,0 1-1,0 0 1,0 0-1,0 0 1,0 0-1,0 0 1,0 0 0,1-1-1,-1 1 1,0 0-1,0 0 1,0 0 0,0 0-1,0 0 1,0 0-1,1 0 1,-1 0-1,0 0 1,0 0 0,0 0-1,0 0 1,1 0-1,-1 0 1,0 0-1,0 0 1,0 0 0,0 0-1,0 0 1,1 0-1,-1 0 1,0 0-1,0 0 1,0 0 0,0 0-1,1 0 1,-1 0-1,0 0 1,0 0-1,0 0 1,0 0 0,0 0-1,0 0 1,1 1-1,-1-1 1,0 0 0,0 0-1,0 0 1,0 0-1,0 0 1,0 0-1,0 1 1,0-1 0,0 0-1,0 0 1,0 0-1,1 0 1,-1 1-1,0-1 1,0 0 0,0 0-1,0 0 1,-2-13-2984,-7-3-2680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29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245 111 5265,'0'0'9318,"-10"9"-7971,-30 32-687,3 2 0,2 1-1,1 2 1,-43 79 0,74-119-588,2-4-55,0 0-1,0 0 1,0 0 0,0 0-1,0 0 1,1 0-1,-1 0 1,1 1-1,-1-1 1,1 0 0,0 0-1,0 1 1,0 1-1,0-3-66,8-2-71,0-1 114,0 0-1,0 0 1,0 0-1,-1-1 1,1-1 0,-1 1-1,0-1 1,0 0 0,0-1-1,0 0 1,8-7-1,18-12 35,8-3-19,-22 13-114,2 1 0,41-20 1,-61 33 92,0 1 1,-1 0-1,1-1 1,-1 1-1,0 0 1,1-1-1,-1 1 0,1 0 1,-1 0-1,0-1 1,0 1-1,1 0 1,-1 0-1,0 0 1,0-1-1,0 1 1,0 0-1,0 0 1,0 0-1,0-1 1,0 1-1,-1 1 1,2 30 177,-1-27-173,-1 8 24,-1 1-1,0-1 1,-1 0-1,-4 16 1,-6 22 70,9-29-34,-1 13-187,30-41 110,-13-2 36,-2-1 0,16-15 0,7-6 11,77-71 35,-78 68-65,-31 32-27,9 26-71,-8-4 150,-1 35 1,-2-43-45,1-1 0,0 1 0,1 0 0,1-1 0,0 0 0,0 1 0,5 12 0,-7-24-6,1-1 1,-1 1-1,1-1 0,0 1 1,-1-1-1,1 1 0,0-1 1,-1 1-1,1-1 0,0 0 1,-1 1-1,1-1 0,0 0 1,0 1-1,-1-1 0,1 0 1,0 0-1,0 0 0,-1 0 1,1 0-1,0 0 1,0 0-1,0 0 0,-1 0 1,1 0-1,0-1 0,1 1 1,0 0 4,-1-1 1,1 1 0,0-1-1,0 0 1,0 1-1,-1-1 1,1 0 0,-1 0-1,1 0 1,0 0 0,1-2-1,19-26 35,-1-2 0,-2 0 0,-1-1 0,-2-1 0,21-58 0,-32 73-32,-5 18-4,0 0 0,0-1 0,0 1 0,0 0 1,0 0-1,0 0 0,0 0 0,0-1 1,0 1-1,0 0 0,0 0 0,0 0 0,0-1 1,0 1-1,0 0 0,0 0 0,1 0 0,-1 0 1,0-1-1,0 1 0,0 0 0,0 0 0,0 0 1,0 0-1,0 0 0,1-1 0,-1 1 0,0 0 1,0 0-1,0 0 0,0 0 0,0 0 1,1 0-1,-1 0 0,0 0 0,0 0 0,0 0 1,0-1-1,1 1 0,-1 0 0,0 0 0,0 0 1,0 0-1,1 0 0,-1 0 0,0 0 0,0 0 1,0 0-1,0 1 0,1-1 0,-1 0 0,0 0 1,0 0-1,0 0 0,0 0 0,1 0 0,-1 0 1,0 0-1,0 0 0,0 1 0,0-1 1,0 0-1,1 0 0,-1 0 0,0 0 0,0 1 1,9 8-118,26 52 162,-25-41-35,1 0-1,1-1 1,1 0 0,16 18-1,-28-36-5,0 0-1,0 0 1,0 1 0,0-1-1,1-1 1,-1 1-1,0 0 1,1 0 0,-1 0-1,0-1 1,1 1-1,1 0 1,-2-1 0,0 0 1,-1 0-1,1 0 1,-1 0-1,1 0 1,0 0-1,-1-1 1,1 1-1,-1 0 1,1 0-1,0-1 1,-1 1-1,1 0 1,-1-1-1,1 1 1,-1-1-1,1 1 1,-1 0-1,0-1 1,1 1-1,-1-1 1,0 1-1,1-1 1,-1 1-1,0-1 1,1 0-1,-1 1 1,0-1-1,0 1 1,0-1-1,1 0 0,-1 0 1,9-38 32,-2 0-1,-2 0 1,-1-1 0,-3-72-1,0 112-38,-1-1-1,0 1 0,0 0 0,1 0 0,-1 0 1,0-1-1,1 1 0,-1 0 0,0 0 1,1 0-1,-1 0 0,0 0 0,1 0 0,-1-1 1,1 1-1,-1 0 0,0 0 0,1 0 0,-1 0 1,0 1-1,1-1 0,-1 0 0,0 0 1,1 0-1,-1 0 0,1 0 0,-1 0 0,0 0 1,1 1-1,-1-1 0,0 0 0,0 0 0,1 0 1,-1 1-1,0-1 0,1 1 0,13 7-174,97 137 241,-108-142-63,0 0 0,1 0 1,-1 0-1,0-1 1,1 1-1,-1-1 0,1 0 1,0 0-1,0 0 0,0-1 1,0 1-1,0-1 1,0 0-1,0 0 0,0-1 1,5 1-1,-8-1 6,1 0 1,0 0-1,-1 0 0,1 0 0,0 0 1,0 0-1,-1-1 0,1 1 0,0 0 0,-1-1 1,1 0-1,-1 1 0,1-1 0,-1 0 1,1 0-1,-1 0 0,1 0 0,-1 0 1,0 0-1,1 0 0,-1-1 0,0 1 0,0 0 1,0-1-1,0 1 0,0-1 0,0 1 1,0-1-1,-1 1 0,1-1 0,-1 1 0,1-1 1,-1 0-1,1 1 0,-1-1 0,0 0 1,0 0-1,0 1 0,0-4 0,0-4 58,1 0-1,-2-1 1,1 1-1,-1 0 1,-1 0-1,0 0 1,0 0-1,-1 0 1,0 0-1,0 0 1,-1 1-1,0-1 1,-9-12-1,-7-5 584,0 0-1,-37-35 1,-17-4-2978,60 57-787,2 3-2553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32.5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373 0 6065,'0'0'7208,"0"6"-5650,-1 3-1223,0-1-1,-1 1 1,0-1 0,-1 0-1,0 1 1,0-1 0,-1-1-1,-8 15 1,-5 13 229,-28 51 267,-6 16-316,30-57-61,-2-2 0,-2 0-1,-49 63 1,31-64-166,17-17-253,15-16 257,6-2-1586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33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2832,'0'0'7465,"2"13"-6496,22 100 2389,-16-57-1449,-2 0-1,-4 78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48.2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1 3896,'0'0'15040,"-14"0"-13908,-5 0-902,6 0-170,0 0 1,0 0-1,-25 6 1,34-5-66,0 0 0,0 0 0,0 1 0,0-1-1,1 1 1,-1 0 0,1 1 0,-1-1 0,1 0 0,0 1 0,-1 0 0,1 0 0,1 0 0,-1 0 0,0 0-1,-2 5 1,-5 8-39,1 0 0,1 0 0,-8 23-1,13-32 16,1 1 0,0-1-1,1 0 1,-1 1 0,2-1-1,-1 1 1,1-1-1,0 1 1,0-1 0,1 1-1,1 7 1,-1-13 17,0 0 0,0 0 1,0-1-1,1 1 0,-1 0 0,0-1 1,1 1-1,-1 0 0,1-1 0,-1 0 1,1 1-1,0-1 0,0 0 0,0 0 1,-1 0-1,1 0 0,0 0 0,0 0 1,0-1-1,0 1 0,0-1 0,4 1 1,5 1-14,-1 0 1,1-1-1,10-1 1,-16 1 11,-1-1 0,1 0 0,0 0 0,0-1 0,-1 1 0,1-1 0,0 0 0,-1 0 0,1-1 0,-1 1 0,0-1-1,1 0 1,-1 0 0,0-1 0,0 1 0,0-1 0,0 0 0,-1 0 0,1 0 0,-1 0 0,0-1 0,4-4 0,2-5-4,-7 11 11,0-1 0,0 1-1,0-1 1,-1 0 0,1 1 0,-1-1-1,0 0 1,0 0 0,0 0 0,0 0-1,0 0 1,-1 0 0,1 0 0,-1-3-1,3-22-5,-1-13 183,-2 38-146,0 1 0,-1 0 0,1 0 0,-1 0 0,0 0 0,1 0 0,-1 0 0,0 0 0,0 0 0,0 0 0,-1 0 0,1 0 0,0 1 0,-1-1 0,1 0 0,-4-1 0,2 0 21,-2-1 6,0 0 1,0 0-1,0 0 0,0 1 0,-1 0 1,0 0-1,-10-4 0,4 4-240,-15-2-569,16 8-2683,5 7-3964,5 1 1360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49.1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152 5 4368,'0'0'6673,"-7"-1"-6155,2 0-500,2 1 89,-1-1 0,1 0 0,0 1 0,0 0 0,-1 0 0,1 0 0,0 0 0,0 0 0,-1 1 0,1 0 0,0-1 0,0 1 0,0 0 0,0 1 0,0-1 0,0 0 0,0 1 0,0 0 0,0-1 0,1 1 0,-1 0 0,-2 3 0,-5 7 70,1 0 1,0 0-1,-11 21 0,17-26-173,0 0 1,0 1-1,1-1 0,0 1 0,0 0 1,1-1-1,0 1 0,0 14 1,1-22-5,-1 8-18,1 0 0,1 0 0,0-1 1,0 1-1,2 7 0,-2-13 16,-1 0 0,1 0-1,0 0 1,0 0 0,0-1 0,0 1-1,0 0 1,0-1 0,0 1 0,1-1-1,-1 1 1,1-1 0,-1 0 0,1 0-1,-1 0 1,1 1 0,0-1 0,-1-1-1,1 1 1,0 0 0,0 0 0,0-1-1,0 1 1,2 0 0,1 0-40,0 1 0,0-1-1,0-1 1,0 1 0,0 0 0,0-1-1,0 0 1,0 0 0,0-1-1,0 0 1,0 1 0,0-2 0,0 1-1,-1 0 1,1-1 0,0 0 0,-1 0-1,1-1 1,7-4 0,-3 0 49,0 0-1,0 0 1,0-1 0,-1 0 0,12-16-1,-16 19 20,-1 0 0,0 0 0,0 0-1,0 0 1,-1-1 0,1 1 0,-1-1 0,-1 0-1,1 0 1,-1 0 0,0 0 0,0-9 0,-1 12 61,0-1 0,0 1 0,0 0 0,0 0 1,-1 0-1,0 0 0,1-1 0,-1 1 0,0 0 1,-1 0-1,1 1 0,-3-6 0,0 4 51,0-1 1,0 1-1,0 1 0,-1-1 0,1 1 1,-7-4-1,6 4-234,-1 0 0,0 0 0,1 1 0,-1 0-1,0 0 1,0 0 0,0 1 0,0 0 0,-1 0 0,1 1 0,0-1 0,-12 2-1,13-1-325,4 0 178,-1 0 0,1 1 0,-1-1 0,1 0 1,-1 0-1,1 1 0,-1-1 0,1 1 0,-1 0 0,1-1 0,-1 1 1,1 0-1,0 0 0,-3 2 0,-5 3-2908,-1 1-1333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50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132 0 2784,'0'0'6469,"-24"0"-3256,21 1-3126,0 0 0,0 0 0,0 0 0,0 0 0,0 1 0,0-1 0,1 1 0,-1 0 0,0-1 0,1 1 0,0 0 0,-1 1 1,-3 3-1,0 1-18,0 0 1,0 1 0,-8 13-1,9-11-36,0 0 0,0 0 0,1 0 0,1 1 0,0 0-1,0 0 1,1 0 0,0 0 0,1 0 0,0 20-1,1-28-39,0-1 1,0 1-1,1-1 0,-1 0 0,0 1 0,1-1 0,-1 0 1,1 1-1,0-1 0,0 0 0,0 0 0,0 1 0,0-1 0,1 0 1,-1 0-1,0-1 0,1 1 0,0 0 0,-1 0 0,1-1 0,0 1 1,0-1-1,0 1 0,0-1 0,0 0 0,0 0 0,0 0 0,1 0 1,3 1-1,5 1-59,-1-1 1,1-1-1,0 1 1,0-2-1,13 0 1,-16 0 61,0-1 13,-1 0 1,0-1-1,0 0 0,0 0 1,-1 0-1,1-1 0,0 0 1,-1-1-1,0 1 0,0-1 1,0 0-1,0-1 0,-1 1 1,7-8-1,-10 9 35,0 0 1,0 0-1,0-1 0,-1 1 0,1-1 1,-1 1-1,0-1 0,0 1 1,0-1-1,-1 0 0,1 1 1,-1-1-1,0 0 0,0 1 0,0-1 1,-1-4-1,1-4 324,-1 8-289,0 1 0,0 0 0,0 0 0,-1 0 0,1 1 0,-1-1 0,0 0 0,1 0 0,-1 1 0,0-1 0,0 1 0,-1 0 0,1-1 0,-3-1 0,-39-30 473,38 30-602,0 1 1,0-1-1,0 2 0,0-1 0,-1 1 0,1 0 0,-1 0 0,-12-1 1,16 2-334,0 1 1,-1 0 0,1-1 0,0 2 0,-1-1 0,1 0 0,-1 1 0,1-1 0,0 1 0,0 0 0,-1 0 0,1 0 0,0 1 0,0-1 0,0 1 0,0 0 0,0 0-1,1 0 1,-4 3 0,0 2-4248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50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 5 576,'0'0'7106,"-6"-1"-3766,-21-2-1681,23 3-1574,0 1 0,1 0 1,0 0-1,-1 0 0,1 1 1,0-1-1,-1 1 0,1-1 1,0 1-1,0 0 1,0 0-1,1 1 0,-1-1 1,1 1-1,-1-1 0,1 1 1,-4 5-1,2-3-58,0 1 0,0 0 0,0 0 0,1 1 0,0-1 0,0 1 0,1-1 0,-2 9 0,2-9-14,1 1-1,0 0 1,1 0-1,0-1 1,0 1-1,0 0 0,1 0 1,0 0-1,0-1 1,0 1-1,4 8 1,-3-11-21,0-1 0,0 1 0,0-1 0,0 0 0,1 0 0,-1 0 0,1 0 0,0-1 0,0 1 0,0-1 0,0 1 0,0-1 0,0 0 1,1 0-1,-1-1 0,1 1 0,-1-1 0,1 0 0,0 1 0,-1-2 0,5 2 0,-3-1 13,0 0-1,0-1 1,0 0 0,0 1-1,0-1 1,-1-1 0,1 1-1,0-1 1,0 0 0,0 0-1,-1-1 1,1 1 0,0-1-1,-1 0 1,1 0 0,-1 0-1,0-1 1,0 0 0,0 1-1,0-1 1,0-1 0,-1 1-1,1-1 1,-1 1 0,0-1-1,0 0 1,0 0 0,-1 0-1,1-1 1,-1 1 0,0 0-1,-1-1 1,1 0 0,-1 1-1,1-1 1,-1 0 0,0-8-1,-1 5 105,0 0-1,0 1 0,-1-1 1,-1 0-1,1 0 0,-4-9 1,4 14-53,0 0 1,-1 1 0,1-1 0,-1 0 0,1 1 0,-1-1 0,0 1 0,0 0 0,0 0 0,0-1 0,0 1-1,-1 1 1,1-1 0,-1 0 0,1 0 0,-1 1 0,1 0 0,-1-1 0,0 1 0,-5-1 0,2 0-180,0 0 0,0 1 1,0 0-1,0 0 1,0 0-1,0 1 0,-1 0 1,1 0-1,0 1 1,0 0-1,0 0 0,0 0 1,0 0-1,0 1 1,0 0-1,-9 5 1,15-7-51,-1 1 0,0 0 1,0-1-1,1 1 1,-1 0-1,0-1 0,1 1 1,-1 0-1,1 0 1,-1-1-1,1 1 0,-1 0 1,1 0-1,0 0 1,-1 0-1,1 0 0,0-1 1,0 1-1,-1 0 1,1 0-1,0 0 1,0 0-1,0 0 0,0 0 1,0 0-1,1 1 1,-1 1-685,0 4-3572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28:51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0 4152,'0'0'6351,"-8"0"-5628,-25 0 56,30 1-634,-1-1 0,1 0 0,0 1 0,0 0 0,-1 0 1,1 0-1,0 0 0,0 0 0,0 1 0,0-1 0,0 1 0,0 0 1,0 0-1,1 0 0,-1 0 0,-3 4 0,-1 3 67,0-1 0,0 1 0,-6 13-1,7-13-120,4-5-65,0 0 0,0 1 0,1-1 1,0 0-1,0 1 0,0-1 0,0 1 0,0-1 1,1 1-1,0 0 0,0-1 0,1 7 0,0 8 18,-1-18-50,0 0 0,1 0 0,-1 0-1,0 0 1,1 0 0,-1 0 0,1 0 0,-1-1 0,1 1 0,-1 0 0,1 0 0,0 0 0,-1 0 0,1-1 0,0 1 0,0 0 0,0-1 0,0 1 0,-1-1 0,1 1 0,0-1-1,0 1 1,0-1 0,0 1 0,0-1 0,0 0 0,0 0 0,0 1 0,0-1 0,2 0 0,39 2-216,-37-2 262,1 0-27,-1-1-1,1 0 1,-1 0-1,0 0 1,1-1-1,-1 0 1,0 0-1,0 0 1,0-1-1,-1 0 1,1 1-1,0-2 1,-1 1-1,0 0 1,0-1-1,0 0 1,4-5-1,-5 6 120,-1 0 1,1 0-1,-1-1 0,0 1 0,0-1 1,0 0-1,0 0 0,0 0 0,-1 1 0,0-1 1,0-1-1,0 1 0,0 0 0,0 0 1,-1 0-1,0 0 0,0-1 0,0 1 0,-1 0 1,1 0-1,-1 0 0,0 0 0,-2-6 1,2 7-107,0 1 1,-1-1 0,1 1 0,0 0-1,-1 0 1,0 0 0,0 0 0,1 0 0,-1 0-1,-1 0 1,1 0 0,0 1 0,0-1 0,0 1-1,-1 0 1,1-1 0,-1 1 0,1 0-1,-1 0 1,-2 0 0,-5-1-692,0 1 1,-1 0-1,1 0 1,-10 1-1,10 0-549,-15 0-3408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33.4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115 286 6105,'3'-1'16917,"-2"-2"-17643,-3-9 840,0 0 0,-1 0 0,-1 1-1,0-1 1,0 1 0,-1 0 0,-8-13 0,-2-7-40,-52-115 25,74 157-202,-1-1 0,1 0 0,13 14 0,15 22-172,8 25 324,34 52 38,-62-108-73,-14-14 76,-1-30 13,0 12-138,-1-1-231,2-1 1,4-35 0,-4 50 227,0-1 0,0 1 0,1 0 0,-1-1 1,1 1-1,0 0 0,0 0 0,0 0 0,1 0 1,-1 0-1,1 1 0,0-1 0,0 1 0,0-1 0,0 1 1,1 0-1,5-3 0,-9 5 26,1 1-1,0-1 0,0 1 1,0-1-1,0 1 1,0-1-1,0 1 1,0-1-1,0 1 1,0 0-1,0 0 1,0 0-1,0 0 1,0-1-1,0 1 1,0 0-1,0 1 1,0-1-1,0 0 1,0 0-1,0 0 1,0 1-1,0-1 1,0 0-1,2 2 1,-2-1 9,1 0 1,-1 0-1,0 1 1,0-1 0,0 1-1,0-1 1,0 1-1,0 0 1,0-1-1,0 1 1,-1 0-1,1-1 1,0 4-1,1 5 19,0 0 0,-1 0 0,0 20 0,-1 5 35,-1 0-1,-10 53 1,0-33 52,15-64-103,0 1 0,0 0 0,0 0 0,1 0 1,1 1-1,-1 0 0,1 0 0,0 0 0,1 1 1,0 0-1,0 0 0,0 0 0,0 1 0,1 0 0,12-5 1,-5 2-48,-1 2 1,1 0 0,0 1 0,1 0 0,-1 1 0,1 1 0,0 0 0,29 0 0,11 3-549,-56 0 523,-2 23 149,-2-18-48,0 0-1,0 0 1,-1-1-1,1 0 0,-1 0 1,0 0-1,0-1 1,-1 1-1,-10 4 0,-59 22 502,59-24-376,-32 10 224,-1-1-1,-1-3 0,-69 8 1,66-12-332,26-3 1,-50 1 0,77-6-54,0 0 0,0 1 0,0-1 0,0 0 0,1 0 0,-1 0 0,0 0 0,0 0 0,0 0 0,0 0 0,0 0 0,0 0 0,0 1 0,0-1 0,0 0 0,0 0 0,0 0 0,1 0 0,-1 0 0,0 0 0,0 1 0,0-1 0,0 0 0,0 0 0,0 0 0,0 0 0,0 0 0,0 0 0,0 1 0,0-1 0,0 0 0,0 0 0,0 0 0,-1 0 0,1 0 0,0 0 0,0 1 0,0-1 0,0 0 0,0 0 0,0 0 0,0 0 0,0 0 0,0 0 0,0 0 0,0 0 0,-1 1 0,1-1 0,0 0 0,0 0 0,0 0 0,0 0 0,0 0 0,0 0 0,0 0 0,-1 0 0,1 0 0,0 0 0,0 0 0,0 0 0,0 0 0,0 0 0,-1 0 0,1 0 0,0 0 0,0 0 0,0 0 0,0 0 0,11 7-213,-4-7 209,0 0 0,1 0-1,-1 0 1,0-1 0,0 0 0,0 0-1,0-1 1,0 1 0,0-2 0,12-5 0,-8 4 9,0 0 1,0 0-1,12-1 1,-22 4 0,-1 1 1,1 0 0,-1 0-1,1 0 1,-1 0 0,1 0 0,-1 0-1,1 0 1,-1 0 0,1 0-1,-1 0 1,1 0 0,-1 0 0,1 0-1,-1 0 1,1 0 0,-1 1-1,1-1 1,-1 0 0,1 0-1,-1 1 1,0-1 0,1 0 0,-1 0-1,1 1 1,-1-1 0,0 1-1,1-1 1,-1 0 0,0 1-1,1-1 1,-1 1 0,0-1 0,0 0-1,1 1 1,-1 0 0,-3 22 58,-21 26 34,24-49-93,-20 35 41,2 0 0,2 1 0,-14 45 0,30-81-45,0 0 0,0 0 0,0-1 0,0 1 0,0 0 0,0 0 0,0 0 0,0 0 0,0 0 0,1 0 0,-1 0 0,0 0 0,0 0 0,0 0 0,0 0-1,0 0 1,0 0 0,0 0 0,1 0 0,-1 0 0,0 0 0,0 0 0,0 0 0,0 0 0,0 0 0,0 0 0,0 0 0,1 0 0,-1 0 0,0 0 0,0 0 0,0 0 0,0 0 0,0 0-1,0 0 1,0 0 0,0 1 0,0-1 0,1 0 0,-1 0 0,0 0 0,0 0 0,0 0 0,0 0 0,0 0 0,0 0 0,0 0 0,0 1 0,0-1 0,0 0 0,0 0 0,0 0 0,0 0 0,0 0-1,16-14-30,15-23 92,-9-2-3,-12 19-74,2 1 1,0 0 0,25-31 0,-35 49 5,-1 0 1,0 0-1,0 0 0,1 1 1,-1-1-1,0 0 1,1 1-1,-1-1 1,1 1-1,-1-1 1,1 1-1,-1 0 1,1-1-1,-1 1 0,1 0 1,-1 0-1,1 0 1,-1 0-1,1 1 1,-1-1-1,1 0 1,-1 1-1,1-1 1,-1 1-1,1-1 0,1 2 1,39 22-26,-34-19 11,2 2 33,-1 0-1,1-1 0,1 0 0,-1-1 0,1 0 1,0 0-1,0-1 0,0-1 0,0 0 1,1-1-1,19 3 0,-30-6 10,0 1-1,0-1 1,0 1 0,0-1-1,0 1 1,-1-1 0,1 0 0,0 1-1,0-1 1,0 0 0,-1 1-1,1-1 1,0 0 0,-1 0-1,1 0 1,0 0 0,-1 0 0,1 0-1,-1 0 1,0 0 0,1 0-1,-1 0 1,0 0 0,1 0-1,-1 0 1,0 0 0,0 0 0,0 0-1,0 0 1,0 0 0,-1-2-1,1-2 84,0 0 0,0 1 0,0-1 1,-1 1-1,0-1 0,0 1 0,-2-6 0,1 4-23,-2 1 1,1-1-1,0 1 0,-1 0 1,0 0-1,0 0 1,-1 0-1,1 0 1,-1 1-1,-8-6 1,-21-9-799,-2 2-3381,7 4-2516,9 3-2788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33.9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0 338 8369,'0'0'8637,"0"-5"-7915,1-1-475,0-1 0,0 0-1,1 1 1,-1-1 0,1 1-1,1 0 1,-1-1 0,1 1-1,0 0 1,7-9-1,48-61 1251,-28 39-1098,89-99 1113,-112 131-2093,-6 15-5079,-2-5 3162,1 10-5339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47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495 2744 7817,'0'0'1370,"-2"-9"-588,-5-44 1451,2 0 1,2-1 0,6-58 0,-1 15-1351,-4 21 93,-16-121 1,12 142-673,3-107-1,4 93-53,1 24-143,1 0 1,3 0-1,18-71 0,51-129 314,-49 166-311,21-57 145,6 3-1,5 1 1,90-145 0,-121 237-244,1 1 0,2 2-1,2 1 1,1 1 0,2 1 0,1 3 0,1 1 0,2 1 0,82-45 0,-76 53-11,0 2 0,1 1 0,1 3 0,62-13 0,199-20 1,-294 46-1,80-9 88,1 5-1,139 7 1,-216 1-81,-1 0-1,1 1 1,-1 1 0,1 0-1,-1 1 1,0 1 0,20 11 0,-29-13-1,0 0 1,0 1 0,-1 0-1,0 1 1,0-1 0,0 1 0,-1 0-1,0 1 1,0 0 0,0 0 0,-1 0-1,0 0 1,-1 1 0,1 0 0,-1 0-1,4 14 1,0 7 23,-2 1-1,-1 1 1,2 49-1,-10 93 45,-3-112-40,-25 111-1,20-123-28,-24 86 56,-78 197 1,50-162-42,32-92-42,-42 75 0,34-75 43,5-18 11,-83 111 0,96-143 6,-2-1 0,-1 0 0,-1-2 0,-1-1 0,-1-1 0,-1-2 1,-1 0-1,-35 18 0,9-16 6,-1-2 0,-2-3 0,-82 16 0,79-19-10,17-5-34,0 3 0,1 1 0,0 2 0,2 2-1,0 2 1,-69 45 0,83-42-12,0 1 0,2 2-1,1 0 1,1 2 0,-32 51 0,24-34-8,-49 53 1,69-86 13,-12 13 16,-24 31 0,40-46-26,1 0-1,0 0 0,0 0 1,1 1-1,1 0 1,-1 0-1,-2 14 0,-6 16 26,-1 0-1,-2-1 1,-2-1 0,-23 39-1,-20 41-13,26-44 40,18-44-43,2 1 0,2 0 0,1 1 0,-12 50-1,20-66 7,0 0 0,-1-1-1,-1 0 1,-14 28 0,-42 60 0,24-41-3,27-41-18,1 1 1,1 0-1,-9 34 1,-15 40-143,-49 108 140,76-189 20,1 1 1,1-1 0,1 1-1,-2 17 1,-9 38 43,-25 86-59,37-146 60,-1 0-1,2 0 1,-1 15-1,2-19-3605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48.7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439 0 1096,'0'0'6065,"-4"13"-5003,-68 241 5738,-64 382-983,103-466-5205,1-22-254,-7 36-33,24-96-155,-29 187 42,22-146-135,-4 31-59,24-136-25,-11 212 30,13-178-276,8-104-7454,-1 12 3777,-3-10-3608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52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752 4012 1616,'0'0'5169,"0"-8"-4469,15-149 4522,-3-11-3311,-5-316 1279,-9 282-2326,0 158-629,-13-70 0,-1 2 174,10 64-100,-3 1 0,-2 0 0,-25-68 0,-68-132 588,55 135-710,-13-24 370,-6-5-245,42 83-63,-40-67-1,-85-169 2,91 166-227,43 92-19,2-1 0,1-1 0,2 0 0,1-1-1,2 0 1,2 0 0,-3-57 0,7 55-4,0-6 0,1 0-1,7-59 1,0 79-16,2 1 0,1 0 0,1 1 0,1-1 1,1 2-1,18-29 0,-13 26 9,1 0-1,1 1 1,2 1-1,0 1 1,2 1 0,1 1-1,0 0 1,2 2 0,0 1-1,30-17 1,-19 15 10,1 2 1,1 2-1,0 2 0,1 1 1,1 2-1,0 2 0,53-7 1,-31 8 8,0 3 0,1 3-1,115 8 1,-159-1 18,0 0 0,0 2-1,0 0 1,-1 0 0,0 2-1,32 19 1,94 70 193,-143-96-222,19 16 53,0 0 0,-1 2-1,-1 0 1,0 2 0,-2 0 0,0 0-1,-2 1 1,0 1 0,-2 1-1,0 0 1,-2 0 0,-1 1-1,0 1 1,-2-1 0,-1 1 0,-1 0-1,1 28 1,-4-34 7,-2 1 0,0-1 0,-1 0 1,-1 0-1,-1 1 0,-1-1 0,0-1 0,-2 1 0,0-1 0,-1 0 0,-1 0 1,-20 33-1,-15 24 4,-53 86 83,56-96-22,-50 113 1,29-53-67,-8 27-16,6-11-32,-22 49 37,35-74-27,27-64-7,-18 62 1,-15 88 4,49-167-21,1 0 0,2 1 0,1 0 0,2 0 0,4 41 0,-1 4 3,3 114 110,0 26-1945,-12-78-4800,0-87 1233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1:55.2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351 1467 4993,'0'0'3834,"0"-5"-2330,-5-46 758,-1 1 0,-3 0 0,-17-56-1,20 82-1910,-59-172 1348,26 85-1122,21 66-366,-2 1-1,-2 0 0,-46-69 1,50 86-73,11 15-106,1 1-1,0-1 0,0 1 0,2-2 0,-1 1 0,1 0 1,1-1-1,0 0 0,1 0 0,-1-13 0,3 17-36,0 0 0,1-1-1,0 1 1,1 0 0,0 0-1,0 0 1,0 0 0,2 0-1,-1 0 1,1 1-1,0-1 1,1 1 0,-1 0-1,12-13 1,18-15 18,1 1-1,2 1 1,1 2 0,2 2-1,81-46 1,-104 66-14,1 1 1,1 0-1,0 2 0,0 0 0,0 1 1,1 1-1,-1 1 0,1 1 0,0 1 1,37 0-1,-22 1 24,-1 3 0,0 1 0,-1 1 0,1 2 0,-1 1 0,54 19 0,-35-5 45,-1 1-1,-2 3 1,59 39 0,-75-41-10,-2 0 0,-1 2 0,-1 2 0,-1 0 0,35 46 0,52 106 290,-83-123-271,-3 2 0,-3 1 0,-3 1 0,-2 2 0,-2 0 1,-4 0-1,8 67 0,-16-87-44,-1-1 0,-3 2 0,-2-1 1,-1 0-1,-2 1 0,-8 41 0,-1-29-34,-39 153 51,32-142-51,11-37-214,-2-1 1,-20 48-1,28-73-57,-1-1 1,1 0-1,-1 1 0,1-1 1,-1 0-1,0 0 0,0 0 1,-4 3-1,-12 4-5261,3-5-1792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21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1 968,'0'0'2280,"-4"6"-2192,0-3 8,0 1-96,4-1-8,-4 3-248,4-3-448,-4-3-1232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22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0 559 3448,'0'0'4634,"24"-1"-2787,-5-4-1104,-1-2 1,0-1 0,-1 0 0,0-1-1,0 0 1,-1-2 0,16-13 0,21-11 75,191-127 1603,-214 142-2279,53-25 0,15-8 75,-58 30-207,0 1 1,1 3-1,0 1 0,2 2 1,70-17-1,-90 29-2,0 1 0,46 0 1,16-1 9,-53-2 107,35-2 734,-67 8-693,-4-2-704,-36 1-5653,16 1 194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24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1 296 2896,'0'0'7666,"12"-8"-6815,83-48 1270,-25 18-781,1 3-1,2 4 0,99-30 1,-114 46-977,0 2 0,83-7 0,-86 14-332,13-2 113,-1 3 0,112 6 0,-114 11 79,-48-8-101,-1-1 0,1 0 1,20 0-1,-27-2 404,-9-1-580,-1 1-1,0-1 0,1 0 1,-1 0-1,0 0 0,1 0 1,-1 0-1,1 1 0,-1-1 1,0 0-1,1 0 0,-1 0 1,0 0-1,1 0 1,-1 0-1,1 0 0,-1 0 1,0-1-1,1 1 0,-1 0 1,1 0-1,-1 0 0,0 0 1,1 0-1,-1-1 1,0 1-1,1 0 0,-1 0 1,0 0-1,0-1 0,1 1 1,-1 0-1,0-1 0,0 1 1,1 0-1,-1-1 0,0 1 1,0 0-1,0-1 1,1 1-1,-1 0 0,0-1 1,0 1-1,0 0 0,0-1 1,0 1-1,0-1 0,0 1 1,0 0-1,0-1 0,0 1 1,0 0-1,0-1 1,0 1-1,0-1 0,-1 0 1,1-11-6280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27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439 5 776,'0'0'14164,"25"0"-10761,57-1-1166,-45-2-1769,0 3 0,1 1 0,-1 1 0,0 3 0,45 10 0,-42-3-294,-1 2 0,-1 1-1,-1 2 1,0 2 0,-1 1 0,-1 2 0,57 47-1,-56-37-92,-11-12-42,0 2 0,-2 0-1,-1 2 1,-1 0 0,27 40 0,-29-30 134,26 61-1,-39-79-127,-1 1-1,0-1 0,-1 1 0,-1-1 0,-1 1 0,0 26 0,-2-28-13,0 0-1,-2 1 0,1-1 1,-2 0-1,0 0 0,-1-1 1,-1 1-1,0-1 1,-1 1-1,0-2 0,-1 1 1,-11 16-1,-6 3 26,-2-2-1,0 0 1,-2-2 0,-43 34 0,33-34 20,-2-3 1,-1-1-1,0-2 0,-2-2 1,-65 23-1,64-30-8,-1-2-1,-54 7 1,-64-3-10,89-10-48,-116-2 49,128-4-47,43-2 0,1 0 0,-1-1 0,-25-7 0,-16-3 44,1 4-1147,50-2-3828,1 0-2987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28.9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3288,'4'0'12312,"21"-2"-10858,-11 5-1120,1 1 1,-1 0 0,0 0-1,0 2 1,-1 0 0,1 0-1,-2 1 1,1 1-1,-1 0 1,0 1 0,0 0-1,20 21 1,-10-6-187,0 2 0,-2 0 0,-1 1 1,-1 1-1,-1 0 0,-1 1 0,-2 1 0,17 50 0,-15-32-56,-9-30 68,0 1-1,-2 0 1,0 1-1,-1-1 1,3 36-1,1-9-1098,-8-86-6834,0 21-524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1.2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4256,'2'-1'10343,"8"2"-8426,5 18-457,-1 1-1,23 43 1,-21-31-1047,-2 2 0,-1-1 0,9 42 0,-12-38-174,1 1-85,-2 1 1,-2 0 0,4 65-1,-7 350 158,-5-445-313,0 1 0,-1-1 0,0 1 0,0-1 0,-6 13 0,-4 14 16,7-16-347,-2 10 678,-13 34 0,-2-21-1796,18-37 436,0 0 0,-1 1 0,0-2-1,-7 7 1,-3 1-4964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2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543 141 6617,'0'0'8843,"-21"-3"-4791,-4-7-3058,1 0 0,-27-16 0,31 14-749,-1 2 0,-1 0 0,-29-8 0,41 15-218,-25-7 126,0 1 0,-1 2 0,0 2 0,-43-2 0,72 7-252,2-1-55,0 1-1,0 0 1,0 0-1,0 1 1,0-1-1,1 1 1,-1 0-1,0 0 1,1 0-1,-1 1 1,0 0-1,-5 3 1,9 9-6327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2.8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468 86 1432,'0'0'10410,"-3"0"-8711,-7-2-638,-1 0 1,1 0-1,0-1 0,0 0 1,0-1-1,-14-7 1,-39-14 763,20 15-1288,-1 1-1,1 3 1,-70-3-1,74 11 334,21-1-2558,1-1-7377,27 0 1495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3.8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4 289 3224,'0'-6'13791,"-3"-23"-12328,3 4-865,1 0-1,2 0 1,1 1 0,11-42 0,-6 11 205,-5 28-907,-2 20-1235,7 26-5237,-1 3 1887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4.4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0 359 5817,'0'0'7601,"2"-3"-6520,14-22 557,1 0 1,39-42-1,9-11-123,-21 24-685,-29 37-67,21-30-1,-35 46-694,2-2-12,8-23-6657,-6 14 116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6.4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6601,'0'0'5028,"11"9"-4028,17 13 140,-1 1 1,-2 1-1,0 2 1,34 45-1,-41-43-755,-2 2-1,0 1 0,-2 0 1,-1 0-1,-2 1 1,-1 1-1,8 49 1,25 273 436,-40-313-763,-2 0 0,-1 1 0,-12 81 0,-38 37 219,36-119-83,13-41-238,-14 33 322,15-33-312,0 0 0,-1 0 0,1-1-1,0 1 1,0 0 0,-1-1 0,1 1 0,-1 0 0,1-1 0,0 1 0,-1-1 0,1 1 0,-1-1 0,0 1 0,1-1 0,-1 1 0,1-1-1,-1 1 1,0-1 0,1 0 0,-1 1 0,0-1 0,1 0 0,-1 0 0,0 0 0,0 1 0,1-1 0,-1 0 0,0 0 0,1 0 0,-1 0-1,0 0 1,0 0 0,1 0 0,-1-1 0,0 1 0,0 0 0,1 0 0,-1 0 0,0-1 0,1 1 0,-1 0 0,0-1 0,1 1 0,-1-1-1,1 1 1,-2-1 0,-1-4-748,0-1 0,0 1-1,0 0 1,0-1 0,1 0 0,0 1-1,-2-12 1,-7-22-4383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6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377 96 2472,'0'0'11049,"-20"-4"-6725,-33-17-1727,-69-26 501,103 42-2954,-1 0 1,1 1-1,0 1 1,-36 0-1,38 3-471,-10 1 868,21-2-3316,24-2-9308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7.5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118 393 4721,'0'0'9009,"-4"-11"-8139,-56-193 4261,38 132-3557,13 48-975,-8-40 0,14 52 478,0 7-3696,6 23-6681,5 0 3824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48.1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0 429 7097,'0'0'7646,"9"-12"-6553,18-26-394,105-157 3403,-117 167-3378,-1-1 0,-1-1 0,16-50 0,-29 64-127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0.2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1950 3120,'0'0'5157,"7"-10"-4031,150-224 5481,-82 111-5255,65-143 1,-123 229-1179,32-72 305,95-156 0,-99 196-380,-12 16 46,2 1-1,67-76 1,122-79-41,-53 53-24,-129 112-4,1 3-1,2 2 1,1 1 0,76-43 0,-111 69-2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0.9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0 321 7601,'0'0'4534,"3"-4"-3537,4-3-609,0 0 0,0 0 0,0 1 0,1 0 1,0 0-1,12-6 0,62-29 1117,-43 23-1055,-26 11-272,52-26 757,2 2 1,135-41-1,-167 63-651,-13 2-30,1 1 1,0 2-1,0 0 1,29-1-1,-52-16-8713,0 14 2719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1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0 194 5921,'0'0'6625,"18"-6"-5527,105-39 1049,-98 36-1650,158-52 2737,-153 53-2685,1 1-1,1 2 1,-1 1 0,34 0-1,-34 1-40,-31 1-662,0 1 0,0 0 0,0 0 0,0 0 0,0 0-1,0 0 1,-1 0 0,1-1 0,-1 1 0,1 0 0,-1 0-1,1 0 1,-1 0 0,1 0 0,-1 0 0,0 1 0,0-2 0,-11-10-3781,-4 2-1591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2.0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44 542 3688,'0'0'9978,"1"-5"-9184,8-114 3276,-11-71-2125,-2 136-1382,-3 0 0,-13-53 0,20 106-645,0 1 1,0-1-1,0 1 1,0-1-1,0 1 1,0-1-1,0 1 1,0-1-1,0 1 1,0-1-1,0 1 1,-1-1-1,1 1 1,0-1-1,0 1 1,-1-1-1,1 1 0,0 0 1,-1-1-1,1 1 1,0 0-1,-1-1 1,1 1-1,0 0 1,-1-1-1,1 1 1,-1 0-1,0-1 1,-8 18-6472,5 4 139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2.7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56 594 3208,'0'0'4772,"-7"6"1366,9-122-1036,-1-68-2733,-3 151-2079,-1 0 1,-1 1-1,-14-47 1,17 74-197,0 1-26,0 0 0,0-1 0,-1 1 1,1 0-1,-1 0 0,0 0 0,0 0 0,0 1 0,-1-1 0,-3-3 0,6 6-162,0 0-25,0 0 0,1-1 1,-1 1-1,1 0 1,0 0-1,-1-1 0,1 1 1,0 0-1,-1 0 1,1 0-1,0 0 1,0 0-1,0 0 0,0 0 1,0 0-1,0 1 1,0-1-1,1 0 1,1 0-1,3-4-534,18-16-2368,3-2-1919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3.7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0 693 1504,'0'0'9321,"7"-15"-8069,-4 8-1112,5-13 374,2 1-1,0-1 1,1 2 0,16-20 0,6 1 807,1 2 1,55-44 0,86-50 480,-113 89-1603,2 2-1,1 3 0,2 4 1,1 2-1,1 3 0,2 3 1,72-14-1,-117 31-147,23-4 47,-48 10-176,-33 3-10835,12 3 1359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4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2 689 7961,'0'0'7437,"-1"-14"-6589,1-1-554,0-1 1,1 0-1,0 1 1,2-1-1,0 0 1,6-19-1,4 2-6,2 0 0,2 1 1,1 0-1,1 2 0,32-40 0,2 6 55,76-67-1,-107 109-207,0 1-1,2 1 1,1 1-1,28-17 0,-52 36-175,-1 0-1,0-1 1,1 1-1,-1 0 1,1 0-1,-1-1 1,0 1-1,1 0 1,-1 0 0,1 0-1,-1-1 1,1 1-1,-1 0 1,1 0-1,-1 0 1,1 0-1,-1 0 1,1 0-1,-1 0 1,0 0-1,1 0 1,-1 0-1,1 0 1,-1 0-1,1 1 1,-1-1-1,1 0 1,-1 0-1,1 0 1,-1 1-1,0-1 1,1 0-1,-1 0 1,1 1-1,-1-1 1,0 0-1,1 1 1,-1-1-1,0 0 1,0 1 0,1-1-1,-1 1 1,0 0-1,3 21-4274,-3 0-862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5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4705,'0'0'7213,"-1"1"-7069,1-1 0,0 1 1,0-1-1,0 1 0,0 0 0,0-1 0,0 1 1,1-1-1,-1 1 0,0-1 0,0 1 1,0-1-1,0 1 0,1 0 0,-1-1 0,0 1 1,0-1-1,1 0 0,-1 1 0,0-1 0,1 1 1,-1-1-1,1 1 0,18 15 482,1 0 0,0-2 1,1 0-1,1-1 0,0-1 0,37 13 1,-34-18-411,-1-1 0,1-2 0,0 0 1,0-2-1,0 0 0,35-3 0,-23 0-108,-34 0-2335,-9-1-110,-11-1-2241,-6 3-3952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5.8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7009,'0'0'6360,"14"3"-4183,7 10-1495,1-2 0,0 0 0,1-1 0,0-2 0,1 0 0,39 7 0,151 12 990,-19-19-321,-194-8-1736,-17-7-3036,-1-3-1041,-2-2-2244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6.5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0 444 6689,'0'0'7559,"2"-6"-6507,1-8-558,2 1 0,-1 0 0,2 1 0,0-1 0,0 1 0,12-17 0,59-73 1155,-12 18-565,-54 66-846,2 1-1,0 0 1,1 1 0,0 1 0,2 0 0,27-21 0,-39 34-445,0 0 0,0 1 0,0-1 0,0 1 0,0 0 1,0 0-1,0 0 0,1 1 0,-1 0 0,0-1 0,0 2 0,1-1 0,-1 0 0,5 2 0,-2-1-955,-1 0 0,1 1-1,0 0 1,-1 0 0,1 1-1,-1 0 1,10 6 0,10 12-7512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7.6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1 194 5049,'0'0'7837,"12"-6"-6741,27-14-332,12-7 1332,75-27 1,-44 31-1361,0 4 1,2 3 0,119-7-1,256 18 20,95 42-434,-546-36-310,10 0 63,0 1 1,0 1-1,-1 0 1,1 1-1,-1 1 1,33 14 0,-41-16-218,-9-8-1148,-10-11-1313,-9-1-1859,-1 2-1952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8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1 316 5033,'0'0'8843,"3"-9"-8095,1-1-451,1 1-1,0-1 0,1 2 1,0-1-1,0 1 1,1-1-1,0 2 1,1-1-1,14-11 0,8-6 114,1 3 0,1 0-1,1 2 1,0 1 0,2 2 0,0 1-1,1 2 1,0 1 0,58-11-1,-72 20-273,47-6 240,-69 10-421,-4-1-684,0 0 0,0 1 0,-1-1 0,1 1 0,0 0 0,-1 0 0,1 0 0,0 1-1,-1-1 1,-4 2 0,5-1-37,-27 5-4383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2:58.7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1 372 5513,'0'0'5262,"0"-3"-4240,0 0-793,1 0 1,-1 0-1,1 0 1,0 1-1,0-1 1,0 0-1,0 0 1,1 1-1,-1-1 1,1 1-1,-1-1 1,1 1-1,2-3 1,34-32 1516,-18 18-976,24-23 203,2 2 1,2 2-1,2 2 1,65-35-1,-98 61-877,0 1-1,1 1 0,30-10 1,-47 17-376,0 1-1,0 0 1,-1 0 0,1 0 0,0 0 0,0 0 0,0 0-1,0 1 1,0-1 0,0 0 0,0 0 0,0 1-1,0-1 1,0 0 0,0 1 0,0-1 0,0 1 0,-1-1-1,1 1 1,0 0 0,0-1 0,-1 1 0,1 0-1,0-1 1,-1 1 0,1 0 0,-1 0 0,1 0 0,-1 0-1,1-1 1,-1 1 0,1 2 0,4 15-6528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0.0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1172 6809,'0'0'4381,"15"-14"-3434,166-150 2075,-162 147-2812,380-296 2680,-69 100-1171,-231 157-1341,153-62 1,-155 79-300,214-81-79,-215 88 436,124-25 1,-164 44 695,-55 13-1046,-1 0-106,0 0 1,0 0-1,0 0 0,0 0 0,1 0 0,-1-1 0,0 1 0,0 0 0,0 0 0,0 0 0,0 0 1,0-1-1,0 1 0,0 0 0,0 0 0,0 0 0,0 0 0,0-1 0,0 1 0,0 0 1,0 0-1,0 0 0,0 0 0,0-1 0,-1 1 0,1 0 0,0 0 0,0 0 0,0 0 0,0-1 1,0 1-1,0 0 0,0 0 0,-1 0 0,1 0 0,0 0 0,0 0 0,0 0 0,0 0 0,0-1 1,-1 1-1,1 0 0,0 0 0,0 0 0,0 0 0,0 0 0,-1 0 0,1 0 0,0 0 1,0 0-1,-37-6-6457,13 3 240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0.5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1 387 6905,'0'0'6724,"7"-11"-5849,12-15-267,0 2 0,2 0-1,1 0 1,25-19 0,13-1 426,2 2-1,1 3 1,83-36-1,-143 73-1018,3 0 4,0-1 0,-1 0 0,1 0 0,-1 0 0,1-1 0,8-8 0,-14 12-188,-1 0 0,1-1 0,0 1 0,0 0 0,0 0 0,-1 0 0,1-1 0,0 1 1,0 0-1,-1 0 0,1 0 0,0 0 0,-1 0 0,1-1 0,0 1 0,-1 0 0,1 0 0,0 0 0,0 0 0,-1 0 0,1 0 0,0 0 0,-1 0 0,1 0 0,0 0 0,-1 0 0,1 0 0,0 0 0,0 1 0,-1-1 0,1 0 0,0 0 0,-1 0 0,1 0 0,0 0 0,0 1 0,-1-1 0,1 0 0,-18 5-3771,-4 7-1186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1.1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1 509 5209,'0'0'6232,"3"-10"-5123,8-18-328,2 0 1,0 1-1,2 1 0,1 0 1,1 1-1,20-23 0,136-140 2567,-163 178-3204,47-44 376,-51 49-503,0 0 0,1 0 1,-1 1-1,1 0 0,0 0 1,0 1-1,11-4 0,-16 6-165,-1 1 1,0 0-1,0 0 0,0 0 0,1 0 0,-1 0 0,0 0 1,0 0-1,0 0 0,0 1 0,1-1 0,-1 0 0,0 1 1,0-1-1,0 1 0,0-1 0,0 1 0,0-1 0,0 1 1,0 0-1,0 0 0,0-1 0,0 1 0,-1 0 0,1 0 1,0 0-1,0 0 0,-1 0 0,1 0 0,0 2 1,14 38-4144,-13-32 2758,6 19-3269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1.5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4961,'0'0'6506,"14"7"-5480,-13-7-1022,28 15 1434,2-1 1,45 13-1,-33-21 27,-15-6-6952,-19 0-342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2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 5633,'0'0'7951,"8"-1"-6863,44-4 1242,92 2 0,-51 9-951,122 23 1,313 91-254,-450-100-1104,-48-14 5,-1 2-1,56 22 1,-73-22-2238,-32-13-4209,1-2 1726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3.3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0 207 5633,'0'0'5358,"7"-8"-4150,10-10-490,1 0 0,1 2 0,1 0 0,0 2 0,23-13 0,-21 15-238,2 1 0,-1 2 0,1 0 0,41-9 0,-11 9 599,59-4 0,-83 10-837,-28 1-1098,-7 1-399,-45-2-3972,11 3 796,-1 0-258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4.3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3528,'0'0'5781,"20"13"-1636,25 28-930,65 47 0,-99-80-3053,4 4 13,1 0 0,0-1 1,1-1-1,0-1 0,0-1 0,21 8 0,-33-16-2210,-10-4 61,-10-4-1914,14 8 3790,-15-7-5122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4.9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5609,'0'0'4437,"8"12"-3290,63 97 1748,-49-76-2038,2-1 0,0-1 0,2-1-1,2-2 1,0 0 0,2-2 0,1-1-1,1-2 1,38 22 0,-27-17-941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5.7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4745,'0'0'5685,"13"0"-4565,19 0-113,0 1 0,0 2 0,39 9 0,-70-12-979,191 56 3118,-148-41-2250,-1 1 0,53 30 0,-77-35-185,31 25-1,-50-36-860,0 0 0,1 0 0,-1 0 0,0 0 1,1-1-1,-1 1 0,0 0 0,1 0 0,-1 0 0,0 0 0,0-1 0,1 1 0,-1 0 0,0 0 0,0 0 0,0-1 0,1 1 0,-1 0 0,0 0 0,0-1 0,0 1 0,0 0 0,1-1 0,-1 1 0,0 0 0,0 0 0,0-1 0,0 1 0,0 0 1,0-1-1,0 1 0,0 0 0,0-1 0,0 1 0,0 0 0,0-1 0,0 1 0,0 0 0,0 0 0,0-1 0,-1 1 0,1 0 0,0-1 0,0 1 0,0 0 0,0-2-686,0-10-4873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7.1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1 543 672,'0'0'12203,"3"-10"-11716,8-15-199,0-6 577,2 1 0,2 0 1,21-34-1,-4 24-394,2 1 0,1 2 0,2 2-1,1 1 1,44-29 0,-47 39 217,2 1-1,77-35 1,-131 67-10190,-2-2 3230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7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0 318 5473,'0'0'6317,"3"-12"-5404,-1 2-843,11-45 3012,25-69-1,-35 114-2748,1-1-1,-2 0 1,1 0 0,-1 0-1,0-16 1,-2 25-401,0 1 1,0 0-1,0 0 1,1-1-1,-1 1 0,0 0 1,1 0-1,-1 0 1,1 0-1,-1-1 0,1 1 1,-1 0-1,1 0 1,0 0-1,1-1 0,-1 0-568,1 1 1,0-1-1,0 1 0,0 0 0,0-1 0,0 1 1,0 0-1,0 0 0,0 1 0,1-1 0,2-1 1,8 1-4593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3:08.2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26 5977,'0'0'5701,"8"4"-4644,6 1-423,1 0-1,0 0 1,0-1-1,0-1 1,0-1-1,28 2 1,-15-6-118,-1-1 0,0-1 0,0-2 0,33-10 0,49-10 981,-89 25-1125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4:25.1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558 1 7585,'0'0'3890,"-9"4"-2385,-23 11-38,1 2 1,0 1-1,1 1 1,-35 31-1,23-14-794,1 2-1,-43 54 1,59-61-574,1 1 0,1 2-1,2 0 1,-27 61 0,38-67-100,1 0 0,1 1 0,1 0 0,-5 58 0,6 121 143,6-184-104,0-23-78,5-14-3536,2-3-1100,1-3-1451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4:26.0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263 0 4600,'0'0'8862,"-5"8"-7324,-14 15-817,2 2 1,1 0-1,1 1 0,2 0 0,-12 28 0,-40 147 61,5 37-447,49-184-18,3 1 1,2-1-1,3 103 0,4-168-1445,0 0 0,0 0-1,2 1 1,-1-1-1,6-14 1,4-10-5582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4:26.9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289 0 7561,'0'0'5667,"0"14"-4819,1 9-547,2 237 4865,-17-178-4372,-3-1 1,-45 132 0,42-152-489,4-16-94,-2 1 1,-2-2-1,-2-1 0,-2 0 0,-34 46 0,52-81 341,-5 5-1707,11-14 895,-1 1 0,1-1 0,-1 1 0,1-1 0,0 0 0,-1 1-1,1-1 1,0 0 0,-1 1 0,1-1 0,0 0 0,0 1 0,0-1 0,0 0 0,0 0 0,0 1 0,0-1 0,0 0 0,0 0 0,0 1 0,0-1 0,0 0 0,1 0 0,-1-12-5195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4:45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1144 7 5513,'-9'-5'12383,"-13"3"-9844,-19 4-2793,20 2 593,1 1 0,0 2 0,1 0 0,-27 13 0,46-19-342,-23 9 107,2 2 0,0 1 0,0 0 0,1 1 0,1 2 0,-17 17 0,-82 88 170,78-79-194,30-30-48,0-1 0,-1 0 0,0-1 0,0 0 0,-1-1 1,-1 0-1,-13 7 0,-105 56 27,101-56-67,1 1 1,-45 34-1,4-1 12,58-42-9,1 1-1,1 0 1,-16 17 0,8-8-5,4-1 2,0 0-1,2 1 0,-13 22 1,11-18-32,9-13 24,1-1 1,0 1-1,0 1 1,1-1-1,0 0 1,1 1-1,0 0 1,-1 12-1,0 12-7,3 36 1,1-33 25,1-23 7,0 0 0,2-1 0,0 0 0,0 0 0,1 0 0,0 0 0,11 16 0,-14-26 13,37 59 166,-33-55-165,0-1-1,0 0 0,0 0 0,1-1 1,0 0-1,0 0 0,0 0 1,1-1-1,-1 0 0,1-1 0,0 1 1,0-1-1,9 1 0,26 13 6,-32-12-32,0-1 0,0-1 1,0 0-1,1 0 0,-1-1 0,17 1 1,75-3-41,-53-1 34,-33 1 5,0-1 1,0 0-1,0-1 1,-1-1-1,1-1 0,29-10 1,-2-2 5,-7-2-5,-28 14 5,1 0 1,-1-1-1,0 0 0,9-7 0,-4 1 24,-1 0-1,0-1 0,-1 0 1,0-1-1,-1-1 0,-1 1 1,0-2-1,0 1 0,12-30 1,-10 19-19,1 0 1,1 1 0,30-41-1,-30 49-20,0 0 0,1 0-1,0 1 1,1 1 0,1 1-1,24-15 1,91-60-48,-109 75 53,39-14 1,7-3 4,-60 25 4,0-1 0,-1 0-1,0 0 1,0 0 0,-1-1-1,0 0 1,0 0 0,-1-1-1,0 0 1,0 0 0,0-1-1,-1 1 1,-1-1 0,1 0-1,-2-1 1,1 1 0,3-17-1,0-7 20,-2 0 0,-2 0 0,0-64 0,-4 88-12,0 0 0,-1-1 0,0 1 1,0 0-1,-1 0 0,0 0 0,0 0 0,-1 0 0,0 1 0,-10-14 0,5 8 8,-1 1 1,0 0 0,-1 0-1,-1 1 1,-17-14-1,16 16 28,1 1-1,-2 1 1,1-1-1,-1 2 1,-1 0-1,1 1 1,-1 0-1,0 1 1,-27-4-1,22 5-51,4 1-610,0 1 1,0 0 0,-23 1-1,32 2-636,1-1 1,-1 2-1,1-1 0,-1 1 0,1 0 0,0 0 0,-6 3 1,-16 8-9256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4:47.6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1387 1 4825,'0'0'4363,"0"8"-3629,3 13 219,1-1 0,1 1-1,0-1 1,2 0 0,12 28 0,-14-39-763,0 0 0,-1 0 0,0 0 0,-1 1 1,0-1-1,-1 1 0,1 0 0,-2 0 0,0 0 0,0 0 0,0 0 0,-2 0 1,1 0-1,-1 0 0,0 0 0,-1 0 0,-1-1 0,1 1 0,-1 0 0,-1-1 1,0 0-1,0 0 0,-1 0 0,-9 13 0,-2-4 69,0-1 1,-1-1-1,-1 0 0,-21 14 1,13-11-167,-38 39 1,44-35-2,2 1 0,1 1-1,0 1 1,2 0 0,1 1 0,-12 35 0,-8-3 19,8-14 4,-30 35 271,47-66-361,0-1 1,-1 0-1,-17 17 1,3-2 151,13-18-86,1-1 0,-1 0 0,-1-1 0,0 0 0,0 0 0,0-2 0,-25 11 0,-18 10 104,38-17-136,0-1 1,-1-1-1,0-1 0,0 0 0,-1-2 1,1 0-1,-1-1 0,0 0 0,0-2 1,-25 0-1,-151 14 14,178-16-47,3 1-37,0-2-1,-22-2 1,32 2-6,-1 0-1,1 0 1,0 0-1,0-1 1,0 1-1,1-1 0,-1 0 1,0 0-1,1 0 1,-1-1-1,1 1 1,-6-7-1,-14-18 11,0-2-1,-28-49 1,44 66 20,-6-7-417,3 3 432,0 0 1,-14-32-1,22 42-1070,0-1 0,0 0 1,0 0-1,1 0 0,0 0 0,0-11 1,1 5-4199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08.6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1784 3512,'0'0'1069,"4"-36"2524,21-71 2737,2-1-4075,25-114-560,-37 166-979,29-74 1,-16 54-296,-11 32-278,1 2 0,3 0-1,34-53 1,89-108 166,7 19 195,-6 47-522,-79 80 67,61-46-26,-58 50-13,-48 34-9,-15 13 2,1 0 1,0 0-1,15-8 1,-2-1 16,-18 13-23,0 0-1,1 0 1,-1 0 0,0 0 0,1 0 0,0 0-1,-1 1 1,1-1 0,0 1 0,0 0 0,0 0-1,0 0 1,0 0 0,3 0 0,-5 1-59,43 0-87,-38 0 145,0 1 0,0 0-1,0 0 1,0 0 0,-1 0 0,1 1 0,0 0-1,-1 0 1,1 1 0,-1 0 0,0 0 0,0 0-1,0 0 1,0 1 0,-1 0 0,6 4 0,3 7 18,0 0 0,-1 1 0,16 26 0,-17-21 10,0 1 0,7 23 0,-7-18-24,-7-16 26,-1 1 0,0 0 0,2 18 0,0 3-12,-3-18 62,0 0 1,-2 0 0,-2 25-1,1-2 148,0-32-166,0 1-1,-1-1 1,0 0-1,0-1 1,0 1-1,-1 0 1,0 0-1,0-1 1,-5 7-1,-9 19 84,-23 44 66,29-55-134,0 0 1,-10 26-1,12-24-42,-1-2 1,-20 32-1,2-5-20,14-20 2,0 0 1,-17 55-1,-29 112 234,-23 74 59,42-149-171,32-93-104,-21 38 0,2-5-38,-29 60 30,-10 26 114,60-129-120,-1-1 1,-11 18 0,-2 1 5,-10 22 135,-58 82 1,13-28-132,-18 24 11,72-107-34,1 1 0,2 1-1,-20 40 1,-44 73-4,-49 122-1604,107-216-615,-25 42-6153,22-47 579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10.6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409 1 6009,'0'0'4752,"-9"0"-208,-14 3-2689,8 3-1315,0 0-1,0 1 1,1 1-1,-1 0 1,2 1-1,-14 11 1,-14 8 90,23-15-512,0 0 0,1 2 0,1 0 0,0 1 0,1 0 0,1 1 1,0 1-1,1 0 0,2 1 0,-1 0 0,2 1 0,1 0 0,0 1 1,-9 37-1,13-37-79,2-1-1,1 1 1,1 0 0,0-1 0,5 39 0,-3-52-37,1 1 0,-1-1 0,2 0 1,-1 0-1,1 0 0,0 0 0,1-1 0,0 1 1,0-1-1,8 11 0,4 0-12,0 0 0,19 16 0,-19-20-1,1-1 0,0-1 0,0-1-1,1 0 1,0-1 0,1-1 0,0-1-1,30 8 1,-13-7-23,0-1-1,1-2 0,66 0 1,-92-4-123,0-2 0,-1 0 0,1 0 0,-1-1 0,14-3 0,-20 3-515,1 0 0,-1 0 0,1 0 0,-1 0-1,0-1 1,0 1 0,0-1 0,5-5 0,-1-1-5486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12.7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12 360 1512,'0'0'6150,"-1"-6"-5135,-1 0-570,1 1 0,0-1 0,0 1-1,1-1 1,0 1 0,0-1 0,0 0-1,0 1 1,1-1 0,0 1 0,0-1 0,1 1-1,-1 0 1,1-1 0,4-7 0,10-9-79,0 1 1,2 1 0,0 1-1,1 0 1,1 1-1,1 1 1,0 1 0,1 1-1,35-17 1,-30 20-258,1 2 0,0 1 0,0 1 0,1 2-1,0 0 1,0 2 0,1 2 0,52 1 0,-73 2-67,-1 0-1,1 0 1,0 1-1,-1 0 1,0 0-1,1 1 1,-1 0-1,0 1 1,0-1-1,-1 2 1,14 8-1,-12-6 3,-1-1 0,0 1 0,0 0 0,-1 1 0,0 0 0,0 0 0,-1 1-1,0-1 1,6 14 0,-9-14 12,-1 0 0,0 0 0,0 1 0,-1-1 0,0 0 0,-1 0 0,0 1 0,-1 13 0,0 5 103,0-20-123,0 0 0,0 0 0,0 0 0,-1 0 0,-1 0-1,1-1 1,-1 1 0,0-1 0,0 0 0,-1 0 0,-6 9 0,-9 10 36,-28 29 1,32-38-64,-2 2 15,-1-1 0,-1 0-1,-39 27 1,45-36-20,-1 0 1,0-1-1,0-1 0,0 0 1,-1 0-1,0-2 0,-21 5 1,16-6-16,-1 0 1,1-1-1,0-2 0,-1 0 1,1-1-1,0 0 1,0-2-1,0-1 1,0 0-1,0-1 0,1-2 1,0 0-1,-20-10 1,32 14-163,1-1 0,0 1 0,0-1 0,0-1 0,0 1 0,1-1 0,0 0 0,0 0 0,0 0 0,1-1 0,-5-7 0,5 7-935,1-1 0,0 0 0,0 1 0,0-2 0,1 1 0,-2-11 0,0-4-4594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13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21 380 6409,'0'0'4180,"-2"-3"-3427,-1-4-421,0 1 0,0 0 1,1-1-1,0 1 0,1-1 0,-1 1 1,1-1-1,0 0 0,1-7 0,0 5-138,1 0-1,-1 0 0,2 0 0,0 0 1,0 0-1,0 1 0,1-1 0,0 1 1,1-1-1,0 1 0,7-10 0,-4 7 53,1 1 0,1 0 0,0 0 0,0 0 0,1 1-1,0 1 1,13-8 0,0 1 53,1 2 0,1 0 0,0 2 0,1 1 0,0 1 0,52-11 0,-46 14-119,-1 2 1,1 1 0,0 2 0,49 3 0,-73 0-163,1-1-1,-1 2 1,0-1 0,0 1 0,-1 0 0,1 1 0,0 0 0,-1 0 0,12 9-1,-5-2-2,0 0 0,-1 2 0,19 20 0,-26-24 0,0 0 0,0 0 0,-1 1 0,0-1 0,-1 1 0,0 1 0,0-1-1,-1 0 1,-1 1 0,1 0 0,-2-1 0,0 1 0,0 0 0,-1 0 0,0 0 0,-1 0-1,-3 16 1,1-15 14,-1 1 0,-1-1 0,0 0 0,-1 0 0,0-1 0,-1 0 1,0 0-1,-1 0 0,0-1 0,-1 0 0,0-1 0,-13 11 0,16-15-224,0-1 0,-1 0-1,1 0 1,-1 0 0,0-1 0,0 0 0,0-1 0,-11 3 0,-61 10-6073,55-12 2703,-16 3-5445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15.1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 3608,'0'0'7474,"0"3"-6641,-1 6-307,0 1-1,-1-1 1,-1 0-1,-6 18 1,-3 11 867,6-15-856,1 0-1,1 1 1,0-1-1,2 1 1,1 0-1,4 47 1,-2-65-531,1-1 0,0 0 0,0 0 0,0 0 0,1-1 0,0 1 0,0-1 0,0 1 0,0-1 0,0 0 0,1 0 0,0 0 0,0 0 0,0-1 0,0 0 0,1 0 0,8 5 0,-5-3-9,1-1 0,-1 0 0,1-1 0,0 0 0,0 0 1,0 0-1,0-1 0,0-1 0,14 1 0,-14-2 12,1 0 1,-1-1 0,1-1-1,-1 0 1,1 0 0,-1 0-1,0-2 1,0 1-1,0-1 1,-1 0 0,1-1-1,-1 0 1,0 0 0,0 0-1,-1-1 1,14-14 0,-3 1 37,-1 0 1,0-2-1,-2 0 1,25-44 0,-15 24 179,-23 38-256,0 0 1,-1-1-1,1 1 1,-1 0-1,0-1 0,0 0 1,0 1-1,1-7 1,-3-17-6782,-3 14 566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32.1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1 604 9378,'0'0'16787,"0"-32"-15872,1 8-912,2 1 1,1-1 0,0 1 0,2 0-1,1 0 1,0 0 0,2 1-1,0 0 1,2 1 0,0 0 0,2 1-1,0 0 1,22-24 0,-4 8-33,3 1 0,54-43 0,-88 78 28,1-1-4,0 0 0,0 0-1,1 0 1,-1 0-1,0 1 1,1-1 0,-1 0-1,0 1 1,1-1 0,-1 0-1,1 1 1,-1 0 0,1-1-1,-1 1 1,1 0-1,-1 0 1,1 0 0,1 0-1,-3 0 14,0 0 14,1-4-357,-1 1 0,0 0 0,1 0 0,-1 0 1,1-1-1,0 1 0,0 0 0,0 0 0,3-5 1,6-18-8958,-10 10-2120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33.0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135 201 5825,'0'0'9437,"-5"-7"-3946,-15-22-4148,-83-121-199,99 142-826,1 2-619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35.9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351 512 3080,'0'0'9201,"-8"0"-8100,-97 6 3360,59-2-3421,0-2-1,-56-5 0,98 3-1019,0-1-1,0 1 0,0-1 1,0-1-1,0 1 0,0 0 1,1-1-1,-1 0 0,-4-2 1,8 3-6,28 1-596,15-1 592,48-7 0,-90 8-5,1 0 0,-1 0 0,0 0 0,1-1 0,-1 1 0,0-1 0,1 1 0,-1-1 1,0 1-1,0-1 0,1 0 0,-1 1 0,0-1 0,1-1 0,-1 1 0,-1 1 0,0-1-1,0 0 1,0 1 0,0-1 0,0 1-1,0-1 1,0 0 0,0 1 0,0-1-1,0 0 1,0 1 0,0-1 0,0 1-1,0-1 1,-1 0 0,1 1 0,0-1-1,0 1 1,-1-1 0,1 1 0,0-1-1,-1 1 1,1-1 0,-1 1 0,1-1-1,-1 1 1,1-1 0,-1 1 0,1 0-1,-1-1 1,1 1 0,-1 0 0,0-1-1,-159-112-40,146 101-19,14 12 51,0 0 0,0 0 1,0 0-1,0 0 0,0 0 0,0 0 0,0 0 0,0 0 0,0 0 0,1 0 0,-1 0 0,0 0 1,0 0-1,0 0 0,0 0 0,0 0 0,0 0 0,0-1 0,0 1 0,0 0 0,0 0 0,0 0 1,0 0-1,0 0 0,0 0 0,0 0 0,0 0 0,0 0 0,1 0 0,-1 0 0,0 0 0,0 0 1,0 0-1,0-1 0,0 1 0,0 0 0,0 0 0,0 0 0,0 0 0,0 0 0,0 0 0,0 0 1,0 0-1,0 0 0,0 0 0,0 0 0,-1 0 0,1-1 0,0 1 0,0 0 0,0 0 0,0 0 1,0 0-1,0 0 0,0 0 0,0 0 0,0 0 0,0 0 0,0 0 0,0 0 0,0 0 0,0 0 1,0 0-1,0 0 0,0 0 0,-1 0 0,1 0 0,25 8-530,-6-1 659,80 16-133,-24-7 17,-75-16-4,0 0 0,1 0 0,-1 0 0,0 0 0,0 0 0,0 0 0,0 0 0,0 0 0,0 0-1,1 0 1,-1 0 0,0 0 0,0 0 0,0 0 0,0 0 0,0 0 0,1 0 0,-1 0 0,0 0 0,0 0 0,0 0-1,0 0 1,0 0 0,1 0 0,-1 0 0,0 0 0,0 0 0,0 0 0,0 0 0,0 0 0,0 0 0,1-1-1,-1 1 1,0 0 0,0 0 0,0 0 0,0 0 0,0 0 0,0 0 0,0 0 0,0-1 0,0 1 0,0 0 0,1 0-1,-1 0 1,0 0 0,0-1 0,-4-9 81,-15-17-119,12 18 34,-25-36-143,19 28 99,1-1 1,0 0 0,1-1-1,1 0 1,-13-35 0,20 34-240,4 19 268,-1 1 0,0 0 1,0 0-1,0-1 0,1 1 1,-1 0-1,0 0 0,0 0 0,1-1 1,-1 1-1,0 0 0,0 0 1,1 0-1,-1 0 0,0 0 1,0-1-1,1 1 0,-1 0 1,0 0-1,1 0 0,-1 0 1,0 0-1,1 0 0,-1 0 0,0 0 1,1 0-1,-1 0 0,0 0 1,0 0-1,1 0 0,-1 1 1,0-1-1,1 0 0,-1 0 1,0 0-1,0 0 0,1 0 1,-1 1-1,0-1 0,0 0 0,1 0 1,-1 0-1,0 1 0,0-1 1,0 0-1,1 0 0,-1 1 1,0-1-1,0 0 0,0 1 1,48 35-43,-30-24 55,1 1 1,-2 2 0,0-1 0,-1 2 0,0 0 0,17 24-1,-32-38 6,-1-2-4,0 0-1,0 1 0,0-1 0,1 0 1,-1 1-1,0-1 0,0 0 1,1 0-1,-1 1 0,0-1 1,0 0-1,1 0 0,-1 0 0,0 1 1,1-1-1,-1 0 0,0 0 1,1 0-1,-1 0 0,0 0 0,1 0 1,-1 1-1,0-1 0,1 0 1,-1 0-1,0 0 0,1 0 1,-1 0-1,0 0 0,1-1 0,-1 1 1,1 0-1,0 0 304,-2-7-282,-1 1 0,1-1 0,-1 1 0,0-1-1,-1 1 1,0-1 0,0 1 0,-5-8 0,-8-18-40,12 22-35,-2-5-15,0 0 1,0 0-1,2-1 0,0 0 0,0 0 0,2 0 1,-1-17-1,3 32 38,0 1 0,1 0 0,-1-1 1,0 1-1,1 0 0,-1-1 0,0 1 0,1 0 0,-1-1 1,1 1-1,-1 0 0,1 0 0,-1-1 0,0 1 0,1 0 1,-1 0-1,1 0 0,-1 0 0,1 0 0,-1 0 1,1 0-1,-1-1 0,1 1 0,-1 1 0,1-1 0,-1 0 1,1 0-1,-1 0 0,1 0 0,-1 0 0,1 0 0,-1 0 1,0 1-1,1-1 0,-1 0 0,1 0 0,-1 1 0,0-1 1,1 0-1,-1 1 0,1-1 0,20 11-185,-12-2 220,0-1-1,-1 1 1,0 1-1,0-1 1,-1 1-1,-1 1 1,0-1-1,0 1 1,-1 0-1,0 1 1,-1-1-1,0 1 0,-1 0 1,0 0-1,-1 0 1,1 22-1,-3-70 267,8-53 0,-7 78-300,1 0 0,1 0 0,0 1 1,0-1-1,1 0 0,0 1 0,1 0 0,0 0 0,10-13 1,-14 21 11,1 0 1,-1 0-1,1 0 0,-1 1 1,1-1-1,0 0 1,0 1-1,0-1 1,0 1-1,0 0 1,0 0-1,0 0 0,0 0 1,0 0-1,0 0 1,4 0-1,-5 1 14,1 0 0,-1 1 0,0-1-1,0 0 1,0 1 0,0-1 0,0 1 0,0-1-1,0 1 1,0-1 0,0 1 0,0 0 0,0-1 0,0 1-1,-1 0 1,1 0 0,0 0 0,0 0 0,-1 0-1,1 0 1,-1 0 0,1 0 0,-1 0 0,1 0-1,-1 0 1,1 0 0,-1 0 0,0 0 0,0 1-1,0-1 1,0 0 0,0 0 0,0 0 0,0 2-1,2 13 89,-1 0 0,0 0 0,-1 0 0,-1 1 0,-1-1 0,0 0 0,-1-1 0,-1 1 0,0 0 0,-1-1 0,-8 18 0,7-21-71,2-6 203,6-21-122,-1 8-172,1 0 0,0 0 0,1 1 0,-1 0 0,1-1 0,0 1 0,1 0 0,0 0 0,8-10 0,4-3-565,27-23 0,-41 39 614,0 1 0,1 0-1,0 0 1,-1 1 0,1-1-1,0 1 1,0-1-1,0 1 1,0 0 0,0 0-1,0 0 1,0 0 0,0 1-1,1-1 1,-1 1 0,0 0-1,0 0 1,0 0-1,1 0 1,-1 0 0,6 2-1,-8-1 28,-1 1-1,1-1 0,0 0 1,-1 1-1,1-1 1,-1 0-1,1 1 0,-1-1 1,1 1-1,-1-1 1,0 1-1,0-1 0,0 0 1,0 1-1,0-1 0,0 3 1,-2 27 20,2-29-13,-2 5 65,1 1 0,-1-1 1,-1 0-1,1 0 1,-1 1-1,0-2 0,-1 1 1,0 0-1,0-1 0,-6 8 1,-9 10 473,-27 24 0,30-33-262,-19 20 506,34-34-657,1-4-195,1 0-1,0-1 0,-1 1 1,1 0-1,0 0 0,0 0 1,1 1-1,-1-1 0,1 0 1,-1 0-1,1 1 0,0-1 1,0 1-1,0-1 0,0 1 1,1 0-1,-1 0 0,0 0 0,1 0 1,5-3-1,-3 2-65,0 0 1,1 1-1,-1-1 0,1 1 1,0 0-1,-1 0 0,1 1 0,0 0 1,0 0-1,7-1 0,-13 3 116,1-1 0,0 1-1,0-1 1,0 1 0,0-1-1,-1 1 1,1-1 0,0 1-1,0 0 1,-1 0 0,1-1-1,-1 1 1,1 0 0,-1 0-1,1 0 1,-1-1 0,1 1-1,-1 0 1,0 0 0,1 0-1,-1 0 1,0 0 0,0 0-1,0 0 1,1 0-1,-1 0 1,0 0 0,0 0-1,-1 0 1,1 0 0,0 1-1,0 1 17,0 1-1,0-1 0,-1 1 0,1-1 1,-1 1-1,0-1 0,0 0 0,-2 7 1,-11 9 510,-1 0 0,0-1 1,-1-1-1,-1-1 0,-1 0 0,0-1 1,-1-1-1,-23 13 0,11-16-2196,10-9-7153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39.4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70 407 3080,'0'0'13920,"-8"-22"-12404,4 9-1509,1 1-1,0 0 1,0-1 0,2 1-1,-1-1 1,2 0-1,-1 0 1,2 0-1,0 1 1,0-1-1,1 0 1,1 1-1,5-17 1,0 9-22,0 0 0,1 1 1,1 0-1,1 1 0,1 0 0,0 1 0,18-20 1,-29 35 4,1 1-1,-1-1 1,1 0 0,-1 0 0,1 1 0,0-1 0,0 1-1,0 0 1,-1-1 0,1 1 0,0 0 0,1 0-1,-1 0 1,0 0 0,0 1 0,0-1 0,0 1 0,1-1-1,-1 1 1,0 0 0,5 0 0,-5 0 3,0 1 0,0 0 0,0 0 0,0 0 0,0 0 0,-1 1 0,1-1 0,0 0 0,-1 1 0,1-1 0,-1 1 0,1 0 0,-1-1 0,0 1 0,0 0 0,0 0 1,0 0-1,0 0 0,0 0 0,0 0 0,-1 0 0,2 3 0,1 8 16,0-1 0,-1 1 1,-1 0-1,0 0 0,-1 20 0,-9 64 195,8-86-162,-3 9 233,18-49-287,8-3-407,1 0 0,32-33 1,-47 56 299,1 0 0,1 1 0,-1 0 0,1 1 1,0-1-1,1 2 0,0 0 0,0 0 1,0 1-1,1 0 0,13-3 0,-24 8 112,0-1 0,-1 1 0,1 0 0,0-1 0,0 1 0,0 0 0,0 0 0,0 0 0,0 0 0,0-1 0,0 2 0,0-1 0,0 0 0,0 0 0,0 0 0,0 0 0,0 1 0,0-1 0,0 0 0,0 1 0,0-1 0,0 1 0,0-1 0,-1 1 0,1-1 0,0 1 0,0-1 0,0 1-1,-1 0 1,1 0 0,0-1 0,-1 1 0,1 0 0,-1 0 0,1 1 0,0 2-6,0 1-1,-1-1 0,1 0 1,-1 1-1,0-1 1,0 0-1,-2 5 1,2 0 50,-2 1 21,0 0 1,-1-1-1,0 0 0,0 1 0,-1-1 0,0-1 0,-1 1 0,-9 13 1,-49 62 1033,16-36 275,46-47-1335,7-17-353,4 4 114,1 1 1,0 0-1,1 1 1,0 1 0,1 0-1,0 0 1,0 2-1,1-1 1,26-9 0,-32 15 145,-1 0 0,0 0 0,1 1 0,0 0 0,-1 1 0,11 0 0,-17 0 58,-1 1 0,1-1 0,0 1 0,0-1 0,0 1 0,-1 0 1,1-1-1,0 1 0,0 0 0,-1-1 0,1 1 0,-1 0 0,1 0 0,-1 0 0,1-1 0,-1 1 0,1 0 0,-1 0 0,0 0 0,1 0 0,-1 0 1,0 0-1,0 0 0,0 0 0,0 0 0,0 0 0,0 0 0,0 0 0,0 1 0,-1 30 39,-1-26 8,0-1 0,0 1 0,-1-1 0,1 0-1,-1 0 1,0 0 0,-1 0 0,1 0 0,-9 7 0,-43 39 727,39-38-412,-51 41 1084,67-53-1402,2-2-217,0 1 121,-1-1-1,1 1 0,0-1 1,0 0-1,0 0 1,-1 0-1,1 0 1,0 0-1,-1 0 0,3-3 1,10-5-190,2 2 57,0 0 0,1 2-1,0 0 1,0 1 0,0 1-1,0 0 1,1 1-1,-1 1 1,1 1 0,26 2-1,-43-2 188,0 0 0,1 0 0,-1 0 0,0 0 0,1 0-1,-1 1 1,1-1 0,-1 0 0,0 1 0,0-1 0,1 1 0,-1-1-1,0 1 1,0-1 0,1 1 0,-1 0 0,0 0 0,0 0 0,0-1-1,0 1 1,0 0 0,0 0 0,0 0 0,-1 1 0,1-1-1,0 0 1,-1 0 0,1 0 0,0 1 0,-1-1 0,0 0 0,1 1-1,-1-1 1,0 0 0,1 1 0,-1-1 0,0 0 0,0 1 0,0-1-1,0 0 1,-1 3 0,0 0 54,0 0 0,0 0-1,-1 0 1,1-1 0,-1 1 0,0 0-1,0-1 1,-1 1 0,1-1-1,-1 0 1,0 1 0,-4 3 0,-9 6 225,1 0 0,-2-1 0,0-1 0,0-1 0,-1 0 0,0-2 0,0 0 0,-1 0 0,0-2 0,-25 5 0,43-10-283,0-1 0,0 0 0,1 0 0,-1 1 0,0-1 0,0 0 0,0 0 0,0 0 0,0 0 0,0 0 1,1 0-1,-1 0 0,0 0 0,0 0 0,0-1 0,0 1 0,0 0 0,1-1 0,-1 1 0,0 0 0,-1-1 0,14-9-290,26-10-66,-22 14 154,0 1 0,1 1 0,0 0 0,-1 1 1,1 1-1,0 0 0,1 2 0,16 1 1,-32-2 192,-1 1 0,1 0 1,-1 0-1,1 1 0,-1-1 1,1 0-1,-1 0 0,0 1 1,1-1-1,-1 1 0,0-1 1,1 1-1,-1-1 0,0 1 1,1 0-1,-1 0 0,2 1 1,-3-1 8,1-1 0,-1 1 0,0 0 0,1 0 0,-1 0 0,1-1 0,-1 1 0,0 0 1,0 0-1,1 0 0,-1 0 0,0 0 0,0 0 0,0 0 0,0 0 0,0-1 0,0 1 0,-1 0 0,1 0 0,0 1 1,-2 2 17,1-1 0,-1 1 0,1-1 0,-1 0 0,0 1 0,0-1 0,-1 0 0,1 0 0,-1-1 0,1 1 0,-1 0 0,-3 1 0,-8 6 191,-1-2 0,0 0 0,-1 0 0,1-1 0,-2-1 1,1-1-1,0-1 0,-1 0 0,0-1 0,0 0 0,0-2 1,0 0-1,0 0 0,-23-4 0,35 2-192,0 0 0,0-1 0,-1 1 0,1-1 0,0 0 0,1-1 1,-1 1-1,0-1 0,1 0 0,-1 0 0,1-1 0,-6-4 0,-2-2-70,95 8-3051,-78 2 3075,1-1 0,-1 1 1,1 0-1,-1 1 0,0-1 1,1 1-1,-1 0 0,0 0 1,0 0-1,0 1 1,0 0-1,0 0 0,0 0 1,0 1-1,0 0 0,6 5 1,-10-7 37,0-1 1,0 1 0,-1 0-1,1 0 1,0 0 0,-1 0-1,1 0 1,-1 0 0,1 0-1,-1 0 1,0 0-1,1 0 1,-1 0 0,0 0-1,0 0 1,0 1 0,0-1-1,0 0 1,0 0 0,0 0-1,0 0 1,0 0 0,0 0-1,-1 0 1,1 0 0,0 1-1,-1-1 1,1 0 0,-1 0-1,1 0 1,-1-1 0,1 1-1,-1 0 1,0 0-1,0 0 1,1 0 0,-1 0-1,0-1 1,0 1 0,0 0-1,0-1 1,0 1 0,0-1-1,0 1 1,-1 0 0,-7 4 184,0 0 1,-1-1 0,-16 6-1,19-7-25,-9 2-6,0 0 1,0-1 0,-1-1-1,0 0 1,1-2 0,-1 0-1,0 0 1,0-2 0,1 0-1,-1-1 1,0 0-1,1-1 1,0-1 0,-1-1-1,2-1 1,-1 0 0,0-1-1,-18-11 1,15 3-843,18 10-1072,13 10 382,57 30-1355,-79-39 5427,5 3-2462,0-1 0,0 0 0,0 0-1,0 0 1,-7-5 0,-82-59 861,84 62-2784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41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6 592,'0'0'10553,"0"0"-10514,0 0 0,0 0 1,0 0-1,0 0 0,0 0 0,0 0 1,0 0-1,1 0 0,-1-1 1,0 1-1,0 0 0,0 0 0,0 0 1,0 0-1,0 0 0,1 0 1,-1 0-1,0 0 0,0 0 0,0 0 1,0 0-1,0 0 0,0 0 1,1 0-1,-1 0 0,0 0 0,0 0 1,0 1-1,0-1 0,0 0 1,0 0-1,1 0 0,-1 0 0,0 0 1,0 0-1,0 0 0,0 0 1,0 0-1,0 0 0,0 1 0,0-1 1,0 0-1,0 0 0,1 0 1,-1 0-1,0 0 0,0 0 0,0 0 1,0 1-1,0-1 0,0 0 1,0 0-1,0 0 0,0 0 0,0 0 1,0 1-1,0-1 0,0 0 1,0 0-1,0 0 0,0 0 0,0 0 1,0 0-1,0 1 0,-1-1 1,1 0-1,3 21 1232,-1-1 1,0 39-1,-18 91-72,6-82-820,8 10-145,3-47-177,-1-30-59,0-1 0,0 0 1,0 1-1,1-1 0,-1 0 0,0 1 0,0-1 1,0 0-1,1 0 0,-1 1 0,0-1 0,0 0 1,1 0-1,-1 0 0,0 1 0,1-1 0,-1 0 1,0 0-1,1 0 0,-1 0 0,0 0 0,1 0 1,-1 0-1,0 1 0,1-1 0,-1 0 0,0 0 1,1 0-1,-1 0 0,0-1 0,1 1 0,-1 0 1,1 0-1,-1 0 0,0 0 0,1 0 0,-1 0 1,0 0-1,1-1 0,15-6-70,-7-3 53,-1 0 1,0 0-1,-1 0 0,0-1 1,-1 0-1,0 0 0,6-18 1,25-88-156,-34 107 172,-3 9 0,0 0 0,0 1 0,0-1 0,0 1 0,0-1 1,0 1-1,0-1 0,0 0 0,0 1 0,1-1 0,-1 1 0,0-1 1,0 1-1,0-1 0,1 1 0,-1-1 0,0 1 0,1-1 1,-1 1-1,0-1 0,1 1 0,-1-1 0,1 1 0,-1 0 0,1-1 1,-1 1-1,2-1 0,2 16-187,-1 2 203,10 30 6,-10-34-23,0 0 0,0 0 0,2 0 0,-1-1 0,2 0 0,-1 1 0,2-2 1,-1 1-1,11 12 0,-16-23-1,-1-1 0,0 1-1,1 0 1,-1-1 0,1 1 0,0-1 0,-1 1 0,1-1 0,-1 1 0,1-1 0,0 0 0,-1 1 0,1-1 0,0 0 0,-1 0 0,1 1 0,0-1 0,0 0-1,-1 0 1,1 0 0,0 0 0,0 0 0,-1 0 0,1 0 0,0 0 0,0 0 0,-1 0 0,1 0 0,1-1 0,-1 1 6,0-1 0,0 0 1,0 0-1,0 0 0,0 0 0,0-1 1,0 1-1,0 0 0,0 0 1,0-1-1,-1 1 0,1 0 0,0-3 1,2-4 11,-1 0 0,0 0 0,0 0 1,0-9-1,-1-88 186,-2 49-123,1 56-79,2 13-349,5 1 349,0 0 0,1 0-1,1-1 1,0-1-1,1 1 1,1-1 0,0-1-1,0 0 1,19 14-1,-27-23 3,0-1 0,0 1 0,0-1 0,0 1 0,0-1 0,1 0 0,-1 0 0,0 0 0,1-1 0,3 1 0,-6-33 220,-2 22-171,0 1 1,0-1-1,-1 1 0,0 0 1,-1-1-1,0 1 0,-7-15 1,-6-18 64,15 38-94,1 4-133,0 2-66,1 0 169,-1 1 0,1-1 0,-1 0 0,1 0 1,0 0-1,0 0 0,0 0 0,0 0 0,0 0 0,0 0 1,1 0-1,-1 0 0,0 0 0,1-1 0,0 1 0,-1-1 1,1 1-1,0-1 0,0 1 0,0-1 0,0 0 0,0 0 1,0 0-1,0 0 0,0-1 0,0 1 0,5 0 0,-7-2 37,1 0-1,0 0 1,-1-1-1,0 1 0,1 0 1,-1-1-1,1 1 1,-1 0-1,0-1 1,0 1-1,0 0 0,0-1 1,0 1-1,0 0 1,-1-3-1,1 0 45,0-8 102,-1 0 0,0 0 1,0 0-1,-1 1 0,-1-1 1,0 0-1,-1 1 0,0 0 1,-7-13-1,9 19-232,-1 0-1,0 0 1,0 1 0,-1-1-1,0 1 1,1 0 0,-1 0-1,-1 0 1,1 0 0,-1 1-1,1 0 1,-1-1 0,0 2-1,0-1 1,0 1 0,0 0-1,-1 0 1,1 0 0,-1 1-1,1-1 1,-11 0-1,-27 3-5351,20 4-507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42.8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319 216 2624,'-2'-1'14311,"-4"-1"-10863,-33-11-3494,18 2 129,1-1-1,1-1 0,0 0 1,-18-17-1,15 11 41,-47-29 0,51 36-28,15 9-75,-1 1 1,1-1 0,-1 1-1,1 0 1,-1 0-1,0 0 1,0 0-1,0 1 1,0-1-1,-6 0 953,10-16-7956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45.8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574 532 4368,'0'0'4877,"-20"0"2844,37-19-7477,200-130-478,-207 142 174,-1 0-1,0 0 0,0-1 0,-1 0 0,0 0 0,-1-1 0,9-13 1,-16 22 67,0-1 0,0 1 0,0 0 1,0 0-1,0 0 0,0-1 0,0 1 0,0 0 1,0 0-1,0-1 0,0 1 0,0 0 0,0 0 1,0 0-1,0-1 0,0 1 0,0 0 0,0 0 1,0 0-1,-1-1 0,1 1 0,0 0 1,0 0-1,0 0 0,0 0 0,0-1 0,-1 1 1,1 0-1,0 0 0,0 0 0,0 0 0,-1 0 1,1 0-1,0 0 0,0 0 0,0-1 1,-1 1-1,1 0 0,0 0 0,0 0 0,0 0 1,-1 0-1,1 0 0,0 0 0,0 0 0,-1 0 1,1 0-1,0 0 0,0 1 0,-1-1 1,-14-1-21,13 2 35,-16 1 49,0 1 0,0 0 0,0 2 0,0 0 0,1 1 0,-29 14 0,9-4 292,21-10-232,-21 10 397,-1-2 1,-73 16-1,111-30-530,0 0 0,-1 1 1,1-1-1,0 0 0,-1 0 0,1 0 1,0 0-1,-1 1 0,1-1 0,0 0 1,-1 0-1,1 0 0,-1 0 1,1 0-1,0 0 0,-1 0 0,1 0 1,-1 0-1,1 0 0,0 0 1,-1-1-1,1 1 0,0 0 0,-1 0 1,1 0-1,-1 0 0,1-1 0,0 1 1,-1 0-1,1 0 0,0-1 1,0 1-1,-1 0 0,1 0 0,0-1 1,0 1-1,-1 0 0,1-1 1,0 1-1,0 0 0,0-1 0,0 1 1,-1-1-1,1 1 0,0 0 1,0-1-1,0 1 0,0 0 0,0-1 1,0 1-1,0-1 0,0 1 0,0 0 1,0-1-1,0 1 0,0-1 1,0 1-1,1 0 0,-1-1 0,0 1 1,0 0-1,0-1 0,0 1 1,1 0-1,-1-1 0,0 1 0,1-1 1,18-26-297,-16 24 269,45-52-448,-28 35 333,-2-1 0,18-28 0,-35 48 153,0 0 1,-1 0 0,1 0 0,0 0 0,-1 0-1,1 0 1,-1 0 0,1 0 0,-1 0 0,0-1-1,1 1 1,-1 0 0,0 0 0,0 0 0,0-1-1,0 1 1,0 0 0,0-2 0,-1 2-3,1 0 1,0 1 0,-1-1 0,1 1-1,-1-1 1,1 1 0,-1 0-1,1-1 1,-1 1 0,1-1 0,-1 1-1,0 0 1,1-1 0,-1 1-1,1 0 1,-1 0 0,0 0 0,1-1-1,-1 1 1,0 0 0,1 0-1,-1 0 1,-1 0 0,-2 0 1,0 0 1,0 1-1,0-1 1,0 1-1,0 0 0,0 0 1,0 1-1,-7 2 1,-16 11 365,-45 34 0,71-48-371,1-1 0,0 0 0,0 0 0,0 0 0,0 0 0,0 0 0,0 0 0,0 0 0,-1 0 0,1 0 0,0 0 0,0 0 0,0 0-1,0 0 1,0 0 0,-1 0 0,1 0 0,0 0 0,0 0 0,0 0 0,0 0 0,0 0 0,0 0 0,-1 0 0,1 0 0,0 0 0,0 0 0,0 0 0,0 0 0,0 0 0,0 0 0,-1-1 0,1 1 0,0 0 0,0 0 0,0 0 0,0 0 0,0 0 0,0 0 0,0 0-1,0 0 1,0-1 0,0 1 0,0 0 0,0 0 0,0 0 0,-1 0 0,1 0 0,0 0 0,0-1 0,-2-12 27,1-23-138,2 30 110,-1-168-125,0 174 59,-1 3-104,0 1 121,0-1 0,0 0-1,0 0 1,-1 1 0,1-1 0,-1 0 0,-2 4 0,-3 5 28,-6 18 7,2 1 0,1 1 1,-8 48-1,-10-196-30,4 43 35,21 67 15,0 0 0,0 0-1,0 0 1,-1 0 0,0 1-1,0-1 1,0 1 0,-1 0-1,-5-4 1,10 9-18,-1 0-1,1 1 1,0-1 0,-1 0-1,1 0 1,-1 0-1,1 1 1,0-1 0,-1 0-1,1 1 1,0-1-1,-1 0 1,1 1 0,0-1-1,0 0 1,-1 1 0,1-1-1,0 1 1,0-1-1,0 0 1,-1 1 0,1-1-1,0 1 1,0-1 0,0 1-1,0-1 1,0 1-1,0-1 1,0 0 0,0 1-1,0-1 1,0 1 0,0-1-1,0 1 1,1 0-1,-3 19-79,2-11 84,-1 10-10,1 0 0,0 0 0,2-1-1,0 1 1,1 0 0,1-1 0,0 1 0,13 31 0,-7-24 4,-8-21 8,-1 0-1,1 0 0,0 0 0,1 0 0,-1 0 0,5 6 1,-4-8-15,-2-3 246,-10-17 60,-12-9-260,-2-2-7,-1 0 1,-46-40-1,50 57-68,20 11 37,-1 0 1,1 0 0,-1 0 0,1 0-1,-1 1 1,1-1 0,0 0 0,-1 0-1,1 0 1,-1 1 0,1-1 0,0 0-1,-1 1 1,1-1 0,0 0 0,-1 0-1,1 1 1,0-1 0,0 1 0,-1-1-1,1 0 1,0 1 0,0-1 0,0 1 0,-1-1-1,1 0 1,0 1 0,0-1 0,0 1-1,0-1 1,0 1 0,0-1 0,0 1-1,0-1 1,0 0 0,0 1 0,0-1-1,0 1 1,0-1 0,1 1 0,0 14-12,0 1 0,2-1 0,0-1 0,0 1 1,1 0-1,1-1 0,1 0 0,0 0 0,1 0 0,0-1 1,1 0-1,0 0 0,1-1 0,1 0 0,12 13 0,27 22-51,-74-63 194,-1 1 0,0 1 0,-45-16 0,58 25-123,0 1 0,-23-4-1,32 8-11,0-1-1,0 1 0,0-1 0,0 1 1,0 0-1,0 0 0,-1 1 1,1-1-1,0 1 0,0 0 0,0 0 1,1 0-1,-6 3 0,8-3-1,0 0 0,0 0 0,0 0 0,0 0-1,0 0 1,0 1 0,0-1 0,0 0 0,1 1 0,-1-1-1,1 0 1,-1 1 0,1-1 0,-1 1 0,1-1-1,0 0 1,0 1 0,0-1 0,-1 1 0,1-1 0,1 1-1,-1-1 1,0 1 0,0-1 0,1 1 0,-1-1-1,0 1 1,1-1 0,0 2 0,1 2-5,0-1 0,0 1 0,0-1 0,1 0 0,-1 1-1,1-1 1,5 6 0,3-1 7,1-1 1,0 0-1,0 0 0,1-1 0,0 0 0,0-1 0,0-1 0,1 0 0,0-1 0,0-1 1,20 3-1,-58-6 650,1-1 1,-29-5 0,30 1-640,1 1 1,-43-2 0,63 6-59,4 0-817,-1 0 838,0 1 0,0-1-1,1 1 1,-1 0 0,0 0-1,0 0 1,0 0 0,3 1-1,-2 0 41,10 5-8,0 1 1,-1 1-1,12 9 0,-21-15 12,0-1-1,0 1 1,0 0 0,-1 0-1,1 0 1,-1 0 0,0 0-1,0 1 1,0-1 0,-1 1-1,1-1 1,-1 1-1,0 0 1,0-1 0,0 1-1,0 0 1,0 5 0,-1 2 115,-1-1-1,1 1 1,-2-1 0,-3 15 0,4-22-76,0 1 0,0-1 0,0 1 0,-1-1 0,1 0 0,-1 0 1,0 0-1,0 0 0,0 0 0,-1 0 0,1-1 0,-1 1 0,1-1 0,-1 1 0,0-1 1,-5 4-1,7-6-41,1 0-1,0 0 1,-1 0 0,1 0 0,-1 0 0,1 0 0,0 0-1,-1 0 1,1 1 0,-1-1 0,1-1 0,0 1 0,-1 0-1,1 0 1,-1 0 0,1 0 0,0 0 0,-1 0 0,1 0-1,-1 0 1,1-1 0,0 1 0,-1 0 0,1 0 0,0 0-1,-1-1 1,1 1 0,0 0 0,0-1 0,-1 1 0,1 0-1,0-1 1,0 1 0,-1 0 0,1-1 0,0 1 0,0 0-1,0-1 1,0 1 0,0 0 0,-1-1 0,1 1 0,0-1-1,0 1 1,0 0 0,0-1 0,0 1 0,0-1 0,0 1-1,0 0 1,1-1 0,-1-30-567,0 23 296,15 58-70,-15-49 340,1 9 11,0-1 1,0 0-1,1 0 0,0 0 1,1 1-1,3 7 1,-5-15-12,0-1 0,-1 1-1,1-1 1,0 0 0,0 1 0,0-1 0,0 0 0,1 0 0,-1 1 0,0-1 0,1 0 0,-1 0 0,0-1 0,1 1 0,-1 0 0,3 1 0,-1-2-1,-1 1-1,0-1 1,1 0 0,-1 0 0,0 0 0,0 0-1,1-1 1,-1 1 0,0 0 0,1-1 0,-1 0-1,0 1 1,0-1 0,0 0 0,3-2 0,16-11 19,0 0 0,-2-1 0,0-2 0,-1 0 0,0 0 0,21-29 0,4-3 6,31-42 23,-64 78-30,-10 12-13,1 0 1,0 0-1,-1 0 1,1 0-1,0 0 0,0 1 1,-1-1-1,1 0 0,0 0 1,0 1-1,0-1 1,0 1-1,0-1 0,0 1 1,0-1-1,0 1 1,0 0-1,0-1 0,0 1 1,1 0-1,-1 0 1,0 0-1,2 0 0,-3 0-44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47.4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199 0 3576,'0'0'5537,"0"11"-1366,-11 7-3118,0-1 1,-1 0-1,-26 27 1,-13 17 665,-14 37 640,65-98-2371,-1 1 0,1-1 0,0 1 0,0-1 0,-1 0 0,1 1 0,0-1 0,0 1 0,-1-1 0,1 0 0,0 1 0,-1-1 0,1 0 0,-1 1 0,1-1 0,-1 0 0,1 0 0,0 1 0,-1-1-1,1 0 1,-1 0 0,1 0 0,-1 0 0,0 1 0,1-2-202,0 1 0,0 0 0,0-1 0,0 1-1,0 0 1,0 0 0,0-1 0,0 1 0,0 0-1,0 0 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49.1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 79 728,'0'0'10546,"-3"-7"-4960,-3 2-4811,-5 3-686,0 0 0,0 1 0,0 1 1,-1 0-1,1 0 0,0 1 0,0 0 0,0 1 0,0 1 1,0 0-1,0 0 0,0 1 0,1 0 0,0 1 0,0 0 1,-14 10-1,12-6 25,-4 3 27,0 1 0,2 0 1,0 1-1,-13 16 0,26-30-152,1 1 0,0-1 1,0 0-1,0 0 0,-1 0 0,1 1 1,0-1-1,0 0 0,0 0 1,-1 1-1,1-1 0,0 0 1,0 0-1,0 1 0,0-1 1,0 0-1,0 1 0,0-1 0,0 0 1,0 1-1,0-1 0,0 0 1,0 1-1,0-1 0,0 0 1,0 0-1,0 1 0,0-1 1,0 0-1,0 1 0,0-1 0,0 0 1,0 0-1,1 1 0,-1-1 1,0 0-1,0 1 0,0-1 1,1 0-1,14 3-348,23-8-294,-17-1 320,1-1 0,-2-1 0,25-13 0,-18 8 109,0 2 1,43-13-1,-68 23 576,-26 27 302,-10 10-299,2 0 0,2 3 0,1 0 0,-25 48 0,54-87-360,0 0-1,0 0 1,0 0-1,0 0 1,0 0-1,0 0 1,0 0-1,0 0 1,1 0-1,-1 0 1,0 0 0,0 0-1,0 0 1,0 0-1,0 0 1,0 0-1,0 0 1,0 0-1,0 0 1,0 1-1,0-1 1,1 0-1,-1 0 1,0 0-1,0 0 1,0 0-1,0 0 1,0 0-1,0 0 1,0 0-1,0 0 1,0 0-1,0 0 1,0 0-1,0 1 1,0-1-1,0 0 1,0 0-1,0 0 1,0 0-1,0 0 1,0 0-1,0 0 1,0 0-1,0 0 1,0 0-1,0 1 1,0-1 0,0 0-1,0 0 1,0 0-1,0 0 1,0 0-1,0 0 1,12-8-61,22-20 70,-29 23-72,159-139-1358,-164 144 1428,0-1 0,0 1-1,1 0 1,-1-1 0,0 1 0,1-1-1,-1 1 1,0 0 0,1 0-1,-1-1 1,0 1 0,1 0-1,-1-1 1,0 1 0,1 0 0,-1 0-1,1 0 1,-1 0 0,0-1-1,1 1 1,-1 0 0,1 0-1,-1 0 1,1 0 0,-1 0 0,1 0-1,-1 0 1,0 0 0,1 0-1,-1 0 1,1 0 0,-1 0-1,1 1 1,-1-1 0,0 0 0,1 0-1,0 17 105,-2-5-131,0 2 91,-1-1 0,0 1 0,-1-1-1,-4 14 1,-7 31 224,11-14-210,4-43-83,0-1 0,0 0 0,0 0 0,0 0 0,-1 0 0,1-1 0,0 1 0,0 0-1,0 0 1,0-1 0,0 1 0,0 0 0,0-1 0,-1 1 0,1-1 0,1 0 0,13-17 19,-1-1-1,-1 0 1,-1-1-1,-1 0 1,0-1-1,13-38 1,3-3 11,-23 60-33,1 10-19,8 26-58,9 41-43,-17-49 126,11 43-3,-14-64 2,-1 0-1,1-1 1,1 1 0,-1 0 0,0-1 0,1 0 0,0 0 0,0 1-1,0-2 1,7 8 0,-9-11-2,-1 1 1,1-1-1,0 0 0,-1 1 0,1-1 1,-1 1-1,1-1 0,0 0 0,-1 0 1,1 1-1,0-1 0,0 0 1,-1 0-1,1 0 0,0 0 0,-1 0 1,1 0-1,0 0 0,0 0 0,-1 0 1,1 0-1,0 0 0,-1 0 0,1-1 1,0 1-1,-1 0 0,1 0 1,0-1-1,-1 1 0,1-1 0,0 1 1,-1 0-1,1-1 0,-1 1 0,1-1 1,-1 1-1,1-1 0,-1 0 1,0 1-1,1-1 0,-1 1 0,1-1 1,-1 0-1,0 1 0,0-1 0,1 0 1,-1 0-1,12-39 27,-11 34-29,3-14 29,-1-1 1,0-26-1,3-27 23,-6 74-47,0 0 0,0 0 1,0-1-1,0 1 0,0 0 0,0 0 0,0 0 0,0 0 1,0 0-1,0 0 0,0 0 0,0 0 0,0 0 0,0-1 1,1 1-1,-1 0 0,0 0 0,0 0 0,0 0 0,0 0 1,0 0-1,0 0 0,0 0 0,0 0 0,0 0 1,0 0-1,0 0 0,0-1 0,0 1 0,0 0 0,1 0 1,-1 0-1,0 0 0,0 0 0,0 0 0,0 0 0,0 0 1,0 0-1,0 0 0,0 0 0,0 0 0,1 0 0,-1 0 1,0 0-1,0 0 0,0 0 0,0 0 0,0 0 1,0 0-1,0 0 0,0 0 0,0 0 0,0 0 0,1 0 1,-1 1-1,0-1 0,0 0 0,0 0 0,0 0 0,0 0 1,0 0-1,0 0 0,0 0 0,8 10 28,10 26 40,-5-12-39,-7-13-28,-6-9-1,1 0 0,0-1 0,-1 1 0,1 0 0,0-1-1,0 1 1,0-1 0,0 1 0,0-1 0,0 1 0,0-1 0,1 0 0,-1 0 0,1 0 0,-1 1 0,0-1 0,1 0 0,0-1 0,-1 1 0,1 0 0,0 0 0,-1-1 0,3 1 0,-3-1 4,0-1 0,0 1 0,0-1 0,0 1 0,0-1 0,0 0 0,-1 0 0,1 1 0,0-1 0,0 0 0,-1 0 0,1 0 0,0 0 0,-1 0 0,1 0 0,-1 0 0,1 0 0,-1 0 1,0 0-1,1 0 0,-1 0 0,0 0 0,0 0 0,0 0 0,0-1 0,0 1 0,0-1 0,0-1 11,3-15 155,-1 1-1,0 0 1,-1-1 0,-1 1-1,-1-1 1,-1 1 0,0-1-1,-1 1 1,-1 0 0,-8-20-1,10 30-74,-1 1 0,0 0-1,-1 1 1,0-1 0,0 1-1,0-1 1,0 1 0,-1 0-1,-9-7 1,-14-5-3553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50.7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1 728,'0'0'9950,"5"19"-7197,45 79 85,-32-66-1982,21 50 1,-16-20 443,18 76 1,-38-126-1107,-2-9-147,0-1 0,0 1 0,0-1 0,-1 1 0,1 0 0,-1-1 0,0 1 0,0 0 0,0-1-1,0 5 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5:52.6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5 3208,'0'0'4098,"8"29"-433,5 9-1519,-11-29-1907,1-1 0,0 0 0,0 1 0,0-2 0,1 1 0,0 0-1,9 11 1,5 8 19,-16-22-198,1 0 0,0 0 1,0 0-1,1-1 0,6 8 0,-9-8 1805,-1-9-953,-2 0-873,0 0 1,0 0-1,0-1 0,0 2 0,-1-1 0,0 0 0,0 0 0,0 1 1,0-1-1,-6-4 0,-9-15 59,-41-86-38,45 92 135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14.1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20 5881,'-5'-6'12417,"-1"2"-11678,6 4-722,-7-2 143,-1 0-1,1 0 1,-1 1 0,1 0-1,-1 0 1,1 0 0,-1 1-1,0 0 1,-8 2 0,14-1-157,0 0 1,-1 0 0,1 0 0,0 0-1,0 1 1,0-1 0,0 1 0,0 0-1,0-1 1,0 1 0,0 0 0,1 0-1,-1 0 1,1 0 0,-1 0 0,1 1-1,0-1 1,0 0 0,0 1 0,0-1-1,0 0 1,0 1 0,0 4 0,-1 6-13,0 0 1,1 0 0,1 17 0,0-22 16,0-6-12,0 0 0,0-1 0,1 1 0,-1 0 0,0-1 0,1 1 0,-1 0 0,1-1 0,0 1-1,-1-1 1,1 1 0,0-1 0,0 1 0,0-1 0,0 0 0,0 1 0,0-1 0,0 0 0,1 0 0,-1 0 0,0 0 0,1 0 0,-1 0 0,1 0 0,-1 0 0,1-1 0,-1 1-1,1-1 1,0 1 0,-1-1 0,1 1 0,-1-1 0,1 0 0,0 0 0,0 0 0,1 0 0,1 0 0,1 0 1,-1 0-1,0 0 0,1-1 1,-1 0-1,0 1 1,0-2-1,0 1 0,0 0 1,0-1-1,0 0 0,7-4 1,-5 2-67,-1-1-1,0 0 1,0-1 0,0 1 0,-1-1 0,1 0-1,4-9 1,-7 12 74,-1 0 0,1-1 0,-1 1 0,0-1 0,0 1-1,0-1 1,0 0 0,-1 1 0,1-1 0,-1 0 0,0 0-1,0 1 1,0-1 0,-1 0 0,1 0 0,-2-4 0,1 7 21,1 0 0,-1 0 0,1-1 0,-1 1 0,0 0 1,0 0-1,1 0 0,-1 0 0,0 0 0,0 0 0,0 0 1,0 1-1,0-1 0,0 0 0,0 0 0,-1 1 0,1-1 1,0 1-1,0-1 0,0 1 0,-1-1 0,-1 1 0,-14-3-1946,1 3-4913,14 0 4945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14.6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0 333 6393,'0'0'6806,"2"-2"-6173,19-23 265,-2-1 1,0-2-1,-2 0 1,-2 0-1,19-44 1,-30 60-696,0 1 0,-1-1 1,0 0-1,-1-1 0,1-13 0,-1-11-5289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15.3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277 235 2024,'0'0'6744,"-6"-2"-1896,-8-7-2874,5-6-1535,0 0 0,-1 0 1,0 1-1,-1 0 0,-20-19 1,7 13 335,0 0 1,-1 2-1,-45-25 1,54 33-692,4 4 1041,7 6-4235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15.8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293 0 4096,'0'0'9298,"-9"6"-8244,-78 48 2703,-87 74 1,157-113-3001,12-9-1840,25-15-10468,-7 0 5137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16.5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5697,'0'0'7320,"3"11"-6468,11 68 1009,21 101 1917,-30-164-3467,-1 1 0,-1 0 0,-1 1 0,-1-1-1,0 18 1,7-54-12915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17.1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6177,'0'0'7423,"9"10"-3939,18 1-2680,0-1-1,1-2 0,28 6 0,-21-7-675,50 19-1,-59-15-40,21 8 311,2-1 0,59 13 0,-100-29-44,-23-1-9982,3-1-747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47.7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99 1272,'0'3'17820,"0"6"-14428,0 43-3024,-3 82 403,6 132 140,-1-247-857,1 1-1,1-1 0,1 1 1,1-1-1,1-1 0,0 1 1,1-1-1,1 0 0,1-1 1,13 17-1,3 1 70,2-2 0,1-1 0,51 43 0,-63-60-91,19 17 12,1-1-1,1-1 1,67 37 0,156 66 6,-230-120-55,-1-1-1,2-1 0,0-2 0,0-1 0,35 3 1,-43-7 7,-10-3-16,1 1 1,-1 1-1,1 1 1,-1 0-1,16 6 1,-20-4-27,0-1 0,0-1 0,0 0 0,1 0-1,-1-1 1,1 0 0,0-1 0,0 0 0,0-1 0,12 0 0,-23-1-12,0-3-136,-1-1 182,1 0 1,-1 0 0,1 0-1,0 0 1,2-8 0,-2 3-2,-1-2 13,-1 0-1,0 1 1,-1-1 0,-1 0 0,1 1-1,-2 0 1,-8-16 0,-6-17 12,4 11 9,-1 0 0,-33-49 1,30 52-22,-35-49 77,-107-117 1,79 111-1,28 32-60,-169-161 41,154 150-23,40 39-59,-25-29 1,21 16 37,-72-60 0,75 66-4,26 26-13,0 0 1,-1 0-1,1 0 0,-1 1 1,0 0-1,0 0 1,-1 0-1,-10-5 0,5-3 4,11 11-6,-1 0-1,0 0 1,1 0-1,-1 0 1,0 0-1,0 0 1,0 0 0,0 0-1,0 0 1,0 0-1,0 0 1,0 0-1,-1 1 1,1-1-1,0 0 1,0 1 0,0-1-1,-2 1 1,2-1-8,1 0 14,0 1 1,0-1-1,0 1 0,-1-1 0,1 1 1,0-1-1,0 0 0,0 1 0,-1-1 1,1 1-1,0-1 0,-1 1 0,1-1 1,0 1-1,-1 0 0,1-1 0,-1 1 1,1-1-1,-1 1 0,1 0 0,0-1 1,-1 1-1,0 0 0,1 0 0,-1-1 1,1 1-1,-1 0 0,0 0 0,1 0 0,-1-1-1,1 1 1,-1 0-1,1 0 0,-1 0 1,1 0-1,-1-1 1,1 1-1,0 0 0,-1 0 1,1-1-1,0 1 0,-1 0 1,1-1-1,0 1 1,-1 0-1,1-1 0,0 1 1,-1-1-1,1 1 1,0 0-1,0-1 0,0 1 1,-1-1-1,1 1 1,0-1-1,0 0 0,-1 1-10,-5-6 222,1 2-2670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49.3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494 146 4440,'-2'-1'7996,"-9"-4"-5870,-2 4-863,0-1 0,0 0 0,-25-8 1,-3-1-414,3 2-206,2-2-1,-39-17 1,35 12-165,-50-12 1,65 19-286,21 7-306,-1 0 0,0 0 0,1 0 0,-1 1 1,0 0-1,1 0 0,-1 0 0,0 0 0,0 1 1,-7 0-1,23 5-4126,2 7 2963,-5-4 75,19 14-2789,-2-2-819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49.9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332 0 5553,'0'0'7924,"-5"3"-7131,-12 7 34,0 2 0,0 0 1,1 1-1,-20 22 1,-53 68 821,-1 1-320,47-57-645,42-46-876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50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6057,'0'0'5070,"0"12"-4291,-1 101 2087,7 213 2182,1-283-4667,-7-42-607,0-6-3433,0-9-1279,-4-2-2504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52.4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1 2616,'0'0'11560,"-12"7"-10005,0 8-1203,1 1 0,0 0 0,1 0 0,1 1 0,1 1 0,0-1 0,-6 26 0,0 4 259,7-21-271,-9 50-1,-14 130 516,28-188-832,2 0 0,0 0 0,1 1 0,1-1 1,0 0-1,2 0 0,0-1 0,1 1 0,7 16 0,-5-14 27,6 18-14,2-2 0,1 0 0,2-1-1,40 58 1,-38-66 7,2 0 0,1-2 0,0 0-1,2-2 1,1-1 0,49 33 0,-3-1 45,-51-37-74,1 0 0,1-2 0,39 21 0,87 20 12,-39-17-5,-87-31-22,1-2 1,0-1 0,0 0 0,0-2 0,1-1-1,-1-1 1,30-2 0,-30 1-17,-15-1 18,-1 0-1,1 0 1,-1-1 0,0-1-1,1 1 1,7-5 0,29-7-3,-34 11 1,0 0 0,-1-1 0,1-1 1,-1 0-1,0 0 0,11-8 0,23 12-11,-23-2 574,-13 1-1755,-2 1-3509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27.0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1022 92 4488,'0'0'8478,"-11"-7"-7076,3 2-1114,0 0 1,0 1-1,0 0 0,-1 0 0,0 1 1,0 0-1,0 0 0,0 1 0,0 1 1,0-1-1,-10 1 0,15 1-223,-34-1 374,0 1 0,0 2 0,0 2 0,0 2-1,-46 12 1,45-4-293,0 3 0,1 0 1,2 3-1,-1 1 0,2 1 0,1 2 0,1 1 0,1 2 0,2 2 0,-51 59 0,61-62-81,1 1 0,1 1 0,2 1 0,0 0 0,2 1 0,1 1 0,2 0 0,1 1 0,-10 59 0,7-1 18,4 1 0,3 117 0,8-180-72,0-1-1,2 1 1,1-1 0,1 0 0,1-1 0,1 1 0,13 26 0,8 9 15,61 97 1,-79-142-22,5 11 13,2-1 0,0 0 0,2-2 1,0 0-1,42 38 0,-37-43-11,0 0 0,1-2 0,1 0 0,0-2-1,1-1 1,1-2 0,0 0 0,54 14 0,-21-16 19,0-3 1,0-3 0,1-2-1,0-3 1,68-9-1,-90 5-6,0-3 0,0-2 0,0-1-1,-1-2 1,72-32 0,-50 12 17,-1-2 0,96-73 0,-106 70-22,-3-3 1,-1-1-1,-2-3 0,-2-1 1,-2-3-1,36-54 1,-59 74 17,-1-2 0,-2 0-1,-1-1 1,-1 0 0,-1-1 0,9-45 0,-11 24 8,-2-1 0,-2-1-1,-2-64 1,-4 92-16,-1 1 1,-2 0-1,0 0 1,-1 0-1,-2 0 1,-1 1-1,-1 0 1,-1 0-1,-24-46 1,0 8-27,-58-91 93,78 135-71,-1 1 1,-1 0-1,-1 1 0,0 1 0,-34-26 0,30 26-16,-1 2 0,-1 0 0,-1 2 0,0 0 0,0 1 0,-1 2 0,-1 0-1,1 1 1,-1 2 0,-1 1 0,-29-3 0,-24 3-271,3 0-1651,-116-21 0,124 16-2079,22 8-2026,18 2-581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29.4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6 392 6873,'0'0'2228,"-1"-8"-1099,1 2-973,-2-2 139,1-1-1,0 0 0,1 1 0,0-1 0,0 0 0,1 0 1,0 1-1,0-1 0,1 0 0,0 1 0,1 0 0,0-1 1,0 1-1,5-8 0,7-2 64,2 0 1,0 1-1,0 1 0,2 0 1,0 1-1,0 1 1,2 1-1,-1 1 0,2 1 1,-1 1-1,2 1 0,-1 0 1,35-7-1,12 1 209,1 2-1,0 4 1,94-1 0,41 9 270,-169 4-674,0 1-1,0 1 1,59 18-1,-30-2-8,-1 3 0,63 32 0,-92-37-84,-2 1 0,0 1-1,-1 2 1,-1 1 0,29 31-1,-5-4 154,-21-20 5,45 53-1,-71-74-160,0 0 0,-1 1 0,0-1-1,-1 1 1,0 1 0,-1-1-1,-1 1 1,1 0 0,-2 0 0,4 16-1,-3 2-13,-2-1-1,-1 1 0,-1-1 0,-1 0 0,-1 1 1,-2-1-1,-1 0 0,-2 0 0,0-1 0,-2 0 1,-1 0-1,-25 48 0,1-16-20,-2-1-1,-3-3 1,-2 0 0,-52 52 0,36-44-26,22-22 6,-2-2 1,-82 67 0,77-78 10,-1-2 1,-2-2 0,-1-2 0,-79 29-1,39-24 29,-159 32-1,182-52-387,-1-2 0,0-3 0,0-2 0,-64-9 0,100 4-1097,0-1-1,0-1 1,1-1-1,-48-21 1,31 9-3827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32.0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495 1776 4000,'0'0'8670,"-9"-1"-7783,-27-2 1047,-68-13-1,91 13-1737,-1-1 0,1 0 0,1-1 0,-1 0 0,1-1 0,0-1 0,0 0 0,0 0 0,-9-9 0,2-1-124,2 1 1,0-2-1,1-1 0,1 0 1,1 0-1,1-2 0,0 1 1,2-2-1,0 0 0,1 0 1,2-1-1,0 0 0,1 0 1,2-1-1,-5-33 0,-8-381 632,18 423-706,1-11 19,1 0 1,1 0-1,1 1 0,1-1 1,2 1-1,0 0 1,2 1-1,0 0 1,2 0-1,21-34 0,-15 31 7,2 1 0,0 1-1,2 1 1,0 1-1,2 0 1,0 2-1,2 1 1,34-23 0,-8 10-11,186-112 43,-196 123 16,1 2 1,1 2-1,87-24 0,104-2 147,-191 39-139,0 2-1,0 2 0,66 7 0,-55 5-49,0 1-1,0 4 0,-2 1 1,82 40-1,-97-40-20,0 2-1,-1 1 1,-1 3-1,-2 0 1,44 39-1,-55-41 1,-1 1-1,0 1 1,-2 0-1,0 2 0,-2 0 1,-1 1-1,25 53 1,-25-39 20,-1-1 1,-2 2 0,-1 0 0,-3 0 0,-1 1-1,-2 0 1,-2 0 0,-1 65 0,-5-92-13,-1 1 1,0 0-1,-1-1 1,0 0-1,-1 0 0,-9 16 1,-4 6 1,-25 39 1,37-68-168,0 1 1,0-1-1,0 0 0,-1 0 1,-1-1-1,1 0 1,-1 0-1,-10 6 0,10-8-1127,0-1 0,0 0 0,0-1 0,0 1 0,-17 3 1,-7-2-7239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33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171 63 3488,'0'0'6065,"-18"-22"-1874,15 20-4076,0 1 1,-1-1 0,1 1 0,-1 0 0,1 0 0,-1 1-1,1-1 1,-1 1 0,1-1 0,-1 1 0,1 0 0,-1 1-1,0-1 1,1 1 0,-1-1 0,1 1 0,-1 0 0,1 0 0,0 1-1,-1-1 1,1 1 0,0-1 0,0 1 0,0 0 0,0 0-1,0 1 1,0-1 0,1 0 0,-1 1 0,1 0 0,0 0 0,-4 4-1,1 1-119,0-1 0,0 1-1,1-1 1,0 2-1,0-1 1,1 0 0,0 1-1,0-1 1,1 1-1,0 0 1,-1 16 0,3-22-4,0-1 0,-1 1 0,1-1 1,0 1-1,0-1 0,0 1 0,1 0 1,-1-1-1,1 1 0,-1-1 0,1 1 1,0-1-1,0 0 0,0 1 0,0-1 1,0 0-1,1 0 0,-1 1 0,1-1 1,0 0-1,-1-1 0,1 1 0,0 0 1,0 0-1,0-1 0,0 1 0,0-1 1,0 1-1,1-1 0,-1 0 0,0 0 1,1 0-1,-1 0 0,1-1 0,-1 1 1,1-1-1,-1 1 0,1-1 0,0 0 1,-1 0-1,1 0 0,4-1 0,-1 2 3,-1-1-1,1 0 1,-1 0-1,1 0 1,-1-1-1,1 0 1,-1 0 0,0 0-1,1-1 1,-1 0-1,0 0 1,0 0-1,0 0 1,0-1-1,-1 0 1,1 0-1,0 0 1,-1-1-1,0 1 1,0-1-1,0 0 1,-1 0-1,1-1 1,-1 1-1,0-1 1,0 1-1,4-10 1,-4 8 12,-1 0 0,1 0 0,-1 0 0,-1-1 0,1 1 0,-1 0 0,0-1 0,0 1 0,-1-8 0,0 10 15,0 0 0,0 0 0,0 0 1,-1-1-1,1 1 0,-1 0 0,-1 0 0,1 0 1,0 0-1,-1 0 0,0 1 0,0-1 0,0 0 0,-5-6 1,4 6 49,-1 0 0,0 1 0,0-1 0,-1 1 0,1 0 0,-1 0 1,0 0-1,1 1 0,-1-1 0,-10-2 0,-17-1-1206,-4 6-4757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33.7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1 621 3976,'0'0'10111,"1"-6"-9746,11-30 145,1 1 0,2 1 1,32-56-1,-22 44-285,26-65 0,-15-11 44,-13 41-87,-9 26-100,-13 51-52,-1 4-148,-1 22-8965,-3-8 4442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34.8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1 992,'-4'5'15470,"6"1"-16176,0-3 818,1 0-1,0 0 0,1 0 0,-1 0 0,0 0 1,1-1-1,0 0 0,-1 1 0,9 2 1,43 17 508,-38-17-379,307 98 2165,-226-70-2008,68 25 44,-196-47-9051,7-7 1267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35.4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1 3832,'0'0'6423,"0"4"-5709,0 203 4718,0 110-3334,4-152-598,-5-165-1785,0 0 1,0 0-1,0 0 1,0 0-1,0 0 1,0 0 0,0-1-1,0 1 1,0 0-1,0 0 1,0-1-1,0 1 1,0-1 0,0 1-1,0-1 1,0 1-1,-1-2 1,-10-14-4224,2-2-1479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36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706 26 1328,'0'0'9411,"-18"-14"-5416,5 10-3593,-1 1 1,1 1 0,0 1 0,-1 0 0,0 0 0,1 1 0,-16 3 0,-13-2 141,-43 3 594,-156 28 0,123-13-746,41-12-421,76-7-740,19-3-6625,0-1 2466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38.5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275 540 80,'0'-4'15115,"-5"-14"-13743,-7-1-500,-92-155 2332,86 139-3086,1 0 0,2-1 0,-12-45 0,20 58-78,-1 0 1,-2 0 0,0 1 0,-14-22 0,24 44-75,0 0 1,0 0 0,0 0-1,0-1 1,0 1 0,-1 0-1,1 0 1,0 0 0,0 0-1,0 0 1,0 0 0,0-1-1,0 1 1,0 0 0,0 0-1,0 0 1,0 0 0,0 0-1,-1 0 1,1 0 0,0 0-1,0-1 1,0 1 0,0 0-1,0 0 1,0 0 0,-1 0-1,1 0 1,0 0 0,0 0-1,0 0 1,0 0 0,0 0-1,-1 0 1,1 0 0,0 0-1,0 0 1,0 0 0,0 0-1,0 0 1,0 0 0,-1 0-1,1 0 1,0 0 0,0 0-1,0 1 1,0-1 0,0 0-1,0 0 1,-1 0 0,1 0-1,0 0 1,0 0 0,0 0-1,0 1 1,-4 11-1626,0 23-2316,4-30 2784,-4 24-4075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39.9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48 2904,'0'0'9082,"-6"-2"-8143,2 0-758,0 1 0,0-1 0,0 1 1,-1 0-1,1 0 0,0 1 0,-1-1 0,1 1 1,0 0-1,-6 1 0,8-1-133,0 1-1,-1 0 1,2-1 0,-1 1-1,0 0 1,0 0 0,0 0-1,0 0 1,0 0 0,1 1-1,-1-1 1,1 1 0,-1-1-1,1 1 1,-1-1-1,1 1 1,0 0 0,0 0-1,0-1 1,0 1 0,0 0-1,0 0 1,1 0 0,-1 0-1,0 0 1,1 0 0,-1 3-1,0-2-45,1 0-1,-1 0 0,1 1 0,-1-1 1,1 0-1,0 0 0,0 0 1,0 0-1,0 0 0,1 1 0,0-1 1,-1 0-1,1 0 0,0 0 1,0 0-1,1 0 0,-1-1 0,1 1 1,-1 0-1,1-1 0,0 1 1,0-1-1,0 1 0,3 2 0,-1-2-34,1 0 0,0-1 0,0 1 0,0-1 0,0 0 0,0 0 0,0 0 0,1-1 0,-1 0 0,1 0 0,-1 0 0,0-1 0,10 0 0,-12 0 45,1 0 1,0 0 0,-1 0 0,1-1-1,0 1 1,-1-1 0,1 0-1,0 0 1,-1 0 0,0 0 0,1-1-1,-1 1 1,0-1 0,0 0-1,1 0 1,-2 0 0,1-1 0,0 1-1,0-1 1,-1 1 0,1-1 0,-1 0-1,0 0 1,0 0 0,0 0-1,0 0 1,0-1 0,-1 1 0,0 0-1,1-1 1,-1 1 0,-1-1-1,1 0 1,0 1 0,-1-1 0,0-6-1,1 6 24,-1 1 0,0-1-1,0 1 1,0-1-1,0 1 1,-1-1 0,1 1-1,-1 0 1,0-1-1,0 1 1,0 0 0,-1-1-1,1 1 1,-1 0-1,1 0 1,-1 0 0,0 0-1,-1 0 1,1 1-1,0-1 1,-1 1 0,1-1-1,-1 1 1,0 0-1,0 0 1,0 0 0,0 0-1,0 1 1,0-1-1,0 1 1,0 0 0,-1 0-1,1 0 1,-1 0-1,1 1 1,0-1 0,-1 1-1,1 0 1,-6 0-1,8 0-118,-1 0-355,0 0 0,0 0 0,0 0 0,-1 0 0,1 0 0,0 0 0,0 1 1,0-1-1,0 1 0,0 0 0,0-1 0,0 1 0,-3 2 0,-4 1-4839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0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4 709 2760,'0'0'8699,"0"-6"-8059,0-252 3460,0-138-2723,-3 347-1074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1.0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632 128 1640,'0'0'11041,"-17"-6"-9893,-255-75 3533,201 66-4055,0 4 0,-113-4 0,173 18-287,6-1-2447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1.6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196 1 4232,'0'0'5314,"-3"14"-4079,-66 261 4167,48-206-4721,-69 247 1908,81-291-2487,6-15-2210,11-23-1026,7-9-236,6-6-1564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2.2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6209,'0'0'6406,"6"8"-5684,14 13-104,0 0 0,2-1 0,0-1 0,1-1-1,1-2 1,1 0 0,42 20 0,164 104 772,-50-28-416,-140-78-456,-19-14-147,-21-19-313,-4-15-2698,-31-31-5498,16 23 1469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2.7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1 318 5569,'0'0'3981,"4"-5"-2637,8-5-733,0-1 1,1 2-1,0-1 0,0 2 1,1 0-1,0 0 0,18-6 1,118-38 1711,-129 46-2136,343-93 1459,-338 91-1492,-7 1 171,0 1 0,0 1 0,1 1 0,29-3 0,-48 7-210,1-5-241,19-16-3631,-12 7-921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3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168 6 880,'0'0'10663,"-15"-1"-9945,-49-3-209,61 4-451,0 1 0,0-1 0,0 1-1,0 0 1,0-1 0,0 2 0,0-1 0,1 0 0,-1 0-1,0 1 1,0 0 0,1-1 0,-1 1 0,1 0 0,0 0 0,0 0-1,-1 1 1,1-1 0,1 1 0,-1-1 0,0 1 0,0-1 0,1 1-1,0 0 1,-1 0 0,1 0 0,-1 5 0,-5 7 12,4-9-53,0 0-1,1 1 0,0-1 1,0 0-1,1 1 0,0 0 0,0-1 1,0 1-1,1 7 0,-1-12-27,1 0-1,0 0 1,0-1-1,0 1 1,0 0-1,1 0 0,-1 0 1,0-1-1,1 1 1,-1 0-1,1 0 1,0-1-1,-1 1 1,1-1-1,0 1 0,0 0 1,0-1-1,0 0 1,0 1-1,1-1 1,-1 0-1,0 1 1,1-1-1,-1 0 0,0 0 1,1 0-1,0 0 1,-1 0-1,1-1 1,-1 1-1,1 0 1,0-1-1,0 1 1,-1-1-1,1 1 0,0-1 1,2 0-1,0 0 66,1-1 0,-1 1-1,1-1 1,0 0 0,-1 0 0,1-1-1,-1 1 1,0-1 0,0 0-1,1 0 1,-1 0 0,0-1-1,-1 1 1,1-1 0,0 0 0,-1 0-1,0-1 1,1 1 0,-1-1-1,-1 1 1,1-1 0,0 0 0,-1 0-1,0 0 1,0 0 0,0-1-1,0 1 1,-1 0 0,0-1-1,0 1 1,0-1 0,0 0 0,-1 1-1,0-1 1,0-5 0,0 8 41,0 0 1,0 0-1,-1 0 1,1 1-1,-1-1 1,1 0-1,-1 0 1,1 0-1,-1 0 1,0 1-1,0-1 0,0 0 1,0 1-1,0-1 1,-1 1-1,1-1 1,0 1-1,-1-1 1,1 1-1,-1 0 1,1 0-1,-1 0 1,0 0-1,1 0 1,-1 0-1,0 0 1,0 1-1,0-1 1,-2 0-1,-6-1-397,1 0 0,0 0-1,-1 1 1,-16 1 0,26 0 145,0 0 1,-1 0-1,1 0 1,0 0-1,0 0 1,-1 0-1,1 0 1,0 0-1,0 0 1,0 0-1,-1 0 1,1 0-1,0 0 1,0 1-1,-3 4-3912,3-5 3912,0 0 1,0 1-1,0-1 1,0 0-1,1 1 1,-1 2-1557,0 4-3817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4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323 608 656,'0'0'11383,"-7"-11"-10655,-8-12-154,1 0 0,-14-34-1,-8-27 490,-4 1-1,-80-122 0,65 106-223,54 98-892,1 1 0,-1-1 1,0 0-1,1 0 0,-1 1 1,1-1-1,-1 0 0,1 0 1,-1 0-1,1 0 0,0 0 1,-1 0-1,1 0 0,0 0 1,0 0-1,-1 0 0,1 0 1,0 0-1,0 0 0,1-2 1,-1 3-245,1 0-1,0-1 1,-1 1 0,1 0 0,0 0-1,0 0 1,-1-1 0,1 1 0,0 0-1,0 0 1,0 0 0,-1 0 0,1 0-1,0 1 1,0-1 0,-1 0 0,1 0-1,0 0 1,0 1 0,-1-1 0,1 0-1,0 1 1,-1-1 0,1 0 0,0 1-1,-1-1 1,1 1 0,0 0 0,16 9-5491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4.7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1 275 6145,'0'0'4232,"12"-5"-3163,207-94 2558,-110 47-1620,165-54 1,-226 94-1927,-46 12-430,-2 2-64,0 1 0,0-1 0,-1 0 0,1 0 0,0 1 0,-1-1 0,0 0 0,1 0 0,-1 0 0,0 0 0,0 0 0,0 0 0,-3 3 0,-13 17-4224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5.2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5873,'0'0'5358,"6"8"-4348,76 100 2163,46 63-121,-93-124-2512,-24-36-307,-2 2 1,0-1-1,0 1 1,9 20-1,-16-31-206,-1-1-34,0-1 0,-1 1-1,1 0 1,-1-1 0,1 1 0,-1 0 0,1 0-1,-1 0 1,1-1 0,-1 1 0,0 0 0,0 0 0,1 0-1,-1 0 1,0-1 0,0 1 0,0 2 0,-19-3-5648,2 0-16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6:45.9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0 3088,'0'0'7945,"-1"19"-5432,-4-12-1997,-1 0 1,1 0-1,-1 0 0,0 0 0,-1-1 1,-10 8-1,-21 22 856,10-7-599,20-22-654,0 0 0,1 1-1,-10 14 1,15-18-2105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11.1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1688,'0'0'3268,"43"0"2105,-32 1-4878,0 2 0,-1-1 0,1 1 1,18 9-1,3 0 387,42 15 515,26 8-467,156 34-429,-186-43-463,-52-18-19,0-1-1,32 7 0,-40-11-11,-1 0-1,1 1 1,0 0 0,-1 1-1,14 9 1,25 11 8,-18-9-14,0 0 1,-1 3-1,0 0 0,26 25 1,-35-25 3,-1 0 1,-1 2 0,20 28-1,-37-48 1,36 65 11,-14-36-7,-11-17-10,-1 0-1,-1 1 1,-1 0 0,0 0-1,0 1 1,-2 1-1,0-1 1,6 19 0,5 25 36,-13-46-23,-1 0-1,0 0 1,0 0-1,-2 0 1,3 23 0,9 92-15,-14-117 6,0 1-1,0-1 1,-2 1-1,1-1 1,-1 0-1,-1 1 1,0-1-1,0 0 1,-6 12-1,-96 195 28,67-145-5,-67 114 94,62-107-26,30-53 166,-1-1 1,-20 27-1,-5 1 48,14-19 111,-1-1 0,-40 40 0,24-30-206,16-23-189,16-11-32,0-2 0,-1 1 0,-1-1 0,1-1 0,-23 11 0,-3 2 90,30-16-48,0 0-1,0-1 0,0 1 0,0-1 1,0 0-1,0-1 0,-9 2 0,8-2-20,-1 0 0,1 1 0,0 0 0,-10 6 0,12-6-5,-1 0 0,1 0 0,-1 0 0,0-1 0,0 0 1,0-1-1,-13 3 0,-89 5 681,43-2-2272,22-5-3639,34-2-660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14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1132 0 3080,'0'0'3345,"-22"12"928,-10 3-1503,-41 14 0,17-9-2025,-9 0 247,49-17-867,1 1 0,0 1-1,-26 11 1,21-7-63,0 0 0,-24 5 1,-13 5-80,30-6 35,1 2 0,0 0 0,1 1 0,-41 35-1,42-29-29,-39 45 1,28-28-32,-12 18 69,36-42 1,-1 0 1,0-1-1,-26 23 1,24-24-41,1 0 0,0 1 0,-18 26-1,1-2 44,18-22-47,1 1 1,-15 30-1,-3 4-1,22-38 0,1 0-1,0 0 1,1 1 0,-6 27-1,1-4-6,1 46 30,5-56-5,0 0 0,2 1 0,1-1 0,4 39 0,0 4-16,-2-47-12,1-1 0,6 26 0,-4-26 33,0 0 0,-1 27 0,-1-17-37,1 0 0,2 0 0,1 0 0,1 0 0,21 54 0,-20-65 31,1 0-1,2 0 1,15 24 0,76 116-141,-100-159 121,-2-2 17,1 0-1,-1 1 0,1-1 1,-1 1-1,1-1 1,-1 0-1,0 1 1,1-1-1,-1 1 0,0-1 1,1 1-1,-1-1 1,0 1-1,1-1 0,-1 1 1,0 0-1,0-1 1,0 1-1,0-1 0,1 1 1,-1 0-1,0 0 1,1-1-69,0 0 1,0 0 0,0 0-1,-1 0 1,1 0-1,0-1 1,0 1 0,0 0-1,0-1 1,0 1-1,0 0 1,0-1 0,-1 1-1,1-1 1,0 1 0,0-1-1,-1 0 1,1 1-1,0-1 1,0 0 0,7-16-2521,-2-5-1878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39.2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367 200 4584,'-2'0'12753,"-2"-1"-9323,-26 0-2996,19 2-357,0 2-1,0 0 0,0 0 1,1 1-1,-1 0 1,1 1-1,0 0 0,1 0 1,-1 1-1,1 0 0,-9 9 1,-1 1 20,1 1 1,1 0-1,1 1 1,-14 22-1,15-16-67,2 0-1,1 1 0,1 0 0,-9 29 1,8-19-3,7-22-24,2 1 0,0 1 0,0-1-1,2 0 1,-1 1 0,2 20 0,11 85-47,-9-109 63,1-1 0,-1 1-1,2-1 1,5 13 0,-8-20-8,0-1-1,-1 1 0,0 0 1,1 0-1,-1-1 0,0 1 1,0 0-1,-1 0 0,0 3 1,1-3-5,-1-1 0,1 0 1,0 1-1,0-1 0,0 0 0,0 1 0,0-1 1,0 0-1,1 1 0,-1-1 0,1 0 1,-1 0-1,2 3 0,3 29-50,4-4 63,-9-26-21,1 0 1,0-1-1,0 1 1,0-1-1,0 1 1,1-1-1,2 4 1,28 69-30,-29-70 22,-1 0 0,1 0 0,0 0 0,0-1 0,1 1 0,-1-1 0,1 0-1,1 0 1,4 4 0,-9-8-39,4 0 15,-1 0 0,1-1 0,-1 1 0,0-1 0,1 1 0,-1-1 0,1 0 0,6-1 0,-8 1 16,6-2 10,1 1 0,-1-2 0,0 1 0,0-1 0,0 0 0,0-1 0,0 0 0,-1 0 0,0-1 0,1 1 0,-2-2 0,8-5 0,19-13-9,157-110 81,-157 105-65,55-63-1,-50 45 68,-2-2-1,32-59 1,-36 57-28,-29 44 6,0 1 1,-1-1-1,0 1 1,0-1-1,-1 0 1,0 0-1,0 0 1,-1 0-1,1 0 1,-1 0-1,-2-12 1,1-9 26,0 24-49,0-1-1,0 1 1,0 0-1,0 0 1,0 0 0,-1 0-1,0 0 1,0 0-1,0 0 1,0 0-1,-1 1 1,0-1-1,1 1 1,-5-4-1,-47-42 103,40 38-105,-1 1 1,0 0-1,-1 0 1,0 2-1,0 0 1,-1 1-1,-28-8 1,-48-19 59,66 23-67,20 7 3,4 2-7,0 1 0,0-1-1,0 1 1,0 0 0,-1-1 0,1 2 0,-1-1 0,1 0 0,-5 0 0,-19-5 6,26 6-23,1-1-75,0-1 79,0 2 16,0-3-1189,-1 0 1167,0 0-1,-1 0 1,1 1-1,0-1 1,-1 1-1,0-1 1,1 1-1,-1-1 1,-2-1-1,-10-16-86,-15-27 126,13 24-38,14 20 3,-1-1-5,0-1 0,0 0 0,1 1 0,-1-1 0,1-1 0,0 1 0,0 0 0,1 0-1,-1-1 1,1 1 0,0-6 0,1 10-98,8 2-165,0 0 233,1 1 0,-1 0 0,0 0 1,0 1-1,0 0 0,-1 0 0,1 0 0,-1 1 1,0 1-1,0-1 0,0 1 0,9 8 1,7 8 29,-1 1 0,24 30 1,-46-52 8,8 9 14,0 1 0,-1-1 0,11 20 0,-18-29-4,0 0 1,0 0-1,0 0 0,0 0 0,0-1 0,0 1 0,0 0 0,0 0 0,0 0 0,0 0 0,0 0 0,1 0 1,-1 0-1,0 0 0,0 0 0,0 0 0,0 0 0,0 0 0,0 0 0,0 0 0,0 0 0,1 0 0,-1 0 1,0 0-1,0 0 0,0 0 0,0 0 0,0 0 0,0 0 0,0 0 0,0 0 0,0 0 0,1 1 0,-1-1 1,0 0-1,0 0 0,0 0 0,0 0 0,0 0 0,0 0 0,0 0 0,0 0 0,0 0 0,0 0 0,0 0 1,0 1-1,-5-15 154,-12-7-187,2-1-1,0 0 1,1-1 0,1 0-1,-19-49 1,32 72 23,0 0 0,0 0 0,0 0 0,0 0 0,0 0 0,1 0 1,-1 0-1,0 1 0,0-1 0,0 0 0,0 0 0,0 0 0,0 0 0,0 0 0,1 0 0,-1 0 0,0 0 0,0 0 0,0 0 0,0 0 1,0 0-1,1 0 0,-1 0 0,0 0 0,0 0 0,0 0 0,0 0 0,0 0 0,0 0 0,1 0 0,-1 0 0,0 0 0,0 0 1,0 0-1,0 0 0,0 0 0,0 0 0,1 0 0,-1-1 0,0 1 0,0 0 0,0 0 0,0 0 0,0 0 0,0 0 0,0 0 0,0 0 1,0 0-1,0-1 0,1 1 0,-1 0 0,0 0 0,0 0 0,0 0 0,0 0 0,0 0 0,0-1 0,0 1 0,0 0 0,0 0 1,0 0-1,0 0 0,0 0 0,0-1 0,0 1 0,0 0 0,0 0 0,0 0 0,-1 0 0,20 11-275,24 22-200,-39-30 462,128 116 126,-101-89-97,-16-11-102,-5-8 700,-10-12-594,1 0 0,-1 0 0,1 0 0,-1 0 0,1 0 0,-1 0 0,0 0 0,1 0 0,-1 0 0,0-1 0,0 1 0,0 0 0,0 0 0,0 0 0,0 0 0,0-1 0,-1 0 0,1-12-64,0 0 0,1 0 0,0 0 0,1 1 0,7-26 0,-8 35 14,1 0-1,-1 1 1,1-1 0,0 1-1,0-1 1,1 1-1,-1 0 1,0 0 0,1 0-1,0 0 1,0 1-1,0-1 1,0 1 0,0-1-1,0 1 1,1 0-1,-1 0 1,1 1 0,0-1-1,-1 1 1,1 0-1,0 0 1,0 0-1,0 0 1,7 0 0,-9 0 22,1 1 1,-1 0-1,0 0 0,1-1 1,-1 2-1,1-1 1,-1 0-1,1 0 1,-1 1-1,0-1 0,1 1 1,-1 0-1,0 0 1,0 0-1,1 0 0,-1 0 1,0 0-1,0 0 1,0 1-1,0-1 1,0 1-1,-1 0 0,1-1 1,0 1-1,-1 0 1,1 0-1,-1 0 1,0 0-1,0 0 0,0 0 1,0 1-1,0-1 1,0 0-1,0 0 1,-1 1-1,1-1 0,-1 1 1,1-1-1,-1 0 1,0 1-1,0-1 1,0 1-1,-1-1 0,1 0 1,0 1-1,-1-1 1,0 0-1,1 1 1,-3 2-1,2-2 42,-1 0-1,0-1 1,0 1-1,0 0 1,0-1-1,-1 0 1,1 1-1,-1-1 1,1 0-1,-1 0 1,0-1-1,-5 4 1,-38 16 441,45-21-463,-21 10 207,14-6-182,1-1 0,-1 1-1,0-2 1,0 1 0,0-1 0,-15 2-1,206 0-508,-182-4 1046,-14 3-735,-53 7-5813,21-12-2062,21-6 1440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39.7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1 314 6313,'0'0'6560,"0"-26"-2799,0 20-3584,1-1 0,0 1 0,0 0 0,1 0 0,0 0 0,0 0 1,1 0-1,3-8 0,31-47 583,-25 43-520,19-28 366,-18 28 113,0-1 1,17-37-1,-27 49 1269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31.2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474 1194 4560,'0'0'4259,"-9"-16"2080,-37-17-2566,27 20-3243,-27-23 0,4-1-12,24 22-495,1 0-1,0-2 1,-21-26 0,-25-41 7,-63-92 16,115 153 0,10 20-43,0 0 1,0 0-1,0 1 1,0-1 0,-1 0-1,1 1 1,-1-1-1,1 1 1,-1 0 0,-3-3-1,5 5-14,0 0-1,0 0 0,-1-1 1,1 1-1,0 0 0,0 0 1,0 0-1,-1 0 0,1-1 1,0 1-1,0 0 0,0 0 1,0 0-1,-1-1 0,1 1 1,0 0-1,0 0 1,0-1-1,0 1 0,0 0 1,0 0-1,0-1 0,0 1 1,0 0-1,0 0 0,0-1 1,0 1-1,0 0 0,0 0 1,0-1-1,0 1 0,0 0 1,0 0-1,0-1 0,0 1 1,0 0-1,0 0 0,0-1 1,0 1-1,1 0 0,-1 0 1,0-1-1,0 1 0,0 0 1,0 0-1,1 0 1,-1-1-1,0 1 0,0 0 1,1 0-1,-1 0 0,0 0 1,0 0-1,0 0 0,1-1 1,-1 1-1,0 0 0,1 0 1,-1 0-1,0 0 0,0 0 1,1 0-1,-1 0 0,0 0 1,0 0-1,1 0 0,-1 0 1,0 0-1,1 1 0,18-3-366,-1 2 360,0 1 0,0 1 0,0 1 0,0 1 1,0 0-1,-1 1 0,0 1 0,0 0 0,19 11 1,-7 0 38,0 1 1,-1 2-1,50 45 1,-32-25 44,-19-17 5,30 31 0,-9-11 6,-37-34-70,0 1 0,0 0 0,13 16 0,-14-13-3,14 23 35,-19-100 311,-17-137-156,0-84-28,14 259-141,1-1-1,1 1 1,1 1 0,1-1-1,2 1 1,12-29-1,-11 28-24,36-91-12,-37 100 10,0-1 0,2 1 0,0 1 0,15-20 0,-21 31-30,0-1 0,1 1 1,-1 0-1,1 1 1,0-1-1,0 1 0,0 0 1,1 0-1,-1 0 1,1 1-1,0 0 0,0 0 1,0 1-1,1-1 1,-1 1-1,1 1 0,-1-1 1,1 1-1,9 0 1,-11 1 19,1 0 1,0 0 0,-1 1-1,1 0 1,-1 1-1,1-1 1,-1 1 0,1 0-1,-1 0 1,0 1 0,0-1-1,0 1 1,7 6-1,-5-3 7,0 0 0,-1 1-1,0 0 1,0 0-1,0 0 1,-1 1-1,7 14 1,-1 3 44,-1 0 1,-1 1-1,-1 1 1,7 45-1,-11-43 117,-2 1-1,-3 47 0,0-26-33,-1-28-28,-1 0-1,-1-1 1,-1 1-1,-13 35 1,6-17-62,0-9 147,0 0 0,-31 56-1,-65 125 26,88-171-201,-7 20-43,27-62 33,0 0 0,0 0-1,0 0 1,0 1 0,0-1 0,0 0-1,0 0 1,0 0 0,0 0 0,0 0-1,0 0 1,0 0 0,0 0 0,0 1-1,0-1 1,0 0 0,0 0 0,0 0-1,0 0 1,0 0 0,1 0 0,-1 0-1,0 0 1,0 0 0,0 0 0,0 0-1,0 0 1,0 1 0,0-1 0,0 0-1,0 0 1,0 0 0,1 0 0,-1 0-1,0 0 1,0 0 0,0 0 0,0 0-1,0 0 1,0 0 0,0 0 0,0 0 0,1 0-1,-1 0 1,0 0 0,0 0 0,0 0-1,0 0 1,0 0 0,0 0 0,0-1-1,0 1 1,1 0 0,-1 0 0,0 0-1,0 0 1,0 0 0,0 0 0,0 0-1,0 0 1,14-6-125,24-16 287,-19 11-143,110-62 36,77-38 90,-151 89-153,115-29 1,-148 45 11,8 0 32,37-3 1,-14 2-1,-51 6-29,0 1 1,-1 0-1,1 0 1,0 0-1,0 0 0,-1 0 1,1 0-1,0 0 1,0 0-1,-1 1 1,1-1-1,0 0 1,1 2-1,-2-2 1,-1 0-1,1 1 1,-1-1 0,1 1-1,-1-1 1,0 1 0,1-1-1,-1 1 1,1-1 0,-1 1-1,0-1 1,1 1 0,-1-1-1,0 1 1,0-1-1,0 1 1,1 0 0,-1-1-1,0 1 1,0 0 0,0-1-1,0 1 1,0-1 0,0 2-1,-1 3 6,0 1-1,-1-1 1,0 0-1,0 0 1,0 0-1,-4 7 1,1-2 1,0-1 27,-1 0 0,0-1 0,-1 0 0,0 0 0,-15 13-1,-3 4 46,12-13-30,-1-1-1,0-1 1,0 0-1,-26 12 0,31-17-31,-36 20 21,-33 18 518,-138 99 0,208-135-573,1-1 0,-2 0 0,1-1 1,-1 0-1,0 0 0,0-1 0,-17 6 0,21-9-1084,0 0 0,0 0 0,0-1 0,-1 0 0,1 0 0,-6 0 0,-1-3-6910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32.1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7033,'0'0'3872,"4"2"-2808,135 54 4940,-8-2-3369,-115-49-2426,-6-2-115,-1 1-1,0-1 1,0 1-1,0 1 1,8 5 0,-16-9-368,-1 0 0,0 1 0,0-1 0,-1 1 1,1-1-1,0 0 0,0 1 0,-1-1 0,1 0 0,-1 1 1,1-1-1,-1 0 0,1 1 0,-1-1 0,0 0 1,0 0-1,1 0 0,-1 0 0,0 0 0,-2 2 0,2-2-296,-14 18-3926,-5 0-649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32.5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6041,'0'0'3670,"5"1"-2199,216 52 8158,-220-53-9636,1 0 1,-1 1 0,1-1 0,-1 1-1,0-1 1,1 1 0,-1 0 0,0 0-1,1-1 1,-1 1 0,0 0 0,0 0-1,2 2 1,-3-3-143,0 1 0,0-1 0,1 1 0,-1-1 0,0 1 0,0-1 0,1 1 0,-1-1 0,0 1 0,0 0 0,0-1 0,0 1 0,0-1 0,0 1 0,0 0 0,0-1 0,0 1 0,0-1 0,0 1 0,-1-1 0,1 1 0,0 0 0,-2 2-829,0 0 1,0 0-1,0-1 0,0 1 1,0 0-1,0-1 0,-1 0 1,-4 4-1,-9 6-4975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7:33.0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4184,'0'0'7633,"14"7"-6547,-6-3-927,17 8 787,0-1-1,39 13 1,134 20 5670,-190-41-6193,-7-3-612,-1 1 1,0-1-1,1 0 0,-1 0 1,0 0-1,1 0 0,-1 0 0,0 0 1,1 0-1,-1 1 0,1-1 1,-1 0-1,0 0 0,1 0 1,-1 0-1,0-1 0,1 1 1,-1 0-1,0 0 0,1 0 1,-1 0-1,1 0 0,-1 0 0,0 0 1,1-1-1,-1 1 0,0 0 1,0 0-1,1-1 0,-1 1 1,0 0-1,0 0 0,1-1 1,-1 1-1,0 0 0,0 0 0,1-1 1,-1 1-1,0 0 0,0-1 1,0 1-1,0-1 0,0 1 1,0 0-1,1-1 0,-1 0 0,7-8-6487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39.9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365 50 6225,'0'0'2692,"0"-4"-868,0 2-1660,0 0 1,0 1 0,-1-1 0,1 0 0,0 1 0,-1-1 0,1 0 0,-1 1 0,1-1 0,-1 1 0,0-1 0,0 1 0,1-1 0,-1 1 0,0 0-1,0-1 1,-1 1 0,1 0 0,0 0 0,0 0 0,0 0 0,-1 0 0,1 0 0,-2-1 0,-1 0 107,0 1 0,0-1 0,-1 1 0,1 0 0,0 0 1,-1 0-1,1 1 0,0-1 0,-7 1 0,1 0-105,0 1 0,1 0 0,-1 1 0,1 0 0,0 0 1,-1 1-1,1 0 0,0 1 0,-9 5 0,2 2-123,0 0 0,1 2 0,0-1 0,1 2-1,1 0 1,0 1 0,0 0 0,2 1 0,-18 31 0,24-36-46,-1 0-1,1 0 1,1 1-1,0 0 1,1 0 0,0 0-1,1 0 1,0 0 0,1 0-1,1 1 1,-1-1-1,2 1 1,0-1 0,0 0-1,1 0 1,7 21 0,-7-27-5,1-1 1,0 0-1,0 1 1,0-2-1,1 1 1,-1 0-1,1 0 1,0-1-1,1 0 1,-1 0-1,1 0 1,0-1 0,0 1-1,0-1 1,0 0-1,0-1 1,1 1-1,0-1 1,-1 0-1,1 0 1,0-1-1,0 0 1,6 1-1,-3-1-2,1 0 0,0 0 0,0-1 0,0 0 0,0-1 0,-1 0 0,1 0 0,0-1-1,-1 0 1,1-1 0,-1 0 0,0-1 0,11-5 0,-16 7 9,19-11-48,-1-1-1,0-1 1,35-32 0,-51 42 39,-1-1 0,0-1 0,0 1 0,0-1 0,-1 1 0,0-1 0,0-1 0,-1 1 0,0 0 0,0-1 0,0 0 1,-1 0-1,-1 0 0,1 1 0,-1-1 0,0-14 0,-2 12 77,0 1-1,-1-1 1,0 0 0,0 1 0,-1 0 0,0 0 0,-1 0-1,1 0 1,-2 0 0,0 0 0,0 1 0,0 0 0,-1 0 0,-13-13-1,11 13-14,0 0-1,0 0 1,-1 1-1,0 1 1,0-1-1,-1 1 1,0 1-1,0 0 1,0 0-1,-1 1 1,1 0-1,-19-3 1,27 6-128,1 1-1,-1 0 1,0-1 0,1 1 0,-1 0 0,0 0 0,1 0 0,-1 1 0,1-1-1,-1 0 1,0 1 0,1-1 0,-1 1 0,1-1 0,-1 1 0,-1 1 0,1 0-431,0 0 1,1 0 0,-1 0 0,1 0 0,-1 0-1,1 1 1,0-1 0,0 1 0,0-1 0,0 1 0,0-1-1,0 6 1,-3 4-1586,-7 16-4148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42.0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6 6265,'0'0'4029,"-6"0"-2498,4 0-1456,1 0 0,-1 0 0,1 0 0,-1 0 0,0 0 0,1 0 1,-1 1-1,1-1 0,-1 0 0,1 1 0,-1 0 0,1-1 0,-1 1 0,1 0 1,0 0-1,0 0 0,-1 0 0,1 0 0,0 0 0,0 0 0,0 0 0,0 0 1,-2 3-1,-11 45 833,9-25-682,1-1-1,1 1 1,1-1 0,1 1-1,3 32 1,-1-54-222,-1 1 1,1 0-1,0 0 1,0-1-1,1 1 1,-1 0 0,0-1-1,1 0 1,0 1-1,-1-1 1,1 0-1,0 0 1,0 1-1,0-2 1,1 1 0,-1 0-1,0 0 1,1-1-1,-1 1 1,1-1-1,-1 0 1,1 0-1,0 0 1,-1 0-1,1 0 1,0 0 0,0-1-1,0 0 1,0 1-1,-1-1 1,1 0-1,0 0 1,0-1-1,5 0 1,3 0 48,0 0 0,-1-1 0,1 0 0,-1-1 1,1 0-1,-1 0 0,0-2 0,10-4 0,-2-2 164,-1 0 0,-1-1 0,0-1 0,18-18 0,-30 27-54,0 0 1,0 0-1,-1-1 1,1 1 0,-1-1-1,0 0 1,0 0-1,-1 0 1,1 0-1,-1 0 1,0-1 0,-1 1-1,1 0 1,-1-1-1,0 0 1,0 1-1,-1-1 1,0 0 0,0 1-1,-1-7 1,1 9-133,-1 1 1,-1-1 0,1 1-1,0 0 1,-1-1 0,1 1-1,-1 0 1,1 0 0,-1 0-1,0 0 1,0 0 0,0 0-1,0 0 1,-1 1 0,1-1-1,0 1 1,-1 0 0,1 0-1,-1-1 1,1 2 0,-1-1-1,1 0 1,-5 0 0,-73-11-1212,51 9-46,-58-11-6125,46 8 726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42.9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216 11 4656,'0'0'9858,"-14"-3"-9120,-48-5-131,59 8-566,-1 1-1,1-1 1,0 1 0,0-1-1,-1 1 1,1 0-1,0 1 1,0-1 0,0 0-1,0 1 1,1 0 0,-1-1-1,0 1 1,1 0 0,-1 1-1,1-1 1,-1 0 0,1 1-1,0-1 1,0 1-1,0 0 1,-1 3 0,-4 2 109,-1 3-53,0 0 0,1 1 0,0-1 0,1 1 0,0 1 0,1-1 0,0 1 0,1 0 1,0 0-1,1 1 0,1-1 0,0 1 0,1-1 0,0 1 0,1-1 0,2 16 0,-1-23-100,1-1 0,-1 1 0,1-1 0,0 1 0,0-1-1,0 0 1,1 0 0,0 0 0,0 0 0,0-1 0,1 1 0,-1-1 0,1 0 0,0 0 0,0 0 0,1 0 0,-1-1 0,1 0 0,-1 0 0,1 0 0,0 0 0,0-1 0,1 0 0,-1 0 0,0 0 0,9 1 0,-5-1-1,1 0 0,0-1-1,0 0 1,0-1 0,0 0 0,0 0 0,-1-1 0,1-1 0,0 1-1,0-2 1,-1 1 0,1-1 0,-1-1 0,11-5 0,-12 5 49,0-1 0,0-1 0,-1 0 1,0 0-1,0 0 0,0-1 0,-1 1 1,0-2-1,0 1 0,-1-1 0,0 0 1,0 0-1,-1 0 0,0-1 0,4-11 1,-6 13 62,0 0 0,0 1 0,-1-1 0,0 0 0,-1 0 0,0 0 0,0 0 1,0 0-1,-1 0 0,0 1 0,0-1 0,0 0 0,-1 0 0,0 1 0,-1-1 0,0 1 0,1 0 1,-2 0-1,1 0 0,-1 0 0,-6-8 0,7 12-105,0 0 0,1-1 0,-1 2 0,0-1 0,0 0 1,-1 0-1,1 1 0,0 0 0,0-1 0,-1 1 0,1 1 0,-1-1 0,1 0 0,-1 1 0,-3-1 0,-17 5-2735,23-2 2213,0-1 0,0 1 0,0 0-1,0 0 1,0 0 0,0 1 0,0-1 0,1 0 0,-1 0-1,1 0 1,-1 1 0,1-1 0,0 0 0,0 0 0,0 1-1,0-1 1,1 3 0,-1 0-1307,0 11-4344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43.6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109 0 6737,'0'0'7437,"-13"9"-6803,-42 30-58,52-36-484,-1 0 0,1 1-1,0-1 1,0 1-1,0 0 1,0 0 0,0 0-1,1 0 1,0 1 0,0-1-1,0 0 1,1 1-1,-1 0 1,1-1 0,0 1-1,0 0 1,1 0-1,-1-1 1,1 1 0,1 6-1,-2 5 121,1-11-192,0 1-1,0-1 0,0 1 0,1-1 0,-1 1 0,3 7 0,-2-11-27,0-1-1,0 1 1,0 0-1,0-1 1,0 1 0,0-1-1,0 1 1,0-1-1,1 0 1,-1 1 0,1-1-1,-1 0 1,1 0-1,-1 0 1,1 0 0,0 0-1,-1 0 1,1-1-1,0 1 1,0 0 0,-1-1-1,1 0 1,2 1-1,3 0-7,0 0 0,-1-1 0,1 0 0,0 0-1,-1-1 1,1 1 0,0-1 0,-1-1 0,1 1-1,-1-1 1,0-1 0,1 1 0,-1-1 0,10-6-1,-12 7 104,0-1 0,0 0 0,0 0 0,-1 0 0,1 0 0,-1-1 0,0 1 0,1-1-1,-2 0 1,1 0 0,0 0 0,-1 0 0,0 0 0,0 0 0,0-1 0,-1 1 0,1-1 0,-1 0-1,0 1 1,0-1 0,0-7 0,-1 9 27,-1 0-1,1 0 1,0 1 0,-1-1-1,0 0 1,0 1 0,0-1-1,0 0 1,0 1 0,0-1-1,0 1 1,-1 0-1,1-1 1,-1 1 0,0 0-1,0 0 1,0 0 0,0 0-1,0 0 1,0 0 0,0 1-1,-1-1 1,1 1 0,-1 0-1,1-1 1,-1 1-1,1 0 1,-4 0 0,-38-9-631,2 8-4831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8:44.5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239 45 5537,'0'0'7389,"-15"-7"-6064,-49-20-254,60 25-962,0 0 0,0 1 0,0-1 0,0 1 0,0 0 0,0 1 0,0-1 0,0 1 0,-1-1 0,1 1 0,0 1 0,0-1 0,-1 0 0,1 1 0,0 0 0,0 0 0,0 0 0,0 1 0,0-1 0,0 1 0,0 0 0,1 0 0,-1 0 0,1 1 0,-1-1 0,1 1 1,0 0-1,0 0 0,0 0 0,0 0 0,1 1 0,-1-1 0,-1 5 0,-1 1-67,0 0 0,1 0 0,0 1 0,1-1 0,0 1 0,1 0 0,0 0 0,0 0 0,1 1 0,1-1 0,0 14 0,1-16-46,0 0 1,1 0-1,0 0 0,1-1 0,-1 1 0,2-1 0,-1 0 0,1 1 1,0-2-1,0 1 0,1 0 0,0-1 0,0 0 0,0 0 0,1 0 1,0-1-1,0 0 0,1 0 0,-1 0 0,1-1 0,0 0 0,0 0 1,1-1-1,-1 0 0,1 0 0,-1-1 0,1 0 0,10 2 0,-10-3 12,0 1 0,0-1 0,0 0 0,0-1 0,0 0 0,0 0 0,0-1 0,0 1 0,0-2 0,0 1 0,0-1 0,-1-1 0,1 1 0,-1-1 0,1-1 0,-1 1 0,0-1 0,0-1 0,0 1-1,-1-1 1,0 0 0,0-1 0,0 1 0,0-1 0,-1 0 0,0-1 0,-1 1 0,6-9 0,-7 8 180,-1-1 0,1 0 0,-1 0-1,0 1 1,-1-1 0,0 0 0,0 0 0,-1-1 0,0 1 0,0 0 0,-1 0-1,-1-8 1,1 12-166,1 1-1,-1-1 0,0 1 1,0-1-1,0 1 0,0-1 1,-1 1-1,1 0 0,-1 0 1,0 0-1,0 0 0,0 0 1,0 0-1,-1 0 0,1 0 1,-1 1-1,0 0 1,0-1-1,1 1 0,-1 0 1,-1 0-1,1 1 0,0-1 1,0 0-1,-1 1 0,1 0 1,-1 0-1,1 0 0,-5 0 1,-2 0-833,0 1 1,0 0-1,0 0 0,-13 3 1,17-2-157,1 1 0,-1-1 0,1 1 0,-1 0-1,-5 4 1,-14 9-5127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16.2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1239 264 3928,'0'0'5661,"-9"-28"-244,0 17-4730,-1 1 1,0 0 0,-1 0-1,0 1 1,0 1 0,-1 0 0,0 0-1,-25-10 1,-8-1-7,-57-16 0,72 26-526,0 2-1,-1 0 0,0 3 0,0 0 0,0 2 0,-1 1 1,-31 4-1,39-1-100,1 2 1,-1 1 0,1 0 0,0 2 0,1 1-1,-1 0 1,2 2 0,-1 0 0,-36 25-1,25-11 32,1 2 0,1 1-1,1 1 1,2 2 0,1 1-1,1 1 1,1 1 0,3 1-1,0 1 1,2 1 0,2 1-1,1 1 1,2 0 0,2 1-1,-14 67 1,15-41 133,3 0-1,-2 109 1,12-153-189,1 0 0,0 0 0,2 0-1,0 0 1,2-1 0,0 0 0,1 0 0,1 0 0,12 21 0,8 14 132,42 63 0,-55-97-119,1 0-1,1-1 1,1-1 0,1 0-1,34 25 1,-13-16-22,1-2 1,2-2-1,0-2 1,1-1-1,2-3 1,0-1-1,0-3 1,67 12-1,-58-20-29,0-3 0,72-3 0,-43-2 7,-57 1 3,-1-1 0,0-1 0,0-1 1,0-2-1,0 0 0,26-12 0,10-7 3,69-40 0,-96 44-4,-1-1 1,-1-1-1,-1-3 0,-1 0 1,-2-2-1,36-43 0,-34 32-23,-2-1 0,-2-2 0,26-51 0,-46 77 22,0 0 0,-1-1 0,-1 0-1,0 0 1,2-22 0,5-90 14,-9 91-8,-3 15 15,0 0 0,-2 0-1,0 1 1,-2-1 0,0 1 0,-1 0-1,-2 0 1,-10-25 0,-10-14 68,-53-87-1,63 121-79,0 2 0,-2-1 0,-28-27 0,-72-60 37,81 78-45,2 2-319,-2 3 0,-52-34 1,65 48-1197,-1 2 1,-1 1 0,0 1-1,-54-15 1,24 12-3768,5 8-2205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19.8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1171 20 9297,'0'0'3244,"-19"-3"-1634,-30-5 301,-67 0 1,71 9-1337,0 3 0,0 1 1,0 2-1,1 2 0,0 2 0,0 2 0,1 2 1,-55 28-1,75-30-446,0 1 1,0 2 0,1 0-1,1 1 1,1 1 0,-25 29-1,0 6 53,-48 73 0,-23 62 177,101-158-333,1 0-1,1 1 0,2 1 0,-12 52 1,12-12 45,2 1 0,4 0-1,3 0 1,13 129 0,0-133 32,2-1 0,4 0 0,2-1 0,4-1-1,2-1 1,3-1 0,44 73 0,-60-117-60,0-1 0,2 0-1,0-1 1,1-1 0,1 0 0,0-1-1,1-1 1,26 17 0,-9-9 11,2-3 0,0-1 0,70 26 0,-43-21 85,197 69 82,-205-76-181,1-3-1,103 11 1,-124-23 18,0-2 1,1-1-1,-1-2 1,0-1-1,0-2 1,53-16-1,-11-1-5,0-3 0,106-53-1,-135 53-37,0-1-1,-2-3 1,-1-1-1,63-59 1,-99 81-13,212-206 100,-161 151-21,76-106 1,-123 151-51,-1-2 1,-2 1-1,0-1 1,-1 0-1,7-26 1,22-111 94,-33 119-66,-1 0-1,-4-75 0,0 54-43,-1 40-2,-1-1 0,0 0 0,-1 1 0,-2 0 0,0 0 0,-1 0 1,-11-26-1,-9-8 65,-40-61 1,43 76-59,5 14 14,-2 0 0,0 1 0,-1 1 0,-2 1 1,-44-33-1,21 16-27,7 9 1,-1 2 1,-1 1-1,-1 3 1,-1 1-1,-1 2 1,-70-23-1,-101-23 14,183 59-57,-12-3-147,0 1 1,0 2-1,-70-2 1,85 10-166,4-1-751,0 1-1,-1 2 1,-42 8-1,-70 25-7909,134-34 8543,-60 15-8426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23.0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7073,'0'0'5628,"0"3"-2351,0 17-1623,2-7-1261,1 1 0,0-1 0,1 1 0,0-1-1,1 0 1,8 17 0,-3-8-119,7 13 567,40 64 0,-47-84-550,-5-7 297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23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1 4112,'0'0'9281,"0"19"-7320,1-4-1403,0 0 1,1-1 0,1 1-1,0-1 1,1 0 0,10 25-1,-1-10-77,34 56-1,-46-84-462,-1-1 0,1 1-1,-1 0 1,0 0-1,1 0 1,-1-1 0,0 1-1,1 0 1,-1 0-1,0 0 1,0 0 0,0 0-1,0-1 1,0 1 0,0 0-1,0 0 1,0 0-1,0 0 1,0 0 0,0 0-1,-1-1 1,1 1-1,0 0 1,0 0 0,-1 0-1,1-1 1,-1 1 0,1 0-1,-1 0 1,1-1-1,-1 1 1,1 0 0,-1-1-1,-1 2 1,-32 17 154,12-9 29,-21 14 103,29-17-150,1 1 0,-20 13 0,33-21-189,0 0 0,0 0 0,0 0 0,0 1-1,0-1 1,0 0 0,0 0 0,-1 0 0,1 0 0,0 0-1,0 0 1,0 0 0,0 0 0,0 0 0,-1 0 0,1 0-1,0 0 1,0 0 0,0 0 0,0 0 0,0 0 0,-1 0-1,1 0 1,0 0 0,0 0 0,0 0 0,0 0-1,0 0 1,0 0 0,-1 0 0,1 0 0,0 0 0,0 0-1,0 0 1,0 0 0,0-1 0,0 1 0,-1 0 0,1 0-1,0 0 1,0 0 0,0 0 0,0 0 0,0 0 0,0-1-1,-3-9-1380,3-16-2437,0 22 2421,0-18-4941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26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362 450 2984,'0'0'7602,"-28"7"-1550,12 3-5132,14-8-723,-1 0 0,0 0 1,0 0-1,0 0 0,-1 0 0,1-1 1,-4 2-1,-2 0 121,1 0 1,-1 1-1,-14 9 1,-15 8 144,-37 10-67,67-29-365,0 1-1,1 0 1,-1 1-1,-9 6 1,-27 12 34,44-22-54,-1 1-1,1-1 1,0 0 0,0 0 0,0 0 0,0 0 0,0 1 0,0-1 0,0 0-1,-1 0 1,1 0 0,0 0 0,0 0 0,0 0 0,0 1 0,-1-1-1,1 0 1,0 0 0,0 0 0,0 0 0,-1 0 0,1 0 0,0 0 0,0 0-1,0 0 1,-1 0 0,1 0 0,0 0 0,0 0 0,0 0 0,-1 0-1,1 0 1,0 0 0,0 0 0,0 0 0,-1 0 0,1 0 0,0 0 0,0 0-1,0-1 1,0 1 0,-1 0 0,1 0 0,0 0 0,0 0 0,0 0 0,0 0-1,0-1 1,-1 1 0,1 0 0,0 0 0,0 0 0,0 0 0,0-1-1,0 1 1,0 0 0,0 0 0,0 0 0,0-1 0,0 1 0,0 0 0,0 0-1,0 0 1,0-1 0,-3-9 9,0 3-14,0 1 1,1-1-1,0 0 0,0 0 0,0 0 0,1 0 0,0 0 0,1 0 0,0-11 0,-4-26 21,2 23-19,1 0 0,2-41 0,1 14-1,-2 42-9,1-1-1,1 0 1,-1 0 0,1 1-1,0-1 1,1 1 0,-1 0 0,1 0-1,0-1 1,7-7 0,43-56-29,-48 64 30,11-13-15,0 1 1,0 0-1,2 1 0,0 1 1,30-20-1,-38 31-5,0 0 0,0 0-1,1 1 1,0 1 0,0 0 0,0 0-1,0 1 1,13 0 0,15-1 28,40 4 0,-24 1 26,-41 0-44,0 0-1,-1 1 0,1 1 0,-1 0 0,0 1 0,0 1 1,18 10-1,-13-7 6,-1 1 3,0 0-1,-1 1 1,-1 1-1,0 0 1,25 28-1,-29-28 9,0 1 0,-1 0 0,0 0 0,-1 1 1,12 25-1,-21-37 10,1 0 0,-1-1 1,0 1-1,1 0 0,-1 0 0,0 0 1,0 0-1,0 0 0,-1-1 1,1 1-1,0 0 0,-1 0 1,1 0-1,-1 0 0,1-1 1,-1 1-1,0 0 0,0-1 0,0 1 1,0 0-1,0-1 0,0 1 1,0-1-1,-1 0 0,1 1 1,0-1-1,-1 0 0,1 0 0,-1 0 1,0 0-1,1 0 0,-1 0 1,-2 1-1,-5 3 112,-1-1 0,0 0 0,-20 6 0,12-7 101,0 0 0,-1 0 0,-24-1 0,-28 3 425,20 7-101,86-2-11082,-15-7 3233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28.0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0 5641,'0'0'7137,"-1"17"-5192,-7 21-278,-1-1 1,-19 46 0,-9 31-229,37-114-1438,0 1 0,0-1-1,0 1 1,0-1 0,1 1-1,-1-1 1,0 1 0,0-1-1,0 1 1,1-1 0,-1 0 0,0 1-1,1-1 1,-1 1 0,0-1-1,1 0 1,-1 1 0,1-1-1,-1 0 1,0 1 0,1-1-1,-1 0 1,1 0 0,-1 1-1,1-1 1,-1 0 0,1 0 0,-1 0-1,1 0 1,-1 0 0,1 1-1,-1-1 1,1 0 0,-1 0-1,1 0 1,-1 0 0,1-1-1,0 1 1,29 0-31,-23 0 41,248-7 261,-224 4 1079,-31 2-1448,-1-1-1,1 0 1,-1 1 0,1-1-1,-1 1 1,0 0 0,0-1-1,1 1 1,-1-1-1,0 1 1,0 0 0,0 0-1,0-1 1,-1 1 0,-1-1-1,-25-20-3241,16 14 342,-5-5-2752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28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0 337 256,'0'0'13089,"0"-14"-9659,4-67-2113,20-116 0,-23 191-1778,3-18 2179,-6 13-7598,-5 8 824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29.7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319 254 4216,'-1'-1'10693,"-6"-4"-9035,-85-5 1766,-95-21-1516,177 29-2040,-4-3 832,10-14-206,0-161-272,4 179-181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31.1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0 185 6209,'0'0'9918,"9"-19"-7879,0 8-1946,1 0 0,0 1 1,0 0-1,1 0 0,1 2 0,0-1 1,0 1-1,0 1 0,16-7 1,3 1 2,0 2 1,1 1 0,58-11-1,-39 14 68,0 3-1,95 2 1,-80 3-117,-56 0-43,-1 0 0,0 0 0,-1 1 0,1 1 0,0-1 0,-1 2 0,1-1 0,-1 1 0,0 0 0,0 1 0,0 0 0,-1 0 0,12 10 0,-6-3 21,0 0-1,-1 1 0,0 1 1,-1-1-1,-1 2 0,10 15 0,-1 9 141,-2 1-1,21 69 1,-29-54 12,-5-22-84,-3-20-59,0-1-1,-2 24 0,0-11 5,0-23 2,0 0 0,0 0 0,0-1 0,0 1 0,0 0-1,0-1 1,-1 1 0,1-1 0,-1 1 0,1-1 0,-1 0 0,0 1 0,1-1 0,-1 0 0,0 0 0,0 0 0,0-1 0,0 1 0,0 0 0,0-1 0,-3 1 0,-50 12 506,7-8-123,0-2 1,0-2-1,-70-9 0,43 5 70,74 3-473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33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4841,'0'0'5041,"3"21"-1515,0 7-1918,-1 0 1,-2 39 0,0-27-646,12-44-7810,-5-4 1602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33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2592,'0'0'7570,"7"19"-5147,22 143 3255,-21-133-5120,-8-29-579,0 0 1,0 0-1,0 0 1,0 0-1,0 0 0,0 0 1,0-1-1,0 1 1,0 0-1,0 0 1,0 0-1,0 0 0,0 0 1,0 0-1,0 0 1,0 0-1,0 0 0,0 0 1,0 0-1,0 0 1,0 0-1,0 0 1,1 0-1,-1 0 0,0 0 1,0 0-1,0 0 1,0 0-1,0 0 0,0 0 1,0 0-1,0 0 1,0 0-1,0 0 1,0 0-1,0 0 0,0 0 1,1 0-1,-1 0 1,0 0-1,0 0 1,0 0-1,0 0 0,0 0 1,0 0-1,0 0 1,0 0-1,0 0 0,0 0 1,0 0-1,0 0 1,0 0-1,0 0 1,0 1-1,0-1 0,0 0 1,0 0-1,0 0 1,0 0-1,0 0 0,2-17-2856,-3-5-2074,-2 0-1514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34.9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579 707 392,'0'0'5557,"-16"-13"7863,34 6-13568,1 0 161,0 2 0,0 0 0,34-4 1,-10 1 28,-25 5-24,1 0 0,19 0-1,-37 3-29,-1 0-34,4 0 811,-3-20-383,1 0 0,4-21 0,-2 21-363,-1-1 1,0-22-1,-3 31-21,1-5 22,-1 0 0,0 1 0,-2-1 0,0 0 0,-1 1 0,0-1-1,-7-18 1,1 14 16,4 6-3,-1 0-1,-1 0 1,0 1 0,-1-1-1,-1 2 1,0-1 0,-20-21 0,-10-5 189,21 21-109,0 1 1,-23-17-1,34 30-92,0 0-1,-1 0 1,0 1 0,1 0-1,-1 1 1,-1 0 0,1 0-1,0 0 1,-1 1-1,-10-1 1,-12 0 51,-1 1 1,-46 3-1,62 0-80,0 1 0,1 1 0,-1 0-1,1 2 1,0-1 0,-26 13 0,17-6 34,1 1 0,0 1 0,1 2-1,-25 20 1,-45 41 60,91-75-352,1 0 1,-1-1-1,1 1 1,-1 0-1,1 0 1,0-1-1,-1 1 1,1 0-1,0 0 1,0 0-1,-1 0 1,1-1-1,0 1 1,0 0-1,0 0 1,0 0-1,0 0 1,0 0-1,1 1 1,-1 2-1905,0 6-3383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35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4 5329,'0'0'5328,"-22"0"3392,295-3-6449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41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455 157 4456,'0'0'9099,"-17"1"-5428,-6 8-3016,1 2 0,1 0 0,-1 1 0,-25 21 0,3-4-32,23-14-557,1 1 0,0 1-1,1 1 1,1 1 0,1 0 0,0 1-1,2 1 1,0 1 0,1 0 0,2 1 0,0 0-1,1 1 1,2 0 0,0 0 0,2 1-1,0 0 1,-4 40 0,8-30-71,2 0-1,5 59 1,-1-81-2,0 0-1,1 0 1,1-1 0,0 1 0,1-1-1,0 0 1,1 0 0,0-1 0,1 0-1,14 16 1,-19-23-13,1 0-1,0 1 1,0-2 0,0 1 0,1 0-1,-1-1 1,1 0 0,0 0 0,0 0-1,0 0 1,0-1 0,0 0 0,1 0-1,-1-1 1,1 1 0,-1-1 0,1 0-1,0-1 1,-1 1 0,1-1 0,0 0-1,-1-1 1,1 1 0,0-1 0,-1 0-1,1-1 1,-1 1 0,0-1 0,1 0-1,-1 0 1,0-1 0,0 0 0,0 0-1,0 0 1,-1 0 0,8-7 0,0 0-48,-10 8 66,0 1 0,0-1 1,0 1-1,0-1 0,0 0 1,0 0-1,0 0 1,-1 0-1,1 0 0,0 0 1,-1-1-1,0 1 0,0 0 1,0-1-1,0 1 0,1-4 1,-2 6-8,0 0 0,0-1 1,0 1-1,0 0 0,0 0 1,0 0-1,0 0 0,0-1 1,0 1-1,0 0 1,0 0-1,0 0 0,0 0 1,0 0-1,0-1 0,0 1 1,0 0-1,0 0 0,0 0 1,0 0-1,0-1 0,0 1 1,0 0-1,0 0 0,1 0 1,-1 0-1,0 0 0,0 0 1,0-1-1,0 1 0,0 0 1,0 0-1,1 0 1,-1 0-1,0 0 0,0 0 1,0 0-1,0 0 0,0 0 1,1 0-1,-1 0 0,0 0 1,0 0-1,0-1 0,0 1 1,1 0-1,-1 1 0,9 5-89,10 17 205,-18-22-114,5 7 11,0 0 0,0-1 0,1 0-1,0 0 1,1-1 0,0 1-1,0-2 1,0 1 0,0-1 0,1-1-1,0 1 1,0-1 0,0-1 0,1 0-1,-1 0 1,1-1 0,-1 0 0,1-1-1,17 1 1,-25-2 1,1 0-1,-1 1 1,1-1-1,-1-1 1,0 1 0,1 0-1,-1-1 1,0 1-1,1-1 1,-1 1 0,0-1-1,1 0 1,-1 0-1,0 0 1,0-1 0,0 1-1,0 0 1,0-1-1,0 1 1,-1-1 0,1 0-1,0 0 1,-1 1-1,1-1 1,-1 0 0,0 0-1,1 0 1,-1-1-1,0 1 1,0 0 0,-1 0-1,1-1 1,0 1-1,-1 0 1,1-1 0,-1 1-1,0 0 1,0-1-1,0-3 1,0-73 110,0 78-138,9 34-514,-1-23 546,0 1 0,2-1 0,-1 0 1,1-1-1,0 0 0,13 8 0,-16-13-4,0 0-1,1 0 1,-1 0-1,1-1 0,0-1 1,0 1-1,0-1 0,0 0 1,0-1-1,0 0 1,12 0-1,-5-1 6,-6 1 13,1-1 0,-1 0 0,0-1 0,0 0 1,1 0-1,-1-1 0,0 0 0,0-1 0,8-3 0,-10 3-9,0 0-1,0-1 1,0 1-1,-1-1 0,1 0 1,-1-1-1,-1 0 1,1 0-1,0 0 0,-1 0 1,0-1-1,-1 0 1,1 0-1,-1 0 0,0-1 1,4-9-1,0-5 20,-1-1-1,-1 1 0,-1-1 0,-1 0 0,-1 0 0,0-36 1,-4 40 15,0 1 1,-2 0-1,0 0 1,-1 0 0,0 0-1,-2 0 1,0 1-1,-14-28 1,13 30 7,0 0-1,0 1 1,-2 0 0,1 0-1,-2 1 1,0 0-1,0 0 1,-1 1 0,0 1-1,-25-19 1,-45-25 9,18-3 59,53 48-130,1-1-1,0-1 0,0 0 0,1 0 0,1 0 0,0-1 0,-6-14 1,10 12-34,0-1 0,0 1 0,2-1 0,-1 0 0,2 0 1,2-29-1,0-2-239,2 17-213,-3 24-193,-3 20 404,0-4 275,-2 0 0,1 0 0,-10 19 0,-4 12 104,14-34-53,-2 19 473,-8-40-90,-20-44-362,19 30-50,-2 1 1,-24-30-1,40 56-23,0 0 0,0-1 0,0 1 0,0 0 0,0-1 0,0 1 0,0 0 0,-1-1 0,1 1 0,0 0 0,0 0 0,0-1 0,-1 1 0,1 0 0,0 0 0,0-1 0,-1 1 0,1 0 0,0 0 0,-1 0 0,1 0 0,0-1 0,0 1 0,-1 0 0,1 0 0,0 0 0,-1 0 0,1 0 0,0 0 0,-1 0 0,1 0 0,0 0 0,-1 0 0,1 0 0,0 0 0,-1 0 0,1 0 0,0 0 0,-1 0 0,1 1 0,-3 14-614,1-2 774,-2 56 6,4-68 198,-2-2-344,1 1 0,0-1 1,-1 0-1,1 1 0,0-1 0,0 0 1,0 0-1,0 0 0,0 0 0,0 0 0,0 0 1,0 0-1,0 0 0,0 0 0,1-1 1,-1 1-1,0 0 0,0-2 0,-13-29 247,12 27-247,-14-17 54,16 19-77,0 2-134,0 21-4413,0 2 1061,0 3-1639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42.2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208 1 4689,'0'0'2116,"-32"1"3404,24 4-5177,0 0 1,0 1-1,1 0 1,0 1-1,0-1 1,0 1-1,1 1 1,0-1-1,1 1 1,-7 11 0,-5 13 373,-18 46 0,29-64-523,-18 61 883,13-35-106,9-33 287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42.6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4064,'0'0'6971,"1"6"-5925,3 19-239,2-1 1,1 0 0,0-1-1,16 33 1,-3-7 68,-14-32-104,-1-1 0,0 2 0,-2-1 0,4 33 1,-5 3-6419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50.4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367 200 4584,'-2'0'12753,"-2"-1"-9323,-26 0-2996,19 2-357,0 2-1,0 0 0,0 0 1,1 1-1,-1 0 1,1 1-1,0 0 0,1 0 1,-1 1-1,1 0 0,-9 9 1,-1 1 20,1 1 1,1 0-1,1 1 1,-14 22-1,15-16-67,2 0-1,1 1 0,1 0 0,-9 29 1,8-19-3,7-22-24,2 1 0,0 1 0,0-1-1,2 0 1,-1 1 0,2 20 0,11 85-47,-9-109 63,1-1 0,-1 1-1,2-1 1,5 13 0,-8-20-8,0-1-1,-1 1 0,0 0 1,1 0-1,-1-1 0,0 1 1,0 0-1,-1 0 0,0 3 1,1-3-5,-1-1 0,1 0 1,0 1-1,0-1 0,0 0 0,0 1 0,0-1 1,0 0-1,1 1 0,-1-1 0,1 0 1,-1 0-1,2 3 0,3 29-50,4-4 63,-9-26-21,1 0 1,0-1-1,0 1 1,0-1-1,0 1 1,1-1-1,2 4 1,28 69-30,-29-70 22,-1 0 0,1 0 0,0 0 0,0-1 0,1 1 0,-1-1 0,1 0-1,1 0 1,4 4 0,-9-8-39,4 0 15,-1 0 0,1-1 0,-1 1 0,0-1 0,1 1 0,-1-1 0,1 0 0,6-1 0,-8 1 16,6-2 10,1 1 0,-1-2 0,0 1 0,0-1 0,0 0 0,0-1 0,0 0 0,-1 0 0,0-1 0,1 1 0,-2-2 0,8-5 0,19-13-9,157-110 81,-157 105-65,55-63-1,-50 45 68,-2-2-1,32-59 1,-36 57-28,-29 44 6,0 1 1,-1-1-1,0 1 1,0-1-1,-1 0 1,0 0-1,0 0 1,-1 0-1,1 0 1,-1 0-1,-2-12 1,1-9 26,0 24-49,0-1-1,0 1 1,0 0-1,0 0 1,0 0 0,-1 0-1,0 0 1,0 0-1,0 0 1,0 0-1,-1 1 1,0-1-1,1 1 1,-5-4-1,-47-42 103,40 38-105,-1 1 1,0 0-1,-1 0 1,0 2-1,0 0 1,-1 1-1,-28-8 1,-48-19 59,66 23-67,20 7 3,4 2-7,0 1 0,0-1-1,0 1 1,0 0 0,-1-1 0,1 2 0,-1-1 0,1 0 0,-5 0 0,-19-5 6,26 6-23,1-1-75,0-1 79,0 2 16,0-3-1189,-1 0 1167,0 0-1,-1 0 1,1 1-1,0-1 1,-1 1-1,0-1 1,1 1-1,-1-1 1,-2-1-1,-10-16-86,-15-27 126,13 24-38,14 20 3,-1-1-5,0-1 0,0 0 0,1 1 0,-1-1 0,1-1 0,0 1 0,0 0 0,1 0-1,-1-1 1,1 1 0,0-6 0,1 10-98,8 2-165,0 0 233,1 1 0,-1 0 0,0 0 1,0 1-1,0 0 0,-1 0 0,1 0 0,-1 1 1,0 1-1,0-1 0,0 1 0,9 8 1,7 8 29,-1 1 0,24 30 1,-46-52 8,8 9 14,0 1 0,-1-1 0,11 20 0,-18-29-4,0 0 1,0 0-1,0 0 0,0 0 0,0-1 0,0 1 0,0 0 0,0 0 0,0 0 0,0 0 0,0 0 0,1 0 1,-1 0-1,0 0 0,0 0 0,0 0 0,0 0 0,0 0 0,0 0 0,0 0 0,0 0 0,1 0 0,-1 0 1,0 0-1,0 0 0,0 0 0,0 0 0,0 0 0,0 0 0,0 0 0,0 0 0,0 0 0,1 1 0,-1-1 1,0 0-1,0 0 0,0 0 0,0 0 0,0 0 0,0 0 0,0 0 0,0 0 0,0 0 0,0 0 0,0 0 1,0 1-1,-5-15 154,-12-7-187,2-1-1,0 0 1,1-1 0,1 0-1,-19-49 1,32 72 23,0 0 0,0 0 0,0 0 0,0 0 0,0 0 0,1 0 1,-1 0-1,0 1 0,0-1 0,0 0 0,0 0 0,0 0 0,0 0 0,0 0 0,1 0 0,-1 0 0,0 0 0,0 0 0,0 0 0,0 0 1,0 0-1,1 0 0,-1 0 0,0 0 0,0 0 0,0 0 0,0 0 0,0 0 0,0 0 0,1 0 0,-1 0 0,0 0 0,0 0 1,0 0-1,0 0 0,0 0 0,0 0 0,1 0 0,-1-1 0,0 1 0,0 0 0,0 0 0,0 0 0,0 0 0,0 0 0,0 0 0,0 0 1,0 0-1,0-1 0,1 1 0,-1 0 0,0 0 0,0 0 0,0 0 0,0 0 0,0 0 0,0-1 0,0 1 0,0 0 0,0 0 1,0 0-1,0 0 0,0 0 0,0-1 0,0 1 0,0 0 0,0 0 0,0 0 0,-1 0 0,20 11-275,24 22-200,-39-30 462,128 116 126,-101-89-97,-16-11-102,-5-8 700,-10-12-594,1 0 0,-1 0 0,1 0 0,-1 0 0,1 0 0,-1 0 0,0 0 0,1 0 0,-1 0 0,0-1 0,0 1 0,0 0 0,0 0 0,0 0 0,0 0 0,0-1 0,-1 0 0,1-12-64,0 0 0,1 0 0,0 0 0,1 1 0,7-26 0,-8 35 14,1 0-1,-1 1 1,1-1 0,0 1-1,0-1 1,1 1-1,-1 0 1,0 0 0,1 0-1,0 0 1,0 1-1,0-1 1,0 1 0,0-1-1,0 1 1,1 0-1,-1 0 1,1 1 0,0-1-1,-1 1 1,1 0-1,0 0 1,0 0-1,0 0 1,7 0 0,-9 0 22,1 1 1,-1 0-1,0 0 0,1-1 1,-1 2-1,1-1 1,-1 0-1,1 0 1,-1 1-1,0-1 0,1 1 1,-1 0-1,0 0 1,0 0-1,1 0 0,-1 0 1,0 0-1,0 0 1,0 1-1,0-1 1,0 1-1,-1 0 0,1-1 1,0 1-1,-1 0 1,1 0-1,-1 0 1,0 0-1,0 0 0,0 0 1,0 1-1,0-1 1,0 0-1,0 0 1,-1 1-1,1-1 0,-1 1 1,1-1-1,-1 0 1,0 1-1,0-1 1,0 1-1,-1-1 0,1 0 1,0 1-1,-1-1 1,0 0-1,1 1 1,-3 2-1,2-2 42,-1 0-1,0-1 1,0 1-1,0 0 1,0-1-1,-1 0 1,1 1-1,-1-1 1,1 0-1,-1 0 1,0-1-1,-5 4 1,-38 16 441,45-21-463,-21 10 207,14-6-182,1-1 0,-1 1-1,0-2 1,0 1 0,0-1 0,-15 2-1,206 0-508,-182-4 1046,-14 3-735,-53 7-5813,21-12-2062,21-6 1440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50.4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1 314 6313,'0'0'6560,"0"-26"-2799,0 20-3584,1-1 0,0 1 0,0 0 0,1 0 0,0 0 0,0 0 1,1 0-1,3-8 0,31-47 583,-25 43-520,19-28 366,-18 28 113,0-1 1,17-37-1,-27 49 1269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39:54.8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308 168 4584,'-1'0'12753,"-2"0"-9323,-23-2-2996,17 4-357,0 0-1,0 0 0,0 1 1,0 0-1,0 1 1,1 0-1,-1 0 0,1 1 1,0 0-1,0 0 0,-7 7 1,-1 2 20,1 0 1,1 0-1,1 2 1,-13 17-1,14-13-67,1 0-1,0 1 0,2 1 0,-7 23 1,5-16-3,7-17-24,1-1 0,1 1 0,0 0-1,0 1 1,1-1 0,1 17 0,9 73-47,-7-94 63,0 1 0,1 0-1,-1-1 1,6 12 0,-7-18-8,-1 0-1,1 1 0,-1-1 1,0 0-1,0 1 0,0-1 1,0 0-1,0 1 0,-1 2 1,1-3-5,-1 0 0,1 0 1,0 0-1,0 0 0,0 0 0,0 0 0,0 0 1,0 0-1,1 0 0,-1 0 0,0 0 1,1-1-1,1 3 0,2 25-50,3-3 63,-6-23-21,-1 0 1,1 0-1,0 0 1,0 0-1,0-1 1,0 1-1,2 3 1,25 58-30,-26-59 22,0 0 0,0 0 0,1 0 0,-1 0 0,1-1 0,0 1 0,1-1-1,-1 0 1,5 4 0,-7-8-39,1 1 15,1 0 0,0 0 0,0-1 0,0 1 0,0-1 0,0 0 0,0 0 0,5-1 0,-6 1 16,5-1 10,0-1 0,0 1 0,0-2 0,0 1 0,-1-1 0,1 0 0,-1 0 0,1-1 0,-1 0 0,0 0 0,-1 0 0,7-6 0,16-10-9,131-92 81,-131 87-65,46-52-1,-42 37 68,-1-1-1,26-50 1,-30 48-28,-25 38 6,0-1 1,0 1-1,0-1 1,0 0-1,-1 1 1,0-1-1,-1 0 1,1 0-1,-1 0 1,0 0-1,-2-10 1,1-8 26,1 21-49,-1-1-1,1 1 1,-1-1-1,0 1 1,-1-1 0,1 1-1,-1-1 1,1 1-1,-1 0 1,0 0-1,0 0 1,0 0-1,-1 0 1,-2-2-1,-40-37 103,32 33-105,1 0 1,-1 1-1,0 0 1,0 1-1,-1 0 1,0 1-1,-25-7 1,-39-15 59,56 18-67,16 7 3,3 2-7,1 0 0,-1-1-1,0 1 1,1 0 0,-1 0 0,0 0 0,0 1 0,0-1 0,-4 0 0,-15-4 6,21 5-23,1 0-75,0-2 79,0 1 16,0-1-1189,-1 0 1167,0-1-1,0 1 1,0 0-1,0 0 1,-1-1-1,1 1 1,-1 0-1,1 0 1,-3-2-1,-7-12-86,-13-23 126,10 19-38,13 18 3,-2-2-5,0 0 0,1 0 0,0 0 0,0 0 0,0-1 0,0 1 0,1 0 0,-1-1-1,1 1 1,0-1 0,0-4 0,1 8-98,7 2-165,0 0 233,0 0 0,0 1 0,0 0 1,-1 0-1,1 0 0,0 1 0,-1 0 0,0 1 1,0-1-1,0 1 0,0 0 0,7 7 1,6 7 29,0 0 0,20 26 1,-39-44 8,7 8 14,-1 0 0,0 0 0,9 16 0,-15-24-4,0 0 1,0 0-1,0-1 0,0 1 0,0 0 0,0 0 0,0 0 0,0 0 0,0 0 0,0 0 0,0 0 0,1 0 1,-1 0-1,0 0 0,0 0 0,0 0 0,0 0 0,0 0 0,0 0 0,0 0 0,0 0 0,0 0 0,0 0 1,1 0-1,-1 0 0,0 0 0,0 0 0,0 0 0,0 0 0,0 0 0,0 0 0,0 0 0,0 0 0,0 0 1,0 0-1,0 1 0,0-1 0,0 0 0,1 0 0,-1 0 0,0 0 0,0 0 0,0 0 0,0 0 0,0 0 1,0 0-1,-4-11 154,-11-7-187,2 0-1,1-1 1,0 0 0,1-1-1,-16-40 1,27 60 23,0 0 0,0 0 0,0 0 0,0 0 0,1 0 0,-1 0 1,0 0-1,0 0 0,0 0 0,0 0 0,0 1 0,0-1 0,0 0 0,0 0 0,1 0 0,-1 0 0,0 0 0,0 0 0,0 0 0,0 0 1,0 0-1,0 0 0,0 0 0,1 0 0,-1 0 0,0 0 0,0 0 0,0 0 0,0 0 0,0 0 0,0 0 0,0 0 0,1 0 1,-1 0-1,0 0 0,0-1 0,0 1 0,0 0 0,0 0 0,0 0 0,0 0 0,0 0 0,0 0 0,0 0 0,1 0 0,-1 0 0,0 0 1,0 0-1,0-1 0,0 1 0,0 0 0,0 0 0,0 0 0,0 0 0,0 0 0,0 0 0,0 0 0,0-1 0,0 1 0,0 0 1,0 0-1,0 0 0,0 0 0,0 0 0,0 0 0,0 0 0,0-1 0,0 1 0,0 0 0,16 10-275,19 17-200,-31-24 462,107 97 126,-85-75-97,-14-9-102,-3-6 700,-9-11-594,1 0 0,-1 0 0,1 0 0,-1 0 0,0 1 0,1-1 0,-1 0 0,0 0 0,0 0 0,0 0 0,1 0 0,-1 0 0,0 0 0,-1 0 0,1 0 0,0 0 0,0-1 0,-1-10-64,2 0 0,-1 1 0,1-1 0,1 0 0,6-20 0,-7 29 14,0 0-1,0 0 1,1 0 0,-1 0-1,1 0 1,0 0-1,0 0 1,0 1 0,0-1-1,1 1 1,-1 0-1,1 0 1,-1 0 0,1 0-1,0 0 1,0 0-1,0 1 1,0-1 0,0 1-1,0 0 1,0 0-1,0 0 1,1 0-1,-1 1 1,6-1 0,-7 0 22,0 1 1,0 0-1,0 0 0,0 0 1,0 0-1,0 0 1,1 0-1,-1 0 1,0 1-1,0-1 0,-1 1 1,1-1-1,0 1 1,0 0-1,0 0 0,0 0 1,0 0-1,-1 0 1,1 0-1,0 0 1,-1 1-1,1-1 0,-1 1 1,0-1-1,1 1 1,-1-1-1,0 1 1,0 0-1,0-1 0,0 1 1,0 0-1,0 0 1,-1 0-1,1 0 1,-1 0-1,1 0 0,-1 0 1,0 0-1,0 0 1,0 0-1,0 0 1,0 0-1,0 0 0,0 0 1,-1 0-1,1 0 1,-1 0-1,1 0 1,-2 3-1,0-3 42,1 0-1,-1 1 1,1-1-1,-1 0 1,0 0-1,0 0 1,0 0-1,0 0 1,0-1-1,-1 1 1,1-1-1,-5 3 1,-32 14 441,39-18-463,-19 8 207,13-4-182,-1-1 0,1-1-1,-1 1 1,0-1 0,1 0 0,-14 1-1,174 0-508,-153-3 1046,-12 2-735,-45 8-5813,19-13-2062,17-4 1440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40:27.8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-7 446 4584,'-1'2'12753,"0"0"-9323,-9 20-2996,9-14-357,0 1-1,1 0 0,0 0 1,0-1-1,1 1 1,0 0-1,1 0 0,0 0 1,0-1-1,1 1 0,5 9 1,0 0 20,2 0 1,0 0-1,1-1 1,14 18-1,-8-18-67,0 0-1,1 0 0,0-1 0,23 14 1,-16-10-3,-14-13-24,0 0 0,0 0 0,0-1-1,1 0 1,0-1 0,17 5 0,76 19-47,-96-27 63,1-1 0,-1 0-1,1 0 1,12-1 0,-20 1-8,1-1-1,-1 0 0,1 1 1,-1 0-1,0-1 0,1 1 1,-1 0-1,0 0 0,4 2 1,-5-2-5,1 0 0,0 0 1,0 0-1,0 0 0,0-1 0,0 1 0,0 0 1,0-1-1,0 1 0,0-1 0,0 0 1,0 0-1,3 1 0,25 6-50,-2-5 63,-25-1-21,0-1 1,0 1-1,0-1 1,1 0-1,-1 1 1,0-2-1,4 1 1,66-1-30,-68 1 22,1 0 0,0 0 0,-1 0 0,1-1 0,-1 0 0,1 0 0,-1 0-1,0-1 1,6-2 0,-11 4-39,2-2 15,0 0 0,-1-1 0,1 1 0,-1 0 0,0-1 0,0 1 0,0-1 0,1-4 0,-2 5 16,1-4 10,0-1 0,0 0 0,-1 0 0,-1 1 0,1-1 0,-1 0 0,-1 0 0,1 0 0,-1 1 0,-1-1 0,1 0 0,-4-6 0,-6-19-9,-51-146 81,47 144-65,-38-58-1,24 50 68,-2 1-1,-23-22-16</inkml:trace>
  <inkml:trace contextRef="#ctx0" brushRef="#br0" timeOffset="1">464 295 22668,'-8'-10'8,"-28"-29"31,32 35 6,-1 1 1,0-1-1,0 0 1,0 1-1,-1 0 1,1 0-1,-1 0 1,0 1-1,1 0 1,-1 0-1,-11-3 1,-7-3 26,20 7-49,0 1-1,1-1 1,-1 0-1,0 1 1,0 0 0,0 0-1,0 0 1,1 0-1,-1 1 1,0-1-1,0 1 1,1 0-1,-1 0 1,-3 2-1,-49 21 103,43-17-105,0 1 1,1 0-1,0 0 1,1 1-1,0 1 1,0 0-1,-14 19 1,-28 28 59,37-41-67,11-12 3,3-2-7,0 0 0,0-1-1,0 1 1,0 0 0,0 0 0,0 1 0,1-1 0,-1 0 0,-1 4 0,-9 11 6,12-16-23,-1-1-75,0-1 79,0 1 16,-2 0-1189,1-1 1167,-1 1-1,1 0 1,-1 1-1,0-1 1,1 0-1,-1 1 1,1-1-1,-1 1 1,-2 0-1,-15 3-86,-27 3 126,23-2-38,21-5 3,-1 1-5,-1 0 0,0 0 0,0-1 0,1 0 0,-1 0 0,0 0 0,0 0 0,0 0-1,0-1 1,0 0 0,-4-1 0,8 1-98,4-4-165,0-1 233,1 0 0,-1 1 0,1 0 1,1 0-1,-1 0 0,1 0 0,0 1 0,0 0 1,1 0-1,0 0 0,0 1 0,9-5 1,9-2 29,0 0 0,31-7 1,-54 16 8,9-2 14,-1 1 0,2 0 0,17-3 0,-28 5-4,0 0 1,0 0-1,0 0 0,0 0 0,0 0 0,0 0 0,0 0 0,0 0 0,0 0 0,0 0 0,0 0 0,0-1 1,0 1-1,0 0 0,0 0 0,0 0 0,0 0 0,0 0 0,0 0 0,0 0 0,0 0 0,0 0 0,0 0 1,0 0-1,0 0 0,0 0 0,0-1 0,0 1 0,1 0 0,-1 0 0,0 0 0,0 0 0,0 0 0,0 0 1,0 0-1,0 0 0,0 0 0,0 0 0,0 0 0,0 0 0,0 0 0,0 0 0,1 0 0,-1 0 0,0 0 1,0 0-1,-13-1 154,-9 7-187,-1-1-1,1-1 1,-1 0 0,0-2-1,-47-1 1,70-1 23,1 0 0,-1 0 0,0 0 0,0 0 0,0 0 0,0 0 1,0 0-1,0 0 0,0 0 0,0 0 0,1 0 0,-1 0 0,0 0 0,0-1 0,0 1 0,0 0 0,0 0 0,0 0 0,0 0 0,0 0 1,0 0-1,0 0 0,0 0 0,0 0 0,0 0 0,0-1 0,0 1 0,0 0 0,1 0 0,-1 0 0,0 0 0,-1 0 0,1 0 1,0 0-1,0-1 0,0 1 0,0 0 0,0 0 0,0 0 0,0 0 0,0 0 0,0 0 0,0 0 0,0 0 0,0-1 0,0 1 0,0 0 1,0 0-1,0 0 0,0 0 0,-1 0 0,1 0 0,0 0 0,0 0 0,0 0 0,0 0 0,0 0 0,0 0 0,0-1 0,0 1 1,-1 0-1,1 0 0,0 0 0,0 0 0,0 0 0,0 0 0,0 0 0,0 0 0,-1 0 0,16-10-275,24-11-200,-35 19 462,131-58 126,-102 47-97,-13 7-102,-8 2 700,-12 4-594,-1-1 0,0 0 0,0 1 0,1-1 0,-1 0 0,0 1 0,0-1 0,0 1 0,0-1 0,0 1 0,0-1 0,0 1 0,0 0 0,0-1 0,0 1 0,0 0 0,-1 0 0,-10-4-64,1-1 0,-1 0 0,1 0 0,0 0 0,-20-14 0,28 17 14,1 0-1,-1 0 1,1-1 0,-1 1-1,1-1 1,0 1-1,0-1 1,0 0 0,0 0-1,0 0 1,1 0-1,0 0 1,-1 0 0,1 0-1,0 0 1,1 0-1,-1 0 1,0 0 0,1 0-1,0 0 1,0 0-1,0 0 1,0-1-1,1 1 1,1-5 0,-2 6 22,0 0 1,1 0-1,-1 0 0,1 1 1,-1-1-1,1 0 1,0 1-1,0-1 1,0 0-1,0 1 0,0-1 1,0 1-1,1-1 1,-1 1-1,1 0 0,-1 0 1,1-1-1,-1 1 1,1 0-1,0 0 1,0 1-1,0-1 0,0 0 1,0 1-1,0-1 1,0 1-1,0-1 1,0 1-1,0 0 0,0 0 1,0-1-1,0 2 1,0-1-1,0 0 1,1 0-1,-1 0 0,0 1 1,0-1-1,0 1 1,0 0-1,0 0 1,0-1-1,0 1 0,0 0 1,0 0-1,0 0 1,0 1-1,-1-1 1,3 2-1,-2-1 42,0 0-1,0 1 1,0-1-1,-1 0 1,1 1-1,-1-1 1,0 0-1,0 1 1,0-1-1,0 1 1,0 0-1,0 4 1,5 33 441,-6-39-463,3 18 207,-2-13-182,0 1 0,0 0-1,-1-1 1,0 1 0,0 0 0,-3 10-1,54-149-508,-51 132 1046,0 10-735,-9 41-5813,-5-19-2062,1-17 1440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30T17:40:35.1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240 131 4584,'-1'0'12753,"-2"-1"-9323,-17 0-2996,13 2-357,0 1-1,0 0 0,0 0 1,0 0-1,0 1 1,0 0-1,1 0 0,0 1 1,-1 0-1,1 0 0,-6 6 1,0 0 20,1 1 1,0 0-1,0 1 1,-9 14-1,11-10-67,0 0-1,1 0 0,1 1 0,-6 18 1,5-13-3,5-13-24,1 0 0,0 1 0,0-1-1,1 0 1,0 1 0,1 13 0,7 55-47,-5-71 63,-1 0 0,1 0-1,0 0 1,4 8 0,-5-14-8,-1 1-1,1 0 0,-1 0 1,0 0-1,0-1 0,0 1 1,0 0-1,0 0 0,-1 2 1,1-2-5,-1-1 0,1 1 1,0-1-1,0 1 0,0-1 0,0 1 0,0-1 1,0 1-1,1-1 0,-1 1 0,0-1 1,1 1-1,0 1 0,2 19-50,3-2 63,-6-18-21,1 1 1,-1-1-1,1 0 1,0 1-1,0-1 1,0 0-1,1 3 1,19 44-30,-19-45 22,-1 0 0,1 0 0,0 0 0,0-1 0,1 1 0,-1-1 0,1 1-1,-1-1 1,4 3 0,-5-6-39,1 1 15,0 0 0,1-1 0,-1 0 0,0 1 0,0-1 0,1 0 0,-1 0 0,4-1 0,-4 1 16,3-1 10,1 0 0,-1 0 0,0-1 0,1 0 0,-1 0 0,0 0 0,0-1 0,0 0 0,0 0 0,-1 0 0,1 0 0,3-5 0,15-7-9,100-73 81,-101 69-65,36-41-1,-34 29 68,0-1-1,20-38 1,-23 36-28,-19 30 6,0 0 1,-1 0-1,1-1 1,-1 1-1,0-1 1,-1 1-1,1-1 1,-1 1-1,0-1 1,0 1-1,-1-9 1,1-5 26,-1 15-49,1 0-1,-1 0 1,0 1-1,1-1 1,-1 0 0,-1 1-1,1-1 1,0 0-1,0 1 1,-1 0-1,0-1 1,1 1-1,-1 0 1,-2-3-1,-32-27 103,27 25-105,-1 0 1,0 1-1,0 0 1,0 0-1,-1 1 1,0 0-1,-19-5 1,-30-12 59,42 15-67,14 5 3,2 0-7,0 1 0,0 0-1,0 0 1,-1 1 0,1-1 0,0 0 0,0 1 0,0-1 0,-4 1 0,-11-4 6,16 4-23,1-1-75,0 0 79,0 1 16,0-2-1189,-1 0 1167,0 0-1,1 0 1,-1 1-1,0-1 1,0 0-1,0 0 1,0 1-1,-1-1 1,0-1-1,-7-9-86,-10-19 126,8 16-38,10 13 3,-1-1-5,0 0 0,0 0 0,1 0 0,-1-1 0,1 1 0,-1 0 0,1-1 0,0 1-1,0-1 1,1 1 0,-1-5 0,1 8-98,5 1-165,0-1 233,1 1 0,-1 1 0,0-1 1,1 1-1,-1 0 0,0 0 0,0 0 0,-1 1 1,1 0-1,0 0 0,-1 0 0,6 6 1,6 4 29,-2 2 0,16 18 1,-30-33 8,5 6 14,0 1 0,0-1 0,7 13 0,-12-19-4,0-1 1,0 1-1,0 0 0,0 0 0,0 0 0,0 0 0,0 0 0,0 0 0,0 0 0,0 0 0,0 0 0,0 0 1,0 0-1,0 0 0,0 0 0,0 0 0,0 0 0,1 0 0,-1 0 0,0 0 0,0 0 0,0 0 0,0 0 1,0 0-1,0 0 0,0 0 0,0 0 0,0 0 0,0 0 0,0 0 0,0 0 0,0 0 0,0 0 0,0 0 1,1 0-1,-1 0 0,0 1 0,0-1 0,0 0 0,0 0 0,0 0 0,0 0 0,0 0 0,0 0 0,0 0 1,0 0-1,-3-9 154,-8-5-187,0 0-1,2 0 1,-1-1 0,2-1-1,-13-31 1,21 47 23,0 0 0,0 1 0,0-1 0,0 0 0,1 0 0,-1 0 1,0 0-1,0 0 0,0 0 0,0 0 0,0 0 0,0 0 0,0 0 0,0 0 0,0 0 0,0 0 0,0 0 0,1 0 0,-1 0 0,0 0 1,0 0-1,0 0 0,0 0 0,0 0 0,0 0 0,0 0 0,0 0 0,0 0 0,0 0 0,1 0 0,-1 0 0,0 0 0,0 0 1,0 0-1,0 0 0,0 0 0,0 0 0,0 0 0,0 0 0,0 0 0,0 0 0,0 0 0,1 0 0,-1 0 0,0 0 0,0-1 0,0 1 1,0 0-1,0 0 0,0 0 0,0 0 0,0 0 0,0 0 0,0 0 0,0 0 0,0 0 0,0 0 0,0-1 0,0 1 0,0 0 1,0 0-1,0 0 0,0 0 0,0 0 0,0 0 0,0 0 0,0 0 0,0 0 0,0-1 0,12 9-275,16 13-200,-25-19 462,83 76 126,-66-58-97,-10-8-102,-4-4 700,-5-9-594,-1 0 0,0 1 0,1-1 0,-1 0 0,0 0 0,1 1 0,-1-1 0,0 0 0,0 0 0,0 1 0,0-1 0,0 0 0,0 0 0,0 1 0,0-1 0,0 0 0,0 0 0,-1-8-64,1-1 0,1 1 0,0 0 0,0 0 0,5-16 0,-5 22 14,0 1-1,0 0 1,0-1 0,0 1-1,1 0 1,-1 0-1,1 0 1,-1 0 0,1 0-1,0 0 1,0 0-1,0 1 1,0-1 0,0 1-1,0-1 1,0 1-1,1 0 1,-1 0 0,0 0-1,1 0 1,-1 0-1,1 0 1,-1 1-1,1-1 1,4 0 0,-5 1 22,-1 0 1,1 0-1,-1 0 0,1-1 1,0 2-1,-1-1 1,1 0-1,-1 0 1,1 0-1,-1 1 0,1-1 1,-1 1-1,1-1 1,-1 1-1,1 0 0,-1-1 1,1 1-1,-1 0 1,0 0-1,0 0 1,1 0-1,-1 0 0,0 0 1,0 0-1,0 1 1,0-1-1,0 0 1,0 0-1,-1 1 0,1-1 1,0 1-1,-1-1 1,1 1-1,-1-1 1,1 1-1,-1-1 0,0 1 1,0-1-1,0 1 1,0 0-1,0-1 1,0 1-1,0-1 0,0 1 1,0-1-1,-1 1 1,1 0-1,-1-1 1,0 3-1,0-3 42,0 1-1,-1 0 1,1 0-1,0-1 1,-1 1-1,1-1 1,-1 1-1,1-1 1,-1 1-1,0-1 1,0 0-1,-3 2 1,-25 11 441,29-14-463,-13 6 207,9-3-182,0-1 0,0 0-1,0 0 1,-1 0 0,1-1 0,-10 2-1,135-1-508,-120-2 1046,-8 2-735,-36 5-5813,15-9-2062,14-3 1440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4:03.3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4:04.0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6:53.3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607 6244 224,'0'0'13338,"1"-12"-7764,0 10-5333,0 1 0,0-1 0,0 1 0,0-1-1,-1 1 1,1-1 0,0 0 0,-1 1 0,0-1 0,1 0 0,-1 1 0,0-1 0,0 0 0,0 1 0,0-1 0,0 0 0,0-2 0,-3-37 526,1 33-708,-1 0 1,0 1-1,0-1 1,0 1 0,-9-12-1,7 11-31,0-1 0,1 1-1,0-1 1,-4-11 0,-61-179 141,44 124-50,-20-102 0,32 123-108,3 10 16,-27-95 89,27 110-44,-81-240 251,54 170-291,-1-3 1,27 70-5,-1 0 1,-20-37-1,-12-29 23,25 51-42,12 33-16,1 0 1,1-1-1,-5-23 1,3 13-42,5 21 47,1-1 0,0 0-1,0 1 1,0-1 0,0 0 0,1-6 0,-16-108-21,9-186-495,6 253 429,0 16 37,1-1 1,2 0 0,13-70 0,5 15-171,-13 53 214,1 1-1,26-67 1,-11 39-26,-14 46-10,-7 14 10,0 1 1,1 0-1,0 0 1,-1 0-1,2 0 1,-1 1-1,0-1 1,1 1-1,5-6 1,-2 8 9,0-1 1,0 1-1,-1 0 1,1 1 0,0 0-1,1 0 1,-1 0-1,0 1 1,8 0 0,-9 0 12,14 0-9,-1 0 0,31 6 0,-42-5 14,-1 1-1,1 1 1,-1 0 0,0 0 0,1 0 0,-1 1 0,-1 0-1,1 0 1,8 7 0,-1 2 6,0 0-1,-1 2 1,0-1 0,12 19 0,21 25 10,-31-38-3,20 31 0,-11-14 38,-8-10-36,0 0 0,14 36 0,-18-37 0,0 0 0,25 37 0,46 72 5,-22-37 36,-15-25 10,-39-63-67,-1 1-1,-1-1 1,8 19 0,10 20 30,-4-5-87,-17-37 74,1-1 0,-1 1 0,1-1 0,0 0 0,1 0 0,7 11 0,18 42 23,-29-58-37,0-1 1,0 0-1,0 0 1,0 0-1,0 0 1,0 0-1,0 1 1,0-1-1,0 0 1,1 0-1,-1 0 1,0 0-1,0 0 1,0 1 0,0-1-1,0 0 1,0 0-1,0 0 1,0 0-1,0 0 1,0 0-1,1 0 1,-1 1-1,0-1 1,0 0-1,0 0 1,0 0-1,0 0 1,0 0-1,1 0 1,-1 0-1,0 0 1,0 0 0,0 0-1,0 0 1,1 0-1,-1 0 1,0 0-1,0 0 1,0 0-1,0 0 1,0 0-1,1 0 1,-1 0-1,0 0 1,0 0-1,0 0 1,0 0-1,0 0 1,1 0-1,-1 0 1,0 0 0,0-1-1,0 1 1,0 0-1,0 0 1,0 0-1,0 0 1,0 0-1,1 0 1,-1 0-1,0-1 1,0 1-1,0 0 1,0 0-1,3-17-13,-5-22 25,-4-3 10,1 0 1,2-71-1,-3-44 99,1 48-97,2 10-5,-1-158 109,7 137-123,-30-275 49,17 297-75,6-151 85,6 138-42,0 42-14,-1 32 5,0 1 0,-3 0 0,-7-48 0,3 38 39,6 36-42,-1-1-1,-1 1 1,0-1 0,-4-12 0,-30-122 46,31 124-46,-4-39-1,-1 1-6,-43-204 116,-15 26-36,63 215-88,-5-35 0,1 3-9,-6-8 43,4-1-1,1 0 1,0-86 0,10 137-26,1-56 27,-3-1 0,-20-123 0,12 132-39,3 0 0,1-113 0,7 167 9,-1 0 1,1 0-1,0 0 0,1 0 0,0 0 1,0 0-1,0 1 0,0-1 1,1 1-1,0-1 0,4-5 1,7-8 3,24-27 0,-16 22-26,0 0 10,1 2-1,39-30 1,-56 48 7,1-1 1,0 1 0,0 0 0,1 1-1,-1 0 1,1 0 0,13-3-1,57-7-71,-59 11 74,-4 0-3,1 1 0,-1 1 0,1 0 0,-1 1 0,0 1 0,1 0 0,-1 1 0,0 1 0,0 1 0,-1 0 0,1 0 0,-1 1 0,0 1 0,-1 1 0,0 0 0,0 1 0,0 0 0,-1 0 0,12 14 0,-9-6 11,-1 0 1,0 1-1,17 31 0,-22-35-1,69 121 91,-46-82-81,-3 2 1,-2 1-1,24 73 0,-45-113 7,63 219 43,-45-140-61,74 229-32,-44-160 55,-9-48-31,-28-77 3,20 68-1,6 27 16,-17-55-6,51 153 28,-54-141-41,0 31 48,-13-67-32,-9-43-9,1 0 1,1 0 0,4 14 0,-4-14 2,0 0-1,-1 1 1,2 12 0,7 34-1,-5-33 5,0 1-1,2 29 1,3 18-15,17 41 9,-17-46 32,32 70-64,-35-96 25,-6-37 5,4 7-9,-1 0 1,0 0-1,-1 0 0,0 0 0,1 19 1,-4-26 6,0 0 1,0 0 0,0 0 0,1 0-1,0 0 1,0-1 0,4 8-1,-4-7 6,1 0 0,-1-1-1,0 1 1,0 0-1,-1 0 1,0 0 0,1 9-1,6 27 6,-8-42-6,0 1-1,0-1 0,-1 0 1,1 0-1,0 0 0,0 0 0,0 1 0,0-1 1,0 0-1,0 0 0,0 0 0,0 1 1,0-1-1,0 0 0,0 0 0,0 0 1,0 1-1,0-1 0,0 0 0,1 0 1,-1 0-1,0 1 0,0-1 0,0 0 1,0 0-1,0 0 0,0 0 0,0 1 0,1-1 1,-1 0-1,0 0 0,0 0 0,0 0 1,0 0-1,0 0 0,1 1 0,-1-1 1,0 0-1,0 0 0,0 0 0,1 0 1,-1 0-1,0 0 0,0 0 0,0 0 1,1 0-1,-1 0 0,0 0 0,0 0 0,0 0 1,1 0-1,-1 0 0,0 0 0,0 0 1,0 0-1,1 0 0,-1 0 0,0-1 1,1 1 224,-1-1-322,1-3 95,-1-1 0,0 1 1,0-1-1,-1 1 0,1 0 0,-1-1 1,-3-7-1,2-5-42,-6-38-49,0-66 93,-7-26 39,7 43 11,-7-58-27,8 25-31,7 40-89,0 92 91,1 0 1,1 1 0,-1 0 0,1-1 0,-1 1-1,1 0 1,1 0 0,-1 0 0,1 0 0,2-4-1,36-43-68,-36 44 71,16-19 25,-14 16-23,1 0 0,0 1-1,0 0 1,1 0 0,0 1 0,13-10-1,-10 10-10,-1 0 0,0-1 0,13-15 0,-13 13 21,0 1 1,23-16-1,-14 13-27,0 0 0,1 2-1,1 0 1,25-8-1,-30 14-24,1 0 0,0 2 0,0 0-1,0 1 1,0 1 0,21 1 0,-35 1 37,-1 0 1,1-1-1,-1 1 1,1 0-1,-1 0 1,1 1-1,-1-1 1,0 1-1,0 0 1,0-1-1,0 2 1,0-1-1,0 0 1,5 5 0,33 43-63,-38-46 66,17 33-39,-9-13 40,0 0 22,0 1 0,-2 0-1,7 33 1,-8-28-28,24 57-1,-16-49 51,14 57 0,-16-52-35,-6-12 4,4 32 1,-7-36-11,0 1 0,11 25 1,-5-17 5,7 37 1,-3 6-57,-12-71 48,-1 1 0,-1-1-1,0 0 1,0 0 0,0 1 0,-1 7 0,0-15 194,8-27-307,-4-29 85,2 0 0,3 0 0,24-82 0,-9 40 67,-18 69-40,1 1 0,1 0 0,2 1 0,0 0 0,18-30 0,-10 24 7,11-16-5,-16 31-5,5-8-30,40-42 0,-39 49 37,0-1 8,0 1 0,2 1 1,33-22-1,-39 30-22,-8 4-8,0 1 0,1-1 0,-1 1 0,1 1 0,0 0 0,1 0 0,15-3 0,10-1 7,-21 3-20,1 2 0,-1 0-1,19-1 1,-29 4 30,0 0 1,0 0-1,0 0 0,-1 0 1,1 0-1,0 0 0,0 1 1,-1 0-1,1-1 1,-1 1-1,1 0 0,-1 0 1,0 0-1,1 1 0,-1-1 1,-1 0-1,1 1 0,0 0 1,2 4-1,12 14-5,-9-10 4,0-1 0,-1 1 0,0 1-1,-1-1 1,0 1 0,6 22 0,-11-31 2,83 364 72,-65-216-79,36 62 37,-45-183-34,-6-24 4,-1 0 0,0-1 0,-1 1 0,1 0 0,-1 1 0,0 6 0,6 26-3,-5-32 10,0 0 0,0 1 0,-1-1 0,1 16 0,-2-22 42,0-1-35,1-1 1,-1 1 0,1-1 1,-1 1-1,1 0 1,-1-1-1,1 1 0,-1-1 1,0 1-1,1-1 0,-1 0 1,0 1-1,1-1 0,-1 1 1,0-1-1,1 1 1,-1-1-1,0 0 0,0 1 1,0-1-1,0 0 0,2-19-2,0 0 1,2 1-1,0-1 0,7-19 0,4-20 11,15-50-23,-9 23-32,-14 62 37,-6 19-4,0 0-1,1-1 0,-1 1 0,1 0 0,0 0 1,1 0-1,4-7 0,4-6-11,0 0 1,9-24-1,-13 26 3,1 1 0,0 0 0,1 0 0,18-23 0,-1 8 9,-12 12-23,1 2 1,28-25-1,-35 35 16,99-72-36,-99 73 29,1 1 1,0 0-1,1 1 0,-1 0 0,0 0 1,1 1-1,15-2 0,71 1-139,-83 3 133,-9 0 16,-1 0 0,0 1 0,0 0 0,0 0 0,1 0 0,-1 0 0,0 0 1,0 1-1,-1-1 0,1 1 0,4 3 0,32 28 24,-19-15-31,-4-3 9,-1 1 0,0 1 0,-1 0-1,-1 1 1,-1 1 0,0 0 0,12 29 0,0-3 4,14 33 7,-31-65 12,-2 0-1,0 0 1,-1 1 0,0-1 0,-1 1 0,0 0 0,1 26 0,1 3 56,5 16-2,-3-22 3,-1 1 0,0 48 0,10 84 231,-16 257 42,-1-411-330,-1 1 0,-4 22 0,-2 11 57,3-17-16,-2 0 0,-16 45-1,5-15 31,-21 58-19,-7 26 0,9-23-1,6-23-36,-5 24 129,-42 195 314,65-223-398,6-37-16,-18 70 0,-28 102 346,13 6-241,-4 18 106,34-216-172,2-1 1,2 1-1,-2 54 1,-7 71 81,13-144-121,0 0 0,-6 26 0,4-25 3,1 0 0,-1 28 0,-4 88 108,8-138-221,-1 1 0,1-1 0,0 0 0,-1 0 0,1 0-1,-1 0 1,1 0 0,0 0 0,-1 1 0,1-1 0,0 0-1,-1 0 1,1 0 0,-1 0 0,1 0 0,0 0 0,-1-1-1,1 1 1,-1 0 0,1 0 0,0 0 0,-1 0 0,1 0-1,0 0 1,-1-1 0,1 1 0,0 0 0,-1 0 0,1-1-1,-43-22-7234,21 5-2322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6.1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1647 0 5473,'0'0'11595,"0"9"-9540,-2 0-1739,0 0 0,0 0 0,-1 0 1,0 0-1,-1-1 0,0 1 0,-8 13 1,-1 2 30,-295 516 2121,174-350-2112,23-29-180,-33 50-98,-24 39-35,64-99 26,62-87-63,-218 348 68,86-93 20,146-262-90,-7 13-2,22-46-21,0 1-1,-11 34 1,-10 21-15,25-51-474,9-29 483,0 0 0,0 0 0,0 0 1,0 0-1,0 0 0,0 0 1,0 0-1,1 0 0,-1 0 1,0 0-1,0 0 0,0 0 0,0 0 1,0 0-1,0 0 0,0 0 1,0 0-1,0 0 0,0 0 1,1 0-1,-1 0 0,0 0 0,0 0 1,0 0-1,0 0 0,0 0 1,0 0-1,0 0 0,0 1 0,0-1 1,0 0-1,0 0 0,0 0 1,1 0-1,-1 0 0,0 0 1,0 0-1,0 0 0,0 0 0,0 0 1,0 0-1,0 0 0,0 1 1,0-1-1,0 0 0,0 0 1,0 0-1,0 0 0,0 0 0,0 0 1,0 0-1,0 0 0,0 0 1,0 0-1,0 1 0,0-1 1,0 0-1,0 0 0,0 0 0,0 0 1,0 0-1,0 0 0,0 0 1,-1 0-1,1 0 0,0 0 1,0 0-1,0 0 0,0 1 0,10-17-2275,11-19-3155,9-7-1821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4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147 156 936,'0'0'9566,"1"-8"-8018,0 0-2079,3-11 4277,-3 48-270,-2-8-3115,-1 0 1,-1-1-1,-11 37 0,7-31-44,-5 43 0,-18 132 378,-1 17-117,29-196-513,-11 194 368,6-99-280,-1-20-68,-7 55 98,7-72-154,8-64-46,2 32-41,-2-45 57,1-1 0,-1 1 1,1-1-1,0 1 1,0-1-1,0 1 0,0-1 1,0 0-1,0 0 1,1 1-1,-1-1 0,1 0 1,-1 0-1,1 0 1,2 1-1,-4-2 1,1 1 0,-1-1 0,1 0-1,-1 0 1,0 1 0,1-1 0,-1 0 0,0 1 0,0-1 0,0 0 0,0 1-1,0-1 1,-1 3 0,1 6 19,13-3-79,-12-7 18,21-18-297,-20 16 337,0 0 0,-1 0 0,1 1 0,0-1 0,0 1 0,0 0 0,0 0-1,1 0 1,-1 0 0,0 0 0,0 0 0,4-1 0,37-8-40,-24 6 32,-10 2 19,24-1 33,-21 3-13,-11 0 50,0-13-41,1 0-1,0 0 1,1 0-1,5-16 1,8-36 73,14-161-55,-14 133-40,-8 49 26,5-86 0,-11 90-31,2-1 0,11-46 1,1-8 12,-7-64 39,-1-5-14,-1 97-82,1-12 41,-7 64-11,1 0 1,0 0-1,4-16 0,-2 17 24,-1-1-1,-1 0 0,1-17 1,1 23-11,-3 6 107,-12 2-21,-145-11 32,128 12 91,27-4 820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2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3368,'0'0'13642,"0"3"-13426,0 1334 4219,3-1281-4418,14 84 0,0-6 108,-9 131-31,0 0-28,7-16 45,-14-97-91,-3-104-25,3 1 1,8 64-1,6 39 47,-8-86-10,-3 73 0,2 16 12,3-54-23,11 224 158,-12 5-87,-8-250-89,-7 198 59,0-152-61,-1 131-42,5-199 52,-3 25 15,-4 35-31,6-46 5,0 153 28,0-11-16,-3-8-25,-1 39 125,3-144-84,-7 66 100,3-37 51,4-47-125,2 164 16,-1 4 103,1 26-12,5-151-92,-18 90 4,1-5-50,7-77 73,-7 7-96,7 84 8,8-200-7,1 6 4,-2 0 0,-5 33 0,-2-2 42,6-42-48,0 0 0,1-1 0,3 35 0,0-3 9,-2 117-155,-1-227-3569,-6 12-2146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1.7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5092 122 6241,'0'0'14279,"-3"0"-13811,-85 1 730,-182-7 305,103-2-1232,-180-3-178,311 11-81,-194-6 84,-20-6 102,-4 0-97,131 13-75,-213-7 93,23-13-79,100 13-64,20-2 25,-237 1-91,256 9 115,159-3-14,0 0 0,-23-6 1,23 4-5,-1 0 1,-24 0-1,-156-3-23,-188 6 24,373 1-15,0 1 1,0 0-1,0 1 0,0 0 0,1 0 1,-1 1-1,-12 8 0,-25 7-11,-26 16 18,60-29-1,1 0-1,-1 1 1,-20 14 0,-14 8-2,16-10-10,0 1 1,2 2-1,1 1 1,-38 38-1,40-32-18,2 1-1,1 0 1,2 2-1,-27 49 1,34-53 8,0 1 0,2 0 0,1 1 1,2 1-1,1-1 0,-10 60 0,4-11 14,9-58 11,-4 39 0,-12 121 8,8-81-9,7-64-2,-2 66 0,2 38-7,-9 117-7,-5 4 82,5-108-71,7 196 10,9-302-11,-7 96-100,-1 159 88,6-194 7,0-43-2,2 0-1,12 86 1,9 44 17,-13 38-2,-5 26-7,-5-141 81,-13 159-58,6-163-8,3-52-10,-2 34-56,8 709 74,13-629-1,-4-84-16,0 86 15,14 119 39,0-95-24,7 48-2,-16-138-32,-5 1 0,-8 144 0,-2-136-8,1 730 268,1-812-241,7 45 0,15 4-108,-20-75 85,1 1 0,0-1 0,1 0 0,1 0 0,0 0 0,1-1 0,0 0 0,12 15 0,12 12-14,36 35 0,-44-50 18,-7-9-5,1 0 0,0-1 0,0-1 0,2 0 0,-1-2 0,40 19 0,129 37-43,-153-56 53,2-1 12,1-2-1,0-1 1,63 4-1,115-9 131,-114-4-52,93 8 40,-28-18 77,3 0-100,-104 11-84,-17 0 25,0 2-1,90 12 1,-74-4 27,0-4 1,123-5 0,-83-2-53,-86 2-30,-6 0 6,1 0 0,-1 0 0,0 2 0,13 1 0,-16 0 4,21 2-84,-30-5-98,0 0 0,0 1 1,0-1-1,0 0 1,-1 1-1,1-1 1,0 0-1,0 1 0,0-1 1,-1 0-1,1 0 1,0 1-1,-1-1 0,1 0 1,0 0-1,0 0 1,-1 1-1,1-1 0,0 0 1,-1 0-1,1 0 1,0 0-1,-1 0 0,1 1 1,-1-1-1,1 0 1,0 0-1,-1 0 0,0 0 1,-14 1-6041,-7 4-5988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4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0 144,'0'0'11197,"0"13"-9467,8 138 2723,6 258-1476,-4 214-1392,-11-406-1451,-14 120 41,15 100 61,15-259 12,-7-32-132,-1 14-7,1 107 178,-5-206-238,12 70 0,-1-20-12,9 43 18,5-7 77,-10-14-100,6 62 1,-12-138 27,3 26 0,15 197 382,-7 12-81,-15-65-181,-4-164-104,-5 65-1,-1-39 11,0-49-49,-2 0 0,-11 50 0,-3 23 11,-5 25 16,17-100-71,2-19 10,0 40 0,-4 106 77,8-56-154,-24-109-4908,2 0-1956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0.2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1 398 3368,'0'0'17220,"1"-7"-17781,2 2 588,1 1 0,0-1 0,0 0 0,0 1 1,0 0-1,1 0 0,-1 1 0,1-1 0,0 1 1,9-4-1,5-6 72,372-215 536,-378 222-634,155-76 38,-160 79-65,1 1-1,-1 0 1,0 0 0,1 0 0,-1 1-1,0 0 1,1 1 0,16 1 0,-8-1-55,-16 1 83,1-1 1,0 1-1,-1-1 1,1 1-1,-1 0 1,0 0-1,1 0 1,-1 0-1,0 0 1,1 0-1,-1 0 1,0 0-1,0 1 1,0-1-1,0 0 1,0 1 0,0-1-1,0 1 1,-1-1-1,2 3 1,11 31 40,-7-1 82,-1 0 0,-2 0 0,-2 69 0,-2-51 108,0-33-148,-2-1 0,0 0 1,-2 0-1,0 0 0,0 0 0,-2-1 0,-13 27 1,-15 42 120,26-62-152,-2-1 0,0 0 0,-22 31 0,-1 4 18,-26 34 37,18-31-50,35-51-56,-1 0 0,-16 15 0,-12 17 11,-8 10 57,29-35-62,-24 34 0,-31 41 6,-8 5 41,12-11 3,57-75-69,-5 4 8,-17 26-11,30-36 17,1-4 76,0-38-8271,0 19-1114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1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1 507 2736,'0'0'6895,"4"-9"-5627,-2 3-1074,0 1-84,-1 0-1,1 1 1,0-1 0,1 1 0,-1 0 0,1 0 0,0 0-1,0 0 1,0 0 0,1 0 0,-1 1 0,6-4 0,65-41 831,2 4 1,112-48 0,-29 20-328,170-63 390,-284 121-1024,93-14 0,-66 26-55,-45 3-171,-20 17 29,-5-9 412,-1 0-1,0-1 1,0 1 0,-1 0 0,-2 17 0,0 2 442,1-19-549,0 1 0,-1 0 1,-1-1-1,0 1 0,0-1 0,-1 0 0,0 0 0,0 0 0,-1 0 0,-1-1 0,1 0 0,-9 10 0,-15 24 114,-1 7-46,-3-2 0,-2-1 0,-52 54-1,-133 109 238,120-129-197,85-68-174,-35 22 1,37-27-9,0 2 1,0 0-1,1 0 1,-16 16-1,-11 16 97,23-26-86,0 1 0,-13 20 1,-8 10 329,30-38-4509,20-23-1835,2 1-2742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2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130 300 9233,'0'0'5906,"-14"-1"-2897,25-6-2921,0 0 0,0 1-1,0 1 1,14-6-1,14-6 70,94-56 227,78-36 130,-182 96-485,1 2 1,0 1 0,1 1-1,0 2 1,45-5 0,30 10-26,-59 3-44,-45 0 45,1-1 1,0 1 0,-1 0 0,1 0 0,0 0 0,-1 0-1,1 0 1,-1 1 0,0-1 0,1 1 0,-1 0 0,0-1-1,0 1 1,0 0 0,0 0 0,0 1 0,-1-1-1,1 0 1,0 0 0,1 6 0,1-1 21,0 0 1,-1 0-1,0 1 1,0-1-1,3 17 0,-2 2 60,10 79 282,-14-95-276,0 0 0,0 0 0,-1 1 0,0-1 0,0 0 0,-1 0 0,-7 19 0,-5 0 196,0 0 0,-3-2 0,-35 48 0,-72 69 378,-85 62 675,129-131-830,30-31-307,-1-2 0,-2-2-1,-61 34 1,1-14-340,108-57-95,0 0-1,0-1 0,0 1 0,0-1 1,0-1-1,-1 1 0,1-1 1,0 0-1,-7 1 0,-26-1-4167,27-1 2341,-14 0-5169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4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1301 29 4600,'0'-15'17801,"-2"12"-17991,-14 0 211,1 0 0,0 1 0,-1 0 0,0 1 0,1 1 0,-27 3 0,-4-2 1,35-1-28,0 1 0,1-1 0,-1 2 0,1 0 0,0 0 0,-1 0 0,1 1 0,0 1 0,1 0 0,-1 0 0,1 1 0,-1 0 0,2 1-1,-1 0 1,0 0 0,-8 9 0,2 1 4,0 1-1,2 0 0,0 1 0,-14 24 1,16-24-2,-5 7-2,4-7 5,0 1 0,-8 21 0,-80 164 57,71-146-9,17-37-28,1 1-1,1 0 1,-12 39-1,-32 99 55,25-79-45,-25 62 56,-17 55-29,-4 34 56,-1 31 15,53-167-128,7-26 0,-13 75 2,22-82 12,6-42-9,-2 0 0,0-1 0,-7 25 0,7-34 0,1 0-1,0 0 1,-1 14-1,-1 16 3,-12 86-12,0-35 21,-7 12-18,-8 28 12,27-113-18,-4 40 0,-3 10 43,4-37-39,1 0 0,2 0 0,-2 48 0,-1 50-43,7 137 10,1-250 39,1 0 1,1 0-1,1-1 0,0 0 1,8 20-1,9 34 21,-16-55-25,0 1 1,1-1-1,10 17 1,-11-24-3,5 13 0,0-4-3,-1 1 0,-1 0-1,10 35 1,-14-39 9,0-1 0,1 1 0,1-1 0,0-1 0,1 1 0,9 13 0,-6-11 0,0 1 0,12 32 0,39 122 16,-40-116-13,-14-39-1,0 1-1,6 27 1,9 24 0,-15-51 0,-2-1-1,7 26 1,-4-5-2,15 41 0,-2-11 9,25 61 14,-36-100-18,-7-20 0,0 0 1,-1 1-1,0 0 0,2 9 1,-1-3 6,1 0 0,0 0 0,9 19 0,8 25-8,3 29 69,-9-39-36,8 55 1,-13-66 10,-7-30-57,-1 0 0,0 0-1,-1 0 1,1 0 0,0 13 0,-1-3 43,0 0-1,8 30 1,-5-30-34,-1 0 0,2 32 0,2 74 114,1 83 64,-8-127-97,-14 99-1,11-146-74,-3 19 43,-25 71 80,5-20-10,14-50-96,3-15 68,-19 46 0,5 3 96,16-65-90,0 1 1,-7 43-1,9-39 34,-10 35-1,1-10-37,11-38-79,0 1-1,-1-1 0,0 0 1,-12 22-1,15-33-150,1-5-580,1-47-5769,6-1-986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7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680 1 1792,'0'0'3189,"4"0"-2344,12 0-42,-13 0 126,3 17 7075,-4-11-7135,-2-4-685,0 0 0,-1 0 0,1 0 0,-1-1 0,1 1 0,-1 0 0,0 0 0,1-1 0,-1 1 0,0 0 0,0-1 0,0 1 0,0-1 0,0 0 0,-1 1 0,-1 1 0,-27 20 724,14-12-294,-59 44 748,42-33-949,-44 40 1,-6-3 205,75-52-539,0 0 1,0-1-1,-1 0 0,-10 5 1,10-7-54,1 1 0,0 0 1,0 1-1,-13 12 1,15-12-20,-1 1 0,1-1 1,1 2-1,-1-1 1,1 1-1,0 0 0,1 0 1,0 0-1,-4 11 1,-15 41 13,11-20-11,8-29-14,1 0 0,0 0 0,1 0 0,0 0 0,-1 16-1,2-17 16,0 1 0,0-1-1,-1 1 1,-5 13-1,-3 15-3,-45 205 156,25-117-46,7-40 242,13-47-196,-3 10 11,7-24-51,-2 3 16,9-62-1568,13-14-1541,8-7-2636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6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1064 0 1880,'-3'4'11442,"-2"-2"-10739,-8-1-255,0 1 0,0 0 0,0 1 0,0 1 0,-15 5 0,-25 7-137,-45 14 497,38-10-642,-18 2 94,57-15-246,-1 0 1,2 2 0,-1 0-1,1 1 1,1 1-1,-22 16 1,23-15-12,1 0-3,1 0 0,0 1 0,1 0 1,0 1-1,2 1 0,-1 0 0,2 1 0,-16 25 0,9-7 0,2 1-1,1 1 1,2 1-1,-19 74 1,32-105-3,-7 27-6,2 1 0,2-1 0,-1 68 0,3-77 33,0-1 1,-6 24-1,4-22-32,0 0 0,1 26 0,1-22 35,-1-1 0,-6 30 0,1-16-22,3 3 5,1 75 0,3-100-15,-1-1 1,-6 28 0,4-28 18,0 0-1,0 27 1,-3 39-22,-9 68-6,16 225 68,-7-172-4,7 69 76,-16-104-60,17-105-66,0-18-20,-9 94 0,0-25 125,2-35-93,5-49-3,-7 35 0,5-46-8,2 0 0,1 31 1,1-31 7,-1 0 0,-5 30 1,-10 71 38,12-36-37,3-61 19,-5 44 1,2-35-35,1 0 1,4 49-1,0-13 0,-2-48 4,-6 161 9,-4 101 26,11-215-31,-16 118-39,15 121 5,-8-221 142,8 510-127,15-409 6,-7 164-26,-8 84 62,-15-168-105,7-63 173,8 270-128,1-457 26,1 1 0,6 30 0,-4-31 4,0 0-1,0 30 1,-3-40 1,0 0 0,0-1 0,1 1 0,0-1 0,5 11 0,3 13-38,33 69 4,-39-91 27,0 0 0,1-1 1,0 0-1,0 0 0,1-1 0,0 1 1,12 12-1,16 23-18,-30-39 28,12 15-1,-7 7-1988,-9-42-2914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8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3776,'0'0'2086,"8"12"536,-3-7-2225,-1 0 0,1 1 0,-1-1 0,0 1-1,0 0 1,-1 0 0,0 0 0,0 0 0,0 1 0,-1-1 0,0 1 0,0 0 0,1 7 0,12 35 793,-3-18-557,-7-17-338,0 0 1,1-1 0,0 0-1,1 0 1,12 16 0,2-4 88,-6-6-76,0-1 0,2 0 1,24 19-1,-36-32-224,11 8 174,0-1 0,1-1 1,28 15-1,-28-17-157,-10-5-43,0 0 1,1-1-1,0 0 1,13 4-1,36 1 212,1-2 0,98-2 0,-137-4-238,494 0 230,-487-1-245,41-7-1,-42 4-1,39-1 0,-22 4-8,-18 0 3,0 1 0,0 1 0,24 5 0,60 18-1,-94-22-6,0 0 0,0-1-1,0-1 1,24-2 0,6 0 6,-11 3 0,-18 0 1,-1-1 0,1 0 0,-1-1 0,25-5-1,-30 5 95,0 0 0,0 0 0,0 1 0,13 1 0,3 0 396,-25-1-475,0 0-24,-1 0 1,1 1-1,0-1 1,0 0-1,-1 0 1,1 0-1,0 0 0,0 1 1,0-1-1,-1 0 1,1 0-1,0 0 1,0 1-1,0-1 1,0 0-1,0 0 0,-1 1 1,1-1-1,0 0 1,0 1-1,0-1 1,0 0-1,0 0 1,0 1-1,0-1 0,0 0 1,0 1-1,0-1 1,0 0-1,0 0 1,0 1-1,0-1 0,0 0 1,0 0-1,1 1 1,-1-1-1,0 0 1,0 1-1,0-1 1,0 0-1,0 0 0,1 0 1,-1 1-1,0-1 1,0 0-1,0 0 1,1 0-1,-1 1 1,0-1-1,0 0 0,1 0 1,-1 0-1,0 0 1,0 0-1,1 0 1,-1 0-1,0 1 0,1-1 1,-1 0-1,0 0 1,0 0-1,1 0 1,-1 0-1,0 0 1,1 0-1,-1 0 0,0-1 1,1 1-1,-5 2-414,1 1-1,-1-1 1,0-1-1,0 1 1,0-1-1,0 1 1,0-1-1,-6 0 1,0 2-1417,-28 4-8423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5.8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 4504,'0'0'3018,"8"2"-2603,9 2-265,4 3 403,1-2-1,-1 0 0,37 2 1,194-1 1828,74-25-494,-125 3-1566,576 2 525,-621 14-744,20 7-6,-112-4-75,87 15 0,-85-9-13,90 3-1,-112-9 0,0 2 1,0 2-1,49 14 1,79 11 26,-107-21-26,-44-6-5,-1-2-1,35 2 1,134 11 11,-120-7-4,154 22 22,136-20 36,-305-11-87,61 6 254,-48 0 265,-65-6 9,-2 7-2069,0-2-2406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8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5153,'0'0'4732,"1"0"-4639,-1 0 1,1 0 0,-1 0-1,1 0 1,-1 1 0,0-1 0,1 0-1,-1 0 1,1 0 0,-1 1-1,0-1 1,1 0 0,-1 0 0,0 1-1,1-1 1,-1 0 0,0 1-1,1-1 1,-1 0 0,0 1 0,0-1-1,1 1 1,-1-1 0,0 0-1,0 1 1,0-1 0,0 1 0,5 19 545,-2 0 0,0 0 1,-1 0-1,-2 37 1,3 30 322,1-23-571,6 36 86,0-27-221,-2 0 0,-3 75 0,2 112 315,-7 270-243,8-327-284,-8 637 129,8-554-149,-8 441 240,1-699-262,2-1-1,1 1 1,8 27 0,7 51-1,-16-88-1,0 0 0,7 18-1,3 19 5,26 108 25,-28-107 39,-3-1 1,3 85-1,-3 36 86,-8 94 32,-1-233-174,-7 42-1,-51 231 133,59-310-144,-7 44 16,-2 77 0,9 117 548,7-179-2009,-7-65-1808,0-5-2359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9.2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 5721,'0'0'4664,"22"-7"-427,-5 2-3602,-1 2 1,1 0 0,-1 0-1,1 2 1,0 0 0,0 1 0,21 3-1,14-2 13,254-13 1346,192-6-1278,-439 18-680,576 0 187,-616 1-227,0 1 0,33 7 0,-34-5 0,1 0 1,31 0-1,58 2 85,-57 7-69,-49-9 191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1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6793,'0'0'5445,"2"9"-4389,10 105 2243,-3 117 0,-9 591-436,-11-596-2702,-1-1-52,5 12-30,-1 136 85,8 577-139,1-938-25,0-1 0,1 0 0,6 21-1,-5-21 0,-1-1-1,0 1 0,2 18 0,-5-27 2,1-2 0,0 1 0,0-1 0,0 0 0,0 1 0,0-1 0,0 1 0,0-1 0,0 0 0,0 1 0,1-1 0,-1 0 0,0 1 0,0-1 0,0 1 0,0-1 0,0 0 0,1 1 0,-1-1 0,0 0 0,0 0 0,1 1 0,-1-1 0,0 0 0,0 1 0,1-1 0,-1 0 0,0 0 0,1 0 0,-1 1 0,0-1 0,1 0 0,-1 0 0,0 0 0,1 0 0,1 2-6,-2-18-1255,2 0 97,4-22 0,1-4-2230,1-23-2364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3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7185,'0'0'8318,"14"1"-7219,46 11 612,1-2 1,106 3-1,-78-8-1246,209-2 252,-163-5-544,-6 1-53,148 3-31,-249 0-84,159 8 78,110-10 17,-97 12-96,-183-12-3,-1 0 0,0 2 1,0 0-1,0 0 0,26 9 1,-31-10-18,-10-1 17,-1 0 0,0 0-1,1-1 1,-1 1 0,0 0 0,1 0 0,-1 0 0,0 0 0,1 0 0,-1 0 0,0 0 0,1 0-1,-1 0 1,0 0 0,1 0 0,-1 0 0,0 0 0,1 1 0,-1-1 0,0 0 0,1 0 0,-1 0-1,0 0 1,1 0 0,-1 1 0,0-1 0,0 0 0,1 0 0,-1 1 0,0-1 0,0 0-1,1 0 1,-1 1 0,0-1 0,0 0 0,0 1 0,0-1 0,1 0 0,-1 1 0,0 0 57,-12-1-1548,-14 0-1381,-5 0-2944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4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4112,'0'0'5044,"10"0"-3970,179 12 4027,-105-5-3150,134-6-1,-100-3-1267,309 20 941,-5 1-535,-284-16-952,146 24-1,-110-9-57,-85-7-65,52 9 1,-2 3 33,-104-18-4,27 3-25,61 16 0,-117-24-19,-5 0 1,0 0 1,-1-1-1,1 1 0,0 0 0,0 0 0,-1 0 0,1 0 1,0 0-1,-1 0 0,1 0 0,0 1 0,-1-1 0,1 0 1,0 0-1,-1 0 0,1 1 0,0-1 0,-1 0 0,1 1 1,-1-1-1,1 0 0,-1 1 0,1-1 0,-1 1 0,1-1 1,-1 1-1,1 0 0,-1 0-197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6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1072,'0'0'7642,"5"0"-7360,289 3 6793,10 0-4954,150 27-906,-134 1-857,-210-22-252,87 11 63,285 35 404,-102-6 183,-368-48-726,-10-2-26,0 1 0,0 0 0,0 0-1,0 1 1,0-1 0,0 0 0,0 1 0,-1-1 0,1 1 0,0 0-1,3 1 1,-4-1 96,-3-1-245,-43 0-3931,8 0-2398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5457,'0'0'5732,"26"-2"-4683,203-8 1436,-83 9-627,355 15 1145,-151 16-2100,50 5-210,-194-12-513,238 34 119,-323-40-259,72 14 42,-148-20-72,100 21 76,-116-31-954,-19-1-2713,-2 0-1637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8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0 6425,'0'0'2527,"1"8"-1349,4 34 630,-2 0 0,-4 58 0,2 32-111,7 545 2160,-10-410-3140,3-131-457,-8 259 135,4-76-258,5-169-179,-2 215 837,-8-285-461,8-78-347,0 0 1,-1 1-1,1-1 1,-1 1-1,1-1 0,-1 0 1,0 0-1,0 1 1,0-1-1,0 0 1,0 0-1,0 0 1,-1 0-1,1 0 1,-1 0-1,1 0 0,-1-1 1,0 1-1,0-1 1,0 1-1,0-1 1,0 0-1,0 1 1,0-1-1,-3 1 1,-3 1-1126,0 0 0,0 0 1,0-1-1,0 0 1,-15 1-1,-8-2-6461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9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4120,'0'0'3937,"10"2"-3069,72 9 2326,133 2 0,-101-9-1857,61-3 249,40 4-530,-37-1-664,-27-2 67,258 1 332,-214-5-661,-106 1-82,13 0 133,189 21 1,-184-6-22,46 9 554,3-5-68,-35-6-252,76 13-51,-29-6-231,-14 5 102,20 5 116,-83-11-152,102 8 0,2 4 126,-53-6-151,58 13 0,-82-17-33,84 10 11,-104-21-96,95 5 63,18-5-55,9 0 5,342-9 819,-561 0-754,-1-4-620,0 0 82,0 0-1,0 0 0,-1 0 0,1 0 0,-1 0 0,0 0 1,-1 0-1,1 0 0,-3-6 0,-17-19-7079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1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2472,'0'0'9501,"0"8"-8142,0 256 5199,0 133-4420,-15-152-1490,3 10-395,1 3 5,3 64-12,8 153-53,8-207-187,-8 56 56,15-74-56,-15 413 703,8-584 278,-8-78-450,1-1-578,0-1 0,0 1-1,1-1 1,-1 1 0,0-1 0,0 1 0,0-1-1,0 0 1,0 0 0,0 0 0,0 1 0,0-1-1,0 0 1,0 0 0,0 0 0,-1 0 0,2-2 0,78-110-8007,-34 52-1359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8.2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3344,'0'0'11056,"0"4"-10596,0 19 48,0 23 617,-8 70 0,-1-36 287,3 132 0,6-205-1295,-8 46 740,7-52-1075,-4-1 430,3-7-3267,-4-66-5524,5 31-5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9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5153,'0'0'5762,"7"2"-5456,25 4 603,2 0 0,-1-2 0,0-2 0,61-3 0,-37 0-428,87-8 770,-4 0-611,283-17 564,-218 9-1001,156 11-65,-256 6-89,207 12 24,-240-8-61,128 22 0,-81-7 68,73 11-33,20 7-45,-88-14-3,46 9-9,111 17 52,-137-28-39,-33-4 317,170 6 0,-184-23 269,-95 0-547,-4 0-60,-52 0-3649,3 0-2317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0.4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0 409 3576,'0'0'5058,"0"-3"-4516,1 1-406,0 0-1,0 0 1,1 0 0,-1 0-1,0 1 1,1-1 0,-1 0-1,1 1 1,-1-1 0,1 1-1,0 0 1,0-1 0,0 1-1,-1 0 1,1 0 0,0 0 0,0 1-1,0-1 1,1 0 0,3 0-1,57-17 1311,-63 18-1431,180-34 1501,209-13 0,-302 39-1299,86-11 110,142-12 71,-159 17-164,109-3 232,-160 17-373,273 5 258,-203 0-296,124 10 50,312 9 427,-519-22-454,129 19 0,-199-17-45,40 0-1,-48-2-35,18 2 66,-30-4-17,5-26 62,1-180 746,-8 204-847,0 0 0,0 0-1,0 0 1,0 1-1,0-1 1,0 0 0,-1 0-1,1 0 1,-1 0-1,1 1 1,-1-1 0,0 0-1,0 0 1,-2-2-1,2 2-140,-1 1-1,0 0 0,0 0 0,0 0 0,0 0 1,0 0-1,0 0 0,0 0 0,0 1 0,0-1 1,0 1-1,0 0 0,-5-1 0,-22 0-4283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2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3712,'0'0'6279,"1"-1"-6225,-1 1 0,0 0 1,0 0-1,1 0 0,-1 0 0,0 0 0,1 0 0,-1 0 0,0 0 0,0 0 0,1 0 1,-1 0-1,0 0 0,0 0 0,1 0 0,-1 0 0,0 0 0,1 0 0,-1 0 0,0 0 1,0 0-1,1 1 0,-1-1 0,0 0 0,0 0 0,1 0 0,-1 0 0,0 1 1,0-1-1,0 0 0,1 0 0,-1 0 0,0 1 0,0-1 0,0 1 0,11 33 1261,-1 2 0,-2-1 0,-2 1 0,3 56 0,-2 43 532,-4-15-766,-3-96-6625,5-52 1279,-4-2-1663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3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5777,'0'0'4941,"21"-1"-3954,1 0-682,105-9 1313,3-9 240,115-10-358,-110 24-944,211-16 425,227-51-107,-173 46-694,-227 20-120,153-24 71,-93 7-98,49 5-22,-144 16-48,-76 3 50,-50 0 4,1 0 0,-1 1 0,1 0 0,12 5 0,32 5 79,208 37 928,-210-38-476,-39-7-385,1-1 0,31 2-1,-56-5-587,0 1 0,0 0 0,1 0 0,-1 0 0,-12 5-1,-11 2-1208,-46 7-5087,-6 7-2498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4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13 172 3544,'0'0'6662,"-8"-2"-5104,3 1-549,7-1-352,46-2 540,-6 1-304,645-51 3460,73 51-2987,-396 5-693,-161-4-522,228 5 29,-218 15-230,3 7 101,-19 2-1,-151-20-44,-25-3 5,1-2-1,37-1 1,-58-1-14,0 0 1,0-1-1,0 1 0,0-1 0,-1 1 1,1-1-1,0 1 0,0-1 1,-1 0-1,1 1 0,0-1 0,-1 0 1,1 0-1,-1 1 0,1-1 1,-1 0-1,1 0 0,-1 0 0,0 0 1,1-1-1,10-28 29,-6 14-8,-3 7 13,1-1 1,-2 1 0,1-1-1,-1 0 1,-1 0-1,1 0 1,-3-15 0,1-3-197,1 27 103,0 1 0,0-1 1,0 1-1,-1 0 1,1-1-1,0 1 0,0 0 1,-1-1-1,1 1 1,0 0-1,-1-1 1,1 1-1,0 0 0,-1 0 1,1-1-1,-1 1 1,1 0-1,0 0 0,-1 0 1,1-1-1,-1 1 1,1 0-1,0 0 0,-1 0 1,1 0-1,-1 0 1,1 0-1,-1 0 0,1 0 1,-1 0-1,-20 0-2690,14 0 1093,-23 0-4345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5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 5281,'0'0'6524,"0"-10"-3730,1 20-2306,0 0 0,1 0 0,6 19 1,3 14 422,3 35 150,10 69-46,-1 444 794,-15-171-1098,-8 50 1540,7-423-1871,-7-46-222,0-22-1629,8-110-5566,0 58 1355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7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1 299 3576,'0'0'7746,"1"-24"-4880,2 20-2706,0 0 0,0 0 0,0 1 0,1-1 0,-1 1 0,1 0 0,0-1 0,0 1 0,0 1 0,1-1 0,-1 1 0,6-3 0,10-6 162,-4 1-80,0 1-1,0 1 1,20-6 0,11-6 207,4-2-196,0 2 0,2 3 0,0 2 0,99-15 0,39 0 40,-121 19-318,0 3-1,104 2 1,-166 8 24,0-1 0,0 1 0,0 1 0,0-1-1,-1 2 1,1-1 0,-1 1 0,1 0 0,-1 0 0,-1 1 0,12 9 0,9 5-27,-19-13 29,0 1 0,0 0 0,-1 0 0,0 1 0,10 14 1,7 8 79,166 207 569,-181-223-608,0 1 0,-1-1 0,-1 1 0,-1 1 0,0-1 0,7 29 0,10 100 498,-21-129-495,5 73 224,-4 93 1,-4-109-202,9 69 2,-7-110-28,3-1 0,6 32 0,-4-31-15,-2 0 1,1 34-1,11 117 181,-16 104 999,0-285-1055,-5-26-2223,-46-78-7743,15 48-449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8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93 3752,'0'0'7698,"-7"-14"-3468,15 11-3996,-1 0 1,1 0-1,-1 0 0,1 1 0,11-1 0,1-2 91,177-38 724,-158 37-1011,0 1 1,0 2-1,59 4 1,-46-1-25,-49 1-10,0-1 0,0 1 0,0 0 0,0 0 0,-1 1 0,1-1 0,0 1 0,-1-1 0,1 1 0,0 0 0,-1 0 0,0 0 0,0 0 0,3 3 0,28 34 88,-32-37-87,62 84 408,-2-11-206,-55-68-196,-3-5-5,-1 0 0,0 1 0,0-1 0,0 1 0,0-1 0,0 1-1,-1 0 1,1 0 0,-1 0 0,0 0 0,0 0 0,0 0 0,0 0 0,1 4 0,-2-6 587,-3-1-139,-9 1-339,0 1 0,0 0-1,0 1 1,-19 6 0,-25 5-33,-16-6 120,-139-3 1,134-6 178,67 0-307,1 0 0,-1 0-1,0-1 1,-14-5 0,14 4 22,0 0 0,0 1 0,0 0 0,-17 0 1,-10-4 538,36 6-345,2-20-534,-1 18 221,0 0 0,-1 0 0,1 0 0,0 0 0,0 0 0,0 0 0,0 0 0,1 0 0,-1 0 0,2-3 0,59-120 52,-18 47-149,-42 76 118,-1 0 0,1 0 1,0 1-1,0-1 0,0 0 0,0 1 0,0-1 1,0 1-1,0-1 0,0 1 0,1 0 0,-1-1 1,1 1-1,-1 0 0,1 0 0,2-2 0,-3 3-82,-1 14-7290,0 3 1437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0.2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69 3472,'0'0'7989,"20"-2"-6969,-11 1-951,231-28 3411,144-5 204,6 32-1630,-224 3-1554,37 14-77,-110-5-209,4 4 192,-64-8 583,68 3-1,-109 4-2687,-1-7-1162,-5 0-2592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2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7 4985,'0'0'4501,"0"-5"-1874,0 3-1066,0 4-901,-8 277 4566,1-137-3767,-24 236 560,9-184-1436,17-136-274,-20 90 1,24-136-256,1-11-54,0-1-1,0 0 1,0 1 0,0-1 0,1 1-1,-1-1 1,0 0 0,0 1-1,0-1 1,0 1 0,0-1 0,0 0-1,-1 1 1,1-1 0,0 1-1,0-1 1,0 0 0,0 1 0,0-1-1,0 1 1,-1-1 0,1 0-1,0 1 1,0-1 0,-1 0-1,1 0 1,0 1 0,0-1 0,-1 0-1,1 1 1,0-1 0,-1 0-1,1 0 1,0 0 0,-1 1 0,1-1-1,-1 0 1,1 0 0,-1 0-1,0 0-252,1-9-4587,0-4 3193,1-1 0,1 0 0,0 1 0,1 0 0,6-16 0,12-30-5932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3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4424,'0'0'12155,"1"0"-12035,-1 0-1,0-1 1,0 1-1,0 0 1,0-1-1,1 1 1,-1 0-1,0 0 1,0-1-1,0 1 1,1 0 0,-1-1-1,0 1 1,1 0-1,-1 0 1,0 0-1,0-1 1,1 1-1,-1 0 1,0 0-1,1 0 1,-1 0 0,1 0-1,-1-1 1,0 1-1,1 0 1,-1 0-1,0 0 1,1 0-1,274 19 2154,-131-6-1819,10 5-214,117 22-184,-152-20-64,141 30 71,-181-31 15,105 11 0,44 5 193,-156-23-234,-52-10-22,0 0 0,-1 2 0,1 1-1,19 7 1,-30-9-5,1 1 1,0-1-1,0-1 0,0 0 1,0 0-1,0-1 0,13 0 1,-22-1-9,0 0 0,1 1 1,-1-1-1,1 0 0,-1 1 1,0-1-1,1 1 0,-1-1 1,0 1-1,0-1 1,1 1-1,-1 0 0,0 0 1,0 0-1,0 0 0,1 1 1,-2-1 103,11-1-127,-9 0 25,1-1-1,0 1 0,0 0 1,0 0-1,-1 1 0,1-1 1,0 0-1,0 1 0,-1 0 0,1 0 1,4 1-1,-7 0 1,1-2-2,19-1 0,-19 1-5,-1 0 0,0 0 0,1 0 0,-1 1 0,0-1 0,1 0 0,-1 0 0,1 0 0,-1 0 0,0 0 0,0 1 0,1-1 0,-1 0 0,0 0 0,1 0 0,-1 1 0,0-1 0,0 0 0,1 1 0,-1-1 0,0 0 0,0 0 0,0 1 0,1-1 0,-1 0 0,0 1 0,0-1 0,0 1 0,0-1 0,0 0 0,0 1 0,0-1 0,0 0 0,0 1 0,0-1 0,0 0 0,0 1 0,0-1 0,0 1 0,0-1 0,0 1-9,0 20-206,7 32 228,-4-40-2,-1 1 0,1 21 0,-3 611 822,-15-477-813,13-130 35,-2 0-1,-8 39 1,1-9 154,9-36-125,2-28-81,0 0 1,0 0 0,0 0 0,-1 1 0,0-1-1,0 0 1,-2 5 0,1 8 31,3-12-11,-1-5 19,-1 0-109,0-1 0,0 0-1,0 0 1,0 0-1,0 0 1,0 0-1,0 0 1,0 0 0,0 0-1,1 0 1,-1 0-1,0-1 1,0 1 0,0 0-1,0-1 1,0 1-1,1-1 1,-2 0-1,-4-3-887,0-1 0,1 0 0,0 0 0,-8-10 0,3 4-1183,-19-20-5000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6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12 3952,'0'0'7203,"-12"0"-2523,82 0-3119,156 6 1644,-56 7-2327,79 11-497,-118-6-218,-35-5-53,-67-11-72,0 2-1,56 14 0,29 11 55,-94-26-90,-17-3 3,0 0 0,-1 0 1,1 1-1,-1-1 1,1 1-1,0 0 1,-1-1-1,1 1 1,-1 0-1,0 0 1,4 2-1,-1-2-10,-4-1 154,1 0-157,0 1 10,1-1 0,-1 1 1,1-1-1,-1 1 0,1 0 0,-1-1 0,0 1 0,1 0 1,-1 1-1,4 2 0,-1-3 27,-3-1-22,-1 0 4,4 0-55,-3 1 26,4 3 32,-4-3 44,3-1-50,-4 0-2,-1 31-446,-1-16 488,0-1 1,-2 0-1,0 0 1,-1 0-1,-5 13 0,-9 40 68,-5 23 30,0 8-102,0 4 80,10-49-78,9-41-34,0-1 0,2 1 0,-1 0 0,0 22 0,3-32-12,0 0 0,-1 0 0,1 0 0,0 0 0,-1 0 0,0 0 1,1 0-1,-1 0 0,0 0 0,-1 2 0,1-2 8,-1 0 1,1 1 0,0-1-1,0 1 1,1-1 0,-1 1 0,1-1-1,-1 1 1,1 0 0,-1 3-1,1-5 138,-587-1 876,562-1-996,0-1-1,-32-8 1,-22-2 142,-59-12-78,25-7 194,74 22-275,23 5 14,0 1 0,0 0-1,-30-1 1,36 2-22,-14-2 6,22 4-21,3-18-45,0-1 0,2 1 0,0 1 0,0-1 0,10-26 0,-1 14 69,-2 6 12,-1-1 0,-1 0 0,7-42 0,23-145 58,-22 132-18,-2 24-55,-11 45 6,1 1 0,-2 0 0,0-1 0,2-19 0,-5 29-8,1 0-5,0 1 0,0 0 0,0-1 1,0 1-1,0-1 0,0 1 0,0 0 0,0-1 1,0 1-1,0 0 0,1-1 0,-1 1 0,0-1 1,0 1-1,0 0 0,0-1 0,1 1 0,-1 0 0,0-1 1,0 1-1,1 0 0,-1 0 0,0-1 0,0 1 1,1 0-1,-1 0 0,0-1 0,1 1 0,-1 0 1,0 0-1,1 0 0,-1-1 0,0 1 0,1 0 1,1-1 17,-1 2-622,1-1 379,-1 1-1,1 0 1,-1 0-1,1 0 1,-1 0-1,0 0 1,1 0 0,-1 1-1,0-1 1,0 0-1,1 2 1,1 0-625,15 17-4425,4 3-1276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7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246 140 2720,'0'0'4370,"2"-6"-2627,9-22 701,-10 27-2218,-1 0 0,0 0-1,1 0 1,-1 0 0,1 0-1,-1 0 1,0 0 0,0 0-1,1 0 1,-1-1 0,0 1-1,0 0 1,0 0 0,0 0-1,-1 0 1,1 0-1,0 0 1,0 0 0,0 0-1,-1 0 1,1 0 0,-1 0-1,1 0 1,-1 0 0,1 0-1,-1 0 1,1 0 0,-1 1-1,0-1 1,0 0 0,1 0-1,-3-1 1,-13-1 296,0 1 0,-1 1 1,1 0-1,-21 2 0,3 0-212,29 0-291,0-1-1,1 1 0,-1 0 1,0 1-1,1-1 0,-1 1 1,1 0-1,0 0 0,0 0 0,0 1 1,0-1-1,0 1 0,0 0 1,0 0-1,1 0 0,0 1 1,-1-1-1,1 1 0,1 0 1,-1 0-1,1 0 0,-1 0 0,1 0 1,0 1-1,0-1 0,1 0 1,-1 1-1,1 0 0,-1 8 1,-5 35 95,-1 39-83,8-3-130,0-82 97,1 1 1,-1-1-1,1 0 0,0 0 0,0 0 0,0 0 0,0 0 0,0 0 0,0 0 0,1 0 0,-1 0 0,0-1 0,1 1 1,0 0-1,-1-1 0,1 1 0,0-1 0,0 0 0,0 1 0,3 0 0,-2 0-4,1 1 0,0-1 0,0 0 0,1-1 1,-1 1-1,0-1 0,1 0 0,7 1 0,29 1-31,-37-2 38,1 0 1,0 0-1,-1 0 1,1-1-1,0 0 1,-1 0-1,1 0 1,0-1-1,-1 1 0,1-1 1,0 0-1,-1 0 1,1-1-1,-1 0 1,0 1-1,1-2 1,-1 1-1,4-3 1,-1-1-5,0 1 1,-1-1 0,0 0-1,0-1 1,0 0 0,-1 1-1,0-2 1,0 1 0,-1-1-1,0 1 1,-1-1 0,1 0-1,-1-1 1,-1 1 0,3-15-1,3-16 21,-3 21 24,-2 0 0,0 0 0,0-22 0,-3 36-26,0 1 1,0 0 0,-1-1 0,1 1 0,-1 0-1,0-1 1,0 1 0,0 0 0,0 0-1,0 0 1,-1 0 0,1 0 0,-1 0-1,0 0 1,0 0 0,0 1 0,0-1 0,0 1-1,-1-1 1,1 1 0,-1 0 0,0 0-1,0 0 1,1 0 0,-6-1 0,-70-45-765,77 47 503,0 0 1,0 1 0,0-1-1,0 0 1,0 0 0,0 0-1,0 0 1,0 0-1,0 0 1,0 0 0,0 0-1,1 0 1,-1 0 0,0-1-1,0-1 1,-5-10-4141,-2 1-1838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9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5065,'0'0'10398,"0"0"-10347,0 0 1,0 0-1,0-1 1,0 1-1,0 0 1,0 0-1,0 0 1,0 0-1,0 0 1,0-1-1,0 1 1,-1 0-1,1 0 1,0 0-1,0-1 1,1 1-1,-1 0 1,0 0-1,0 0 1,0 0-1,0-1 1,0 1-1,0 0 1,0 0-1,0 0 1,0 0-1,0 0 1,0-1-1,0 1 1,0 0-1,1 0 1,-1 0-1,0 0 1,0 0-1,0 0 1,0 0-1,0-1 1,1 1-1,-1 0 1,0 0-1,0 0 1,0 0-1,0 0 1,1 0-1,163-6 408,-43 0-346,-72 0-107,-49 37-72,7 139 845,0-145-752,-3-12 1516,-5-13-1492,0 1-1,0 0 1,0-1-1,1 1 1,-1-1-1,0 0 1,0 1 0,0-1-1,0 0 1,0 0-1,0 1 1,0-1-1,0 0 1,0 0-1,0 0 1,1 0-1,-1 0 1,0 0-1,-2-1 1,-5 0-24,0 0 0,-1-1-1,1 0 1,0 0 0,0-1 0,0 0-1,-11-6 1,-27-10 76,-44-13 329,67 24-212,-7-1-41,29-16 1,1 19-187,1 1 0,-1 0 0,1 0 0,0 0 0,1 0 0,-1 0 0,1 0 1,0 0-1,0 1 0,1-1 0,-1 1 0,1-1 0,0 1 0,5-6 0,44-75 76,-42 67-59,3 0 6,-12 16 25,-1-3 0,0 4-7,-9 1-6890,-5 0 195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2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1 933 4793,'0'0'5382,"2"1"-4623,12 2-77,0-1-1,0 0 1,0-1-1,0 0 1,0-1 0,19-2-1,8 0 361,390-1 3529,-6 0-3500,-174 21-673,-187-12-312,410 37 188,-275-25-226,96 5 18,-92-10-35,-89-11-12,-74-3-5,57 6 0,-19 2 19,25 4-10,-77-10-35,-25-1 15,0-1 0,1 1-1,-1 0 1,1 0 0,-1-1-1,1 1 1,-1 0 0,1 1-1,-1-1 1,1 0 0,-1 0-1,1 1 1,-1-1 0,0 0-1,1 1 1,-1 0 0,0-1-1,1 1 1,1 1 0,-2-1 12,0-1 0,-1 0 0,1 0 0,-1 0-1,1 0 1,-1 0 0,1 0 0,0 0 0,-1 0 0,1 0 0,-1 0 0,1 0 0,-1 0 0,1 0 0,-1 0 0,1-1-1,0 1 1,-1 0 0,1 0 0,-1-1 0,1 1 0,-1 0 0,1-1 0,-1 1 0,0 0 0,1-1 0,-1 1 0,1-1 0,-1 1-1,0-1 1,1 0 0,13-42 92,-1-1-1,-3 0 0,7-52 1,-11 57-73,4-44-38,0-107 0,-6 60 32,10-261 700,-15 390-880,0 0-1,0 0 1,0 0-1,0 0 1,-1 0-1,1 0 1,0 1-1,-1-1 0,1 1 1,0-1-1,-1 1 1,1-1-1,-1 1 1,1 0-1,0 0 1,-1-1-1,1 1 1,-1 0-1,-2 1 0,1-1-329,-32-2-5561,3-4-4246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3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6 7401,'6'-3'10936,"-6"3"-10836,0-1 0,0 1-1,0 0 1,0 0 0,0 0 0,0 0 0,0 0-1,0 0 1,0-1 0,0 1 0,0 0 0,0 0-1,0 0 1,0 0 0,0 0 0,0 0 0,0-1 0,0 1-1,2 17 2089,-2 42-3092,-1-36 1739,-8 116-100,2-54-500,0-15-51,0 43 82,-5 71 152,2-68-106,4-29-146,-5 142 151,11 543 771,0-770-1017,-1 1 152,9-2-1604,71-36-4402,-27 11 855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5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0 5881,'0'0'9486,"0"4"-8999,0 578 6630,-15-388-6019,0 2 137,15-182-1145,1-10-68,0 0 0,-1 0 0,0 0 0,0 0 0,0 0 0,0 0 0,-1 0 0,1-1 0,-1 1-1,0 0 1,0 0 0,0 0 0,-3 3 0,3 0 124,-1 0-1621,-2-10-749,1-7-1974,-3-2-2414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6.4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5841,'0'0'8470,"2"0"-8425,79-1 296,-1 4 0,114 19 0,-188-21-331,0 0 0,0 0 1,0 1-1,0 0 0,0 0 0,0 0 0,8 6 0,-6 28 92,-8-21-51,0-5-18,1 0 0,-1 0-1,0 0 1,-1 0 0,-1 0-1,1 0 1,-1 0-1,-1 0 1,0 0 0,-1-1-1,1 1 1,-10 15 0,9-18 7,-14 15 72,17-21 28,-16-1 217,11-1-306,0 0 0,-1 0 0,1 0 0,0-1 0,0 0 0,0 0 0,0-1-1,0 0 1,1 0 0,-7-4 0,-56-44 366,57 43-338,-5-5 68,6 4 55,1 1 0,-2 1 0,1 0 0,-18-9 0,21 15-161,6 1-96,11 0-3425,12 0 268,7 0-1005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7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56 5473,'0'0'8542,"2"0"-8487,8-1 160,0-1 1,0 1-1,0-2 1,16-4-1,14-5 238,-33 11-409,32-8 170,1 1 0,-1 3 0,42-1 0,-79 6-215,-1 0-1,0 0 1,0 0-1,0 0 1,0 0-1,0 0 1,0 0-1,0 1 1,1-1-1,-1 0 1,0 1-1,0-1 1,0 1-1,0-1 1,0 1-1,-1 0 1,1-1-1,0 1 1,0 0-1,0 0 1,0-1-1,-1 1 1,1 0-1,0 0 0,-1 0 1,1 0-1,-1 0 1,1 0-1,-1 0 1,1 0-1,-1 0 1,0 2-1,2 0 2,4 9 45,0 0 1,-1 0-1,0 0 1,-1 1-1,0 0 1,-1 0 0,-1 0-1,0 0 1,-1 0-1,0 0 1,-2 25-1,1-38 1,-1 1 0,1-1 0,-1 1 0,1-1 0,-1 1 0,1-1 0,-1 1 0,1-1 0,-1 1-1,1-1 1,-1 0 0,1 0 0,-1 1 0,0-1 0,1 0 0,-1 0 0,0 0 0,1 1 0,-1-1 0,0 0 0,1 0-1,-1 0 1,0 0 0,1 0 0,-2-1 0,-27 1 664,19 0-446,-36 1 444,15 0-160,-1-1-1,-54-8 1,-16-9 429,41 6-6663,37 7 2222,2-1-4653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2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7601,'0'0'3410,"6"0"-2110,147-2 3169,200 5-441,-76 30-3091,-148-13-721,16 0 207,208 58 0,-195-42-150,-71-17-162,-77-17-19,48 8 995,-44-3-5230,-4-3-230,4-3-1727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3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3992,'0'0'6401,"18"4"-4939,316 60 3871,186 3-1912,-60-20-2239,-366-40-1051,51 3 130,209 40 0,-164 6-134,20 4 209,-97-34 183,-97-19 62,-9 0-1883,-28 2-8385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9.44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342 1 1736,'-1'3'16705,"-4"-2"-17432,5-1 730,-21 0 309,-37 5 0,50-4-301,1 0 1,0 1-1,0 0 1,0 1-1,0 0 1,1 0-1,-1 0 1,-10 8-1,1 0-21,0 1-1,1 0 1,0 1-1,1 1 1,1 0-1,0 1 0,1 1 1,1 0-1,0 0 1,1 1-1,1 0 1,-11 27-1,18-34-9,0 0 0,0 0-1,1-1 1,0 1 0,1 0 0,1 17 0,-1 0-10,0-22 26,1 0-1,-1 0 0,1 0 0,0 0 0,0 0 0,1-1 1,-1 1-1,1 0 0,0-1 0,0 1 0,1-1 1,-1 0-1,6 8 0,-2-6 0,-1 0 0,1 0 0,1-1 0,-1 0 0,1 0 0,0 0-1,12 6 1,-4-5 2,0 1 0,0-2 0,0 0 1,1-1-1,-1-1 0,1 0 0,0-1 0,17 0 0,-21-2-27,0-1 0,-1 1 0,1-2 0,-1 0 0,1 0 0,17-7 0,-22 6-402,0 0-1,-1 0 0,1-1 0,-1 0 0,1-1 0,-1 0 1,0 1-1,-1-2 0,1 1 0,7-11 0,6-12-4612,-1 4-2597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20.07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4961,'0'0'6024,"0"13"-5212,5 79 1182,20 101 1,-8-71-1023,-13-86-673,2-1 1,19 61-1,-14-73-192,-10-22-74,-1-13-23,0-7-119,2-1 1,0 1 0,1 0 0,1 0-1,10-28 1,-10 36 43,0 0 1,1 0-1,0 0 0,1 1 1,0 0-1,1 0 0,0 0 0,0 1 1,1 0-1,13-12 0,-18 19 54,0 0 0,-1 0 0,1 0 0,1 0 0,-1 0 0,0 1-1,0 0 1,1-1 0,-1 1 0,0 0 0,1 1 0,-1-1 0,1 1-1,-1-1 1,1 1 0,0 0 0,5 1 0,-4 0 11,0 1-1,1-1 1,-1 1 0,0 0-1,0 1 1,0-1 0,0 1-1,0 0 1,-1 0 0,6 5-1,3 3 27,-1 2-1,-1 0 1,0 0-1,0 1 1,-1 0-1,8 16 1,-8-10 36,-8-14-72,1 0 0,0 0 0,1 0 0,0 0 0,0 0 0,7 7 0,-10-12-381,0-1 1,0 0-1,1 1 1,-1-1-1,0 0 1,0 0-1,1 0 0,-1 0 1,0 0-1,0 0 1,1 0-1,-1 0 0,0 0 1,0-1-1,1 1 1,-1-1-1,0 1 1,0-1-1,0 1 0,0-1 1,0 1-1,2-2 1,9-11-4414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20.50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11 31 5129,'0'0'5861,"-2"21"-5197,-6 67-204,8-80-380,-1 0 0,1 0-1,1 0 1,-1-1 0,1 1 0,1 0-1,-1 0 1,2 0 0,-1-1 0,1 1 0,5 11-1,-5-15-75,0 0-1,-1 1 0,2-1 0,-1 0 1,0-1-1,1 1 0,0-1 0,0 1 1,0-1-1,0 0 0,0 0 0,1-1 1,-1 0-1,1 1 0,6 1 0,-8-3-4,0 0 1,0 0-1,0-1 0,0 1 0,0-1 0,0 0 0,0 0 0,0 0 1,0 0-1,0 0 0,0-1 0,0 1 0,0-1 0,0 0 0,0 0 1,0 0-1,-1 0 0,1 0 0,0-1 0,-1 1 0,1-1 0,-1 0 1,1 1-1,-1-1 0,2-3 0,4-4 16,-1 0 0,0 0-1,-1-1 1,0 0 0,5-12 0,-4 8-16,-1 0 31,-1 0 1,0 0-1,-1 0 1,-1 0-1,0-1 1,-1 0-1,0 1 1,-1-1-1,-2-18 1,1 32 31,0 0 0,0-1 0,0 1 0,0 0 0,-1 0-1,1-1 1,-1 1 0,1 0 0,-1 0 0,1 0 0,-1 0 0,1 0 0,-1 0 0,0 0 0,0 0 0,1 0-1,-1 0 1,0 0 0,0 0 0,0 0 0,0 1 0,-2-2 0,-1 0 42,1 1 1,0-1 0,-1 1-1,1 0 1,-1 0-1,1 0 1,-1 1-1,-4-1 1,3 0-83,1 1 0,-1 0-1,1 0 1,-1 0 0,1 1 0,0-1 0,-1 1 0,1 0 0,0 1 0,0-1-1,-1 1 1,1-1 0,0 1 0,-5 4 0,-11 22-868,15-6-2674,23-22-7589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20.98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4745,'0'0'5809,"0"20"-5101,-1 6-525,3 105 1010,-1-120-1109,1 0 0,0 0-1,1 0 1,0 0 0,1-1 0,0 1 0,8 13 0,-10-20-86,0-1 1,0 0-1,0 0 1,0 0-1,0 0 1,0 0-1,1-1 1,-1 1-1,1-1 1,0 1-1,0-1 1,0 0-1,0 0 1,0 0-1,0-1 1,1 1-1,-1-1 1,1 0 0,-1 0-1,1 0 1,-1 0-1,1 0 1,-1-1-1,1 0 1,0 1-1,6-2 1,-7 0-1,0-1 1,0 0 0,0 0 0,0 0 0,0 0 0,0 0-1,-1 0 1,1-1 0,-1 1 0,1-1 0,-1 0-1,0 0 1,0 0 0,2-5 0,27-49 33,-29 53-33,3-6-3,0-1-1,0 0 1,-2 0-1,1 0 1,-1 0 0,-1-1-1,0 1 1,0-1-1,-1 1 1,-1-1-1,0 0 1,-3-22 0,2 32 27,0 1 0,-1-1 0,1 0 0,-1 0 0,1 1 0,-1-1 0,1 1 0,-1-1 0,0 1 1,0 0-1,0 0 0,0 0 0,0 0 0,0 0 0,0 0 0,0 0 0,0 1 0,0-1 0,-1 1 0,1-1 1,0 1-1,0 0 0,0 0 0,-5 1 0,1-2 48,-1 1-1,1 0 1,0 0-1,-1 1 1,1 0 0,-1 0-1,1 1 1,-8 2 0,4 2-257,1-1 1,0 2-1,0 0 0,1 0 1,-1 0-1,2 1 1,-1 0-1,1 1 1,-9 12-1,14-11-3085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22.10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103 1 3240,'0'0'7766,"-3"0"-7109,0 0-595,0 0 85,1 0 0,-1 0 1,0 0-1,1 0 0,-1 0 1,0 1-1,1-1 0,-1 1 0,0-1 1,1 1-1,-1 0 0,1 0 1,-1 0-1,1 1 0,0-1 1,0 1-1,-1-1 0,1 1 1,-3 3-1,-34 46-7,38-49-148,1-1 0,-1 0 0,1 0 0,-1 1 0,1-1 0,0 0 0,-1 1 0,1-1 0,0 1 0,0-1 0,0 0 0,0 1 0,0-1 0,0 1 0,1-1 0,-1 0 0,0 1 0,1-1 0,-1 0 0,1 1 0,-1-1 0,1 0 0,0 0 0,0 1 0,-1-1 0,1 0 0,0 0 0,0 0 0,0 0 0,0 0 0,0 0 0,0-1 0,1 1 0,-1 0 0,0 0 0,0-1 0,1 1 0,-1-1 0,0 1 0,3 0 0,65 21 72,-65-20-25,0 0 0,-1 0 0,1 0 0,-1 0 0,0 0 0,0 0 0,0 1 0,0 0 0,0 0 0,0 0 0,-1 0 0,0 0 0,1 0 0,-1 0 0,0 1 0,0-1 0,-1 1 0,1 0 0,-1-1 0,0 1 0,0 0 0,0 0 0,0 0 0,-1 0 0,0 0 0,0 0 0,0 0 0,0 0 0,0 0 0,-1-1 0,1 1 0,-3 5 0,2-6 62,0 0-1,-1 0 1,0 0 0,1-1 0,-1 1 0,0-1 0,0 1 0,0-1-1,-1 0 1,1 0 0,0 0 0,-1 0 0,1 0 0,-1-1 0,0 1-1,0-1 1,1 1 0,-6 0 0,-26 6-377,31-7-131,0-1 0,0 0 0,0 0 1,0-1-1,0 1 0,0 0 0,0-1 0,-3-1 0,0-2-3963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38.39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30 0 4320,'0'0'7398,"0"3"-6914,1 15 209,1 0 1,8 32-1,0 2 153,22 129 1270,6 48-950,-37-219-1231,1 15 426,-6-26-135,-6-16-202,1 0-35,-61-138-273,63 135 211,0 0 0,2 0 0,1-1 0,0 0 0,1 0 0,1-23 0,2 30 33,0 1 1,1-1 0,1 1 0,0 0-1,1-1 1,6-18 0,-6 25 14,0 0 1,1 1 0,0-1-1,0 0 1,0 1-1,1 0 1,0 0 0,0 0-1,0 1 1,1 0-1,-1 0 1,13-8 0,-13 11 7,-1 0 1,0 1-1,1 0 0,-1 0 1,1 0-1,0 1 1,-1-1-1,1 1 1,-1 0-1,1 0 0,0 1 1,-1-1-1,1 1 1,-1 0-1,1 0 1,-1 1-1,1-1 1,6 5-1,-6 0 30,0 0 1,0 0-1,-1 1 0,0 0 0,-1 0 1,1 0-1,-1 0 0,-1 1 0,1-1 1,-1 1-1,0 0 0,-1-1 1,0 1-1,0 0 0,-1 0 0,0 0 1,0 0-1,-1 0 0,0-1 0,-3 13 1,2-14 11,0 0 1,-1 1 0,1-1 0,-1-1 0,-1 1-1,1 0 1,-1-1 0,0 0 0,0 0-1,-1 0 1,1 0 0,-1-1 0,0 0 0,0 1-1,-8 3 1,6-4-92,0 1-1,-1-1 0,0 0 1,0-1-1,0 0 1,-1 0-1,1-1 0,-1 0 1,1 0-1,-17 0 1,24-13-7516,1-6 2434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38.74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7 1 3896,'0'0'6231,"-1"20"-5251,-4 159 2007,7-124-954,13 71 1,-4-45-822,-5-57-1019,1 12-168,4-37-2750,-5-13-1048,0-7-1111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39.51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228 44 4216,'0'0'7253,"-6"-7"-6537,4 5-663,-1-1 51,1 0 0,-1 0 0,0 1-1,0-1 1,0 1 0,0 0 0,0 0-1,0 0 1,-1 0 0,1 0 0,-1 1-1,1 0 1,-1-1 0,0 1 0,1 1-1,-1-1 1,0 0 0,-4 1 0,-5 0 357,10-1-419,0 1 0,0-1 0,-1 1 0,1 0 0,0 0 0,0 0 0,-1 1 0,1-1 0,0 1-1,0 0 1,0 0 0,0 0 0,0 0 0,0 0 0,0 1 0,0-1 0,0 1 0,0 0 0,1 0 0,-1 0 0,1 0 0,-1 0 0,1 1 0,-3 3 0,-2 3 27,0 0 0,1 0 0,-1 1 0,2 0 0,-1 1-1,2-1 1,-1 1 0,1 0 0,1 0 0,0 0 0,1 0 0,0 1-1,-1 14 1,3 90 157,0-115-232,0-1 1,0 1 0,1 0 0,-1-1 0,0 1-1,0-1 1,1 1 0,-1 0 0,0-1 0,0 1 0,1-1-1,-1 1 1,1-1 0,-1 1 0,1-1 0,-1 1-1,1-1 1,-1 0 0,1 1 0,-1-1 0,1 0-1,-1 1 1,1-1 0,-1 0 0,1 0 0,0 1-1,-1-1 1,1 0 0,0 0 0,-1 0 0,1 0-1,-1 0 1,1 0 0,0 0 0,-1 0 0,1 0-1,0 0 1,-1 0 0,1 0 0,1-1 0,-1 1-8,1-1 1,0 1 0,0 0 0,-1-1 0,1 1-1,0-1 1,-1 0 0,1 0 0,0 1 0,-1-1-1,1 0 1,-1 0 0,3-3 0,8-18-250,-1 0 0,9-26 0,-14 31-17,2-1-1,0 1 1,0 0-1,2 0 1,13-17-1,-21 33 273,2-7 3,-3 7 5,0 1-1,-1 0 1,1 0-1,0 0 1,0 0-1,-1 0 1,1 0-1,0 0 1,0 0-1,0 0 1,-1 1-1,1-1 1,0 0-1,-1 0 1,1 1-1,0-1 1,0 0-1,-1 1 1,1-1-1,-1 1 1,1-1-1,0 1 1,-1-1-1,2 2 1,7 13 491,1 0 0,12 32 0,-14-30-309,0 1-1,2-1 1,10 16-1,-10-18-107,8 10-1149,2-24-4140,-17-1 3464,4 0-3326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40.07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 0 1328,'0'0'6815,"-1"22"-5300,-3 157 1562,4-156-2350,1 1-1,1-1 0,1 0 1,7 28-1,-8-49-127,0-10-264,2-29-202,-2 13-185,8-42 0,-7 55 30,1 0 1,1 1-1,0 0 1,1 0 0,-1 0-1,9-9 1,-12 17 12,0 0 1,0-1-1,0 1 1,0 0-1,1 0 0,-1 0 1,1 1-1,-1-1 1,1 0-1,0 1 1,5-2-1,-6 2 6,0 1 1,0 0-1,-1 0 1,1 0-1,0 0 1,0 0-1,0 0 1,-1 0-1,1 0 1,0 1-1,0-1 1,-1 1-1,1 0 1,0-1-1,-1 1 1,1 0-1,-1 0 1,1 0-1,-1 0 1,1 0-1,-1 0 1,2 2-1,7 9 53,-1-1 0,0 2 1,-1-1-1,0 1 0,-1 1 0,6 16 1,11 16 305,-21-40-439,1 0 1,-1 0-1,0 1 0,-1-1 1,0 1-1,0-1 0,2 11 1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46.56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2269 1 3344,'0'0'4508,"-7"1"-3385,-57 3 2373,-36 5 1015,85-8-4237,1 0 1,0 1-1,-18 5 0,18-3-155,-1-1 0,1-1 0,-19 1 0,13-2-42,1 1 1,-20 4-1,19-2 29,0-1 1,-20 0 0,-9-1 158,-55 10 0,56-5-130,-56 0 0,-47 7-22,-419-10-21,558-3-91,1 1-1,-1 0 1,-20 6-1,-24 4-6,-54 11 25,-42 5-42,139-25 27,-1 1 0,-21 10-1,-20 6 11,32-14-14,6-3-4,1 1 0,0 1-1,1 1 1,-1 0 0,1 0 0,0 2 0,1 0 0,-15 10 0,22-11-9,0-1 0,0 1 0,1 1 0,-1 0-1,2 0 1,-1 0 0,-4 11 0,-4 3 1,11-13-3,0-1 0,0 1 1,1 0-1,0 0 1,1 0-1,0 0 1,0 0-1,1 0 0,0 0 1,2 13-1,-1 7 13,-1 15 18,2 0 1,13 78-1,-3-1 14,-10-107-25,-1 1 1,0-1-1,-2 24 1,0-24-2,0-1 1,2 1 0,2 23 0,-1-23 0,0 0 0,-1 1 0,-3 26 0,1-27 0,1 1 0,0-1 0,4 27 0,2 30 18,41 138-19,-33-103 65,-5-50-71,-7-42 1,0 1 0,1-1 0,0-1 0,6 16 0,27 65-29,-32-86 22,0-1 0,0 0 1,0 0-1,1-1 0,0 1 0,1-1 1,-1 0-1,11 8 0,3 1-26,37 22-1,-42-31 52,1 0 0,0 0 1,0-2-1,1 0 0,-1-1 0,31 3 0,-30-4-8,61 4 276,119-5-1,-88-2-127,284-13-13,-384 14-143,219 8 20,-167-4-24,77-5 0,-41-1 3,71 16 520,-137-13-263,1 2 0,50 11 1,-62-12-218,1 0 1,-1-1 0,31-4 0,0 2-28,171 10 176,-215-10-185,0 0-1,0 0 1,0-1 0,0 1-1,-1-2 1,1 1-1,7-4 1,15-6 10,-6 5-8,-15 5-3,-1 0 1,1 0-1,0 0 1,0 1-1,8-1 0,-13 2-5,1-4 14,-2 4 13,-7-9-3116,-5 8-2732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34.92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96,'0'0'12751,"7"24"-10679,27 46-1008,-29-59-1002,1 0 1,0 0-1,1 0 1,0-1-1,0 0 0,15 14 1,22 32 201,-43-56-268,1 1-1,-1 0 1,0-1-1,0 1 1,1-1-1,-1 0 1,0 1-1,1-1 1,-1 0-1,0 0 1,1 0-1,-1 1 1,0-2-1,1 1 1,-1 0-1,0 0 1,1 0-1,-1-1 1,0 1-1,3-1 1,2-7 16,0 0 0,0-1 0,-1 1 0,0-1 0,0-1 0,3-10 0,13-21-90,4-12-391,-18 42 60,-2 21 279,1 39 242,-4-27-117,7 53 45,-5-35 123,11 46 1,-8-50 69,-5-24-139,1 0 0,-1 0 0,7 13 0,-9-23 15,1 4-554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35.76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1 145 3408,'0'0'5937,"36"0"-2687,-28-1-3188,1-1-1,-1 1 1,1-1-1,-1-1 0,0 0 1,0 0-1,-1-1 1,1 1-1,-1-2 1,1 1-1,-1-1 0,-1 0 1,1-1-1,-1 1 1,12-14-1,-17 16-22,1-1 0,-1 1 1,0 0-1,0-1 0,0 0 0,0 1 1,0-1-1,-1 0 0,0-5 0,1 8-29,-1 0-1,0-1 1,0 1-1,0 0 1,0 0-1,1 0 1,-1 0-1,-1-1 1,1 1-1,0 0 0,0 0 1,0 0-1,-1 0 1,1 0-1,0 0 1,-1-1-1,1 1 1,-1 0-1,0 0 1,1 0-1,-1 0 1,0 1-1,1-1 1,-1 0-1,0 0 1,0 0-1,0 0 1,0 1-1,0-1 1,0 1-1,-1-2 1,-3 2-20,-4 0-37,-1 0 0,1 1 0,-1 0 0,-9 2 0,15-2 16,1 0-1,-1 1 1,1-1-1,-1 1 1,1 0-1,0 0 1,0 0-1,0 0 1,0 0 0,0 1-1,1-1 1,-1 1-1,-3 5 1,1-3 7,1 1 1,1-1-1,-1 1 0,1 0 1,0-1-1,0 1 1,1 1-1,0-1 0,0 0 1,0 1-1,1-1 1,0 0-1,0 1 1,0 0-1,1 10 0,0 11 17,-1-16 14,0 1-1,1-1 1,3 20 0,-1-29 16,-1 1-1,1-1 1,-1 1-1,1-1 1,0 1-1,0-1 1,0 0-1,1 0 1,-1 0-1,1-1 0,-1 1 1,4 2-1,40 27 189,-38-27-165,0 0-1,1-1 1,0-1-1,11 4 1,-17-6-53,-1 0 0,1-1 0,-1 1 0,1-1 1,0 1-1,-1-1 0,1 0 0,0 0 0,-1 0 0,1 0 1,0-1-1,-1 1 0,1-1 0,0 0 0,-1 1 0,1-1 1,-1 0-1,1 0 0,-1-1 0,0 1 0,3-2 0,3-5-753,-1 1-1,0-1 0,9-14 0,-3-1-3046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36.56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182 2 3832,'0'0'4577,"-7"0"-3958,4 0-623,-2-1 173,1 1 1,-1 0-1,0 0 0,1 0 0,-1 1 0,0-1 1,1 1-1,-1 0 0,0 1 0,1-1 1,0 1-1,-1 0 0,1 0 0,0 0 0,0 1 1,0-1-1,0 1 0,-4 4 0,-1 4 44,1 0 1,-1 1-1,2 1 0,0-1 0,0 1 0,1 0 0,1 1 1,-6 19-1,6-8 81,1 0 1,1 0 0,0 48-1,4-71-294,-1 1-1,0-1 0,1 0 1,-1 0-1,1 0 0,0 1 0,0-1 1,0 0-1,0 0 0,0 0 1,0 0-1,0-1 0,0 1 1,1 0-1,-1 0 0,1-1 0,0 1 1,-1-1-1,1 1 0,0-1 1,0 0-1,3 2 0,-4-2-1,0-1 0,1 1-1,-1-1 1,0 1 0,1-1 0,-1 0-1,1 0 1,-1 1 0,0-1 0,1 0-1,-1 0 1,1 0 0,-1 0-1,0-1 1,1 1 0,-1 0 0,0-1-1,1 1 1,-1 0 0,0-1-1,1 0 1,-1 1 0,0-1 0,0 0-1,0 0 1,0 1 0,0-1-1,1 0 1,-1 0 0,-1 0 0,1 0-1,0 0 1,0-1 0,0 1 0,-1 0-1,1 0 1,1-3 0,11-27 54,17-64 0,-14 37-52,-15 55-8,0 1 1,0-1 0,0 0-1,0 0 1,1 0-1,-1 1 1,1-1 0,2-2-1,-4 4 8,1 1 0,0-1 0,-1 1-1,1-1 1,0 1 0,0 0 0,-1-1-1,1 1 1,0 0 0,0 0 0,-1-1-1,1 1 1,0 0 0,0 0 0,0 0-1,0 0 1,-1 0 0,1 0 0,0 0 0,0 0-1,0 0 1,-1 1 0,1-1 0,0 0-1,0 0 1,-1 1 0,1-1 0,0 1-1,0-1 1,-1 0 0,1 1 0,0-1-1,-1 1 1,1 0 0,-1-1 0,1 1-1,-1-1 1,1 1 0,0 1 0,11 13 167,0 0-1,-1 1 1,0 1 0,13 30 0,-2-6-77,12 9-109,-34-50-28,0 1 0,0-1 0,0 0 1,1 0-1,-1 0 0,0 0 0,0 1 0,0-1 0,0 0 1,1 0-1,-1 0 0,0 0 0,0 0 0,0 0 0,1 0 1,-1 0-1,0 0 0,0 0 0,1 0 0,-1 0 0,0 0 1,0 0-1,0 0 0,1 0 0,-1 0 0,0 0 0,0 0 0,1 0 1,-1 0-1,0 0 0,0 0 0,0 0 0,1 0 0,-1 0 1,0 0-1,0-1 0,0 1 0,0 0 0,1 0 0,-1 0 1,0 0-1,0 0 0,0-1 0,0 1 0,0 0 0,1-1 1,1-2-736,0 0 0,0 0 0,0 0 1,0-1-1,-1 1 0,1-1 0,0-4 1,4-14-5163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36.95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4368,'0'0'6239,"0"21"-5259,1 37 467,10 59 1,24 205 2899,-5-141-2901,-21-152-1194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49.94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37 1568,'0'0'4952,"11"0"-487,14 0-2065,81 10 15,4-1-1359,65-4-149,-67 4-877,1 0-12,-89-8-13,1-2 0,-1-1 0,0 0 0,28-8 0,-23 4 11,1 0-1,0 2 0,47-3 1,-53 6-6,0-1-1,32-7 1,-34 5-3,1 1-1,30-1 1,20-10-7,61 9 8,-129 5-8,1 1-1,-1-1 1,0 0 0,1 1 0,-1-1-1,0 1 1,1-1 0,-1 1 0,0 0-1,1-1 1,-1 1 0,0 0 0,0 0-1,0 0 1,0 0 0,0 0 0,0 0-1,0 0 1,0 1 0,0-1 0,-1 0-1,1 0 1,0 1 0,-1-1 0,1 0-1,-1 1 1,1 1 0,0-1 3,27 58 20,-15-26-3,11 54 1,-2-10-2,-16-50-16,-6-23 2,1 1 0,0-1 1,1 0-1,-1 1 0,1-1 0,3 6 1,46 114-24,-46-114 22,-1 1 0,0 0 0,0 1 0,-1-1 0,-1 1 0,1 20 0,3 11 0,0 1 26,-2-1 0,-3 51 0,-1-84-29,-1 2 8,-1-1 0,0 0 0,-1 1 0,-6 18 0,-4 14 6,0-6-28,10-31 18,0 0 1,1-1 0,0 1 0,0 0-1,0 1 1,0 8 0,1-4 0,0 0 1,-1 0 0,-1-1 0,-7 22-1,6-21 1,0-1-1,1 1 0,0 0 1,-1 23-1,-2 48 15,6-72-23,-1-1 1,-1 0-1,-3 12 0,2-11 10,1 1 0,0-1-1,0 15 1,-10 56-34,0-7 122,12-70-53,-2 1 0,1-1 0,-1 0 0,0 0 0,0 0 0,-1-1 0,1 1 0,-1 0 0,0-1 1,-1 0-1,0 0 0,1 0 0,-2 0 0,-3 4 0,-19 18 178,14-17-133,-1 0 0,-1-2-1,1 1 1,-2-2 0,1 0-1,-1-1 1,0-1 0,0 0 0,0-1-1,0-1 1,-1 0 0,-32 0-1,-150 2 285,-18-10 324,215 6-1101,0-1 0,-1 1 0,1-1 0,0 1 0,-1 0 0,1 0 0,0 0 0,0 0 0,0 1 0,0-1 0,0 0 0,0 1 0,-2 1 0,-6 5-2357,-12 6-2974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1.59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19 0 3040,'0'0'8485,"0"7"-7205,-1 97 1141,14 274 267,9-202-2442,-20-156-231,-3-40-8,-1-5-143,-1-1 0,-1 1 0,-12-39 0,-5-26-630,15 32 262,4-114 0,3 89 454,-1 83 46,0-1 0,0 0 0,0 1 0,0-1 0,-1 0 0,1 0 0,0 1 0,0-1 0,1 0 0,-1 0 0,0 1 0,0-1 0,0 0 0,0 1 0,1-1 1,-1 0-1,0 1 0,1-1 0,-1 0 0,0 1 0,1-1 0,-1 0 0,1 1 0,-1-1 0,1 1 0,-1-1 0,1 1 0,-1-1 0,1 1 0,0 0 0,-1-1 0,1 1 0,0 0 0,-1-1 1,1 1-1,0 0 0,-1 0 0,1 0 0,0-1 0,-1 1 0,1 0 0,0 0 0,0 0 0,-1 0 0,1 0 0,0 0 0,0 1 0,-1-1 0,1 0 0,0 0 0,-1 0 0,1 1 1,0-1-1,-1 0 0,1 1 0,0-1 0,-1 0 0,1 1 0,-1-1 0,2 2 0,4 1 4,-1 1 0,1 0 0,-1 1 1,10 9-1,8 16 51,-1 2 1,-1 0 0,24 51 0,-22-38-28,35 49-1,-57-92-26,1 0 0,-1 0 0,0 0 1,1 0-1,0 0 0,0 0 0,-1-1 0,1 1 0,0-1 0,0 1 0,0-1 0,1 0 0,-1 0 0,0 0 0,0 0 0,1 0 0,-1 0 0,0-1 0,1 1 0,-1-1 0,1 0 0,-1 1 0,1-1 1,-1 0-1,0-1 0,1 1 0,-1 0 0,1-1 0,-1 1 0,1-1 0,-1 0 0,0 1 0,0-1 0,1-1 0,-1 1 0,0 0 0,0 0 0,0-1 0,0 1 0,0-1 0,0 0 0,-1 1 0,1-1 1,-1 0-1,1 0 0,1-4 0,7-11-25,-2-1 0,0 0 0,8-29 0,2-4-332,9-29-615,-17 48 518,16-37 1,-22 60 436,7-9-64,-5 18 52,3 13 25,10 28 583,-1 1 0,-2 0-1,-2 2 1,13 70 0,-25-104-424,0 13 21,2-1 0,0 0 0,2 0 0,0 0 0,1-1 1,20 40-1,-27-60-237,0-1 1,1 0 0,-1 0 0,0 1-1,1-1 1,-1 0 0,0 0 0,1 0 0,-1 0-1,1 1 1,-1-1 0,0 0 0,1 0-1,-1 0 1,0 0 0,1 0 0,-1 0-1,1 0 1,-1 0 0,0 0 0,1 0 0,-1 0-1,1 0 1,-1 0 0,0 0 0,1-1-1,-1 1 1,1 0 0,-1 0 0,0 0-1,1-1 1,-1 1 0,0 0 0,1-1-1,10-8-2418,1-8-1883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2.28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0 210 4048,'0'0'5370,"7"1"-4637,12 3-94,-1-1 0,1-1-1,23 0 1,-32-2-404,0-1 0,-1 1-1,1-2 1,0 1 0,-1-2 0,1 1-1,-1-1 1,14-6 0,-14 4-174,0 0 0,-1-1 1,0 0-1,0 0 0,0 0 0,-1-1 0,0 0 0,0-1 1,-1 1-1,0-1 0,0-1 0,-1 1 0,0-1 0,0 0 1,-1 0-1,3-11 0,-6 18-26,0-1 0,0 1 0,0 0 0,-1-1 0,1 1-1,-1-1 1,0 1 0,0-1 0,0 1 0,0-1 0,0 1 0,0-1 0,-1 1 0,1-1 0,-2-3-1,1 4 1,0 1 0,1 0-1,-1-1 1,0 1 0,0 0-1,0-1 1,-1 1 0,1 0-1,0 0 1,0 0-1,-1 0 1,1 0 0,0 0-1,-1 0 1,1 1 0,-1-1-1,1 1 1,-3-2 0,1 2-29,-1-1 0,1 1 1,-1 0-1,1 0 1,0 0-1,-1 0 0,1 0 1,-1 1-1,1-1 1,0 1-1,-1 0 0,1 0 1,0 0-1,0 1 1,0-1-1,0 1 0,0 0 1,0 0-1,0 0 1,1 0-1,-4 3 0,-4 6-19,0-1 0,1 2 1,0 0-1,1 0 0,0 0 0,1 1 0,0 0 0,1 0 0,1 1 0,0 0 0,1 0 0,0 0 0,1 0 0,1 1 0,0-1 0,0 15 0,2-23 20,0-1-1,0 0 0,0 0 1,1 1-1,0-1 0,0 0 1,0 0-1,1 0 1,-1 0-1,1 0 0,1 0 1,-1 0-1,0-1 0,1 1 1,0-1-1,0 0 0,1 0 1,-1 0-1,1 0 1,0 0-1,0-1 0,0 0 1,0 1-1,0-2 0,6 4 1,-3-2 11,1-1 0,0 1 1,0-1-1,1-1 0,-1 1 1,1-2-1,-1 1 0,1-1 1,-1 0-1,1-1 0,16-1 1,-21 1-139,-1-1 1,1 0 0,0 1 0,-1-1 0,1-1 0,0 1-1,-1-1 1,0 1 0,1-1 0,-1 0 0,0 0 0,0 0-1,0-1 1,0 1 0,0-1 0,3-4 0,4-2-863,14-10-3382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3.03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247 33 4384,'0'0'7338,"-12"-5"-6669,-37-17-91,46 21-525,0 0 0,0 0 1,0 0-1,0 1 0,-1-1 1,1 1-1,0 0 0,0-1 1,-1 2-1,1-1 0,0 0 1,0 1-1,-1-1 1,1 1-1,0 0 0,0 0 1,0 0-1,0 1 0,0-1 1,0 1-1,0-1 0,1 1 1,-5 3-1,0 2-2,0 0 0,0 0 0,1 1 0,0-1 0,-9 15 0,7-8 32,1 1 0,0-1 0,1 1-1,0 1 1,1-1 0,-4 28 0,4-9 147,1 0 0,2 39 1,2-72-233,0 0 0,0 1 0,0-1 0,0 1 0,0-1 0,1 0-1,-1 1 1,1-1 0,-1 0 0,1 1 0,-1-1 0,1 0 0,-1 0 0,1 0 0,0 1 0,0-1 0,0 0 0,0 0 0,0 0 0,0 0 0,0 0 0,0-1 0,0 1 0,0 0 0,0 0 0,0-1 0,1 1 0,-1-1 0,0 1 0,1-1 0,2 1 0,-2-1-4,0 1 1,0-1 0,0 0-1,0 0 1,0 0 0,0-1-1,0 1 1,0 0 0,0-1-1,0 0 1,0 1 0,0-1-1,0 0 1,-1 0-1,1 0 1,0 0 0,0 0-1,-1 0 1,1-1 0,-1 1-1,3-3 1,12-18-5,-1-1 1,-1 0-1,17-41 1,9-16-437,-22 45 256,-14 25 145,1 1 0,0-1-1,11-14 1,-16 23 52,1 1-1,-1-1 1,0 1-1,1 0 1,-1-1-1,0 1 0,1-1 1,-1 1-1,0 0 1,1-1-1,-1 1 1,1 0-1,-1 0 0,1-1 1,-1 1-1,1 0 1,-1 0-1,1 0 1,-1-1-1,1 1 1,-1 0-1,1 0 0,-1 0 1,1 0-1,-1 0 1,1 0-1,-1 0 1,1 0-1,0 0 1,-1 1-1,1-1 0,-1 0 1,1 0-1,-1 0 1,1 1-1,-1-1 1,0 0-1,1 0 0,-1 1 1,1-1-1,-1 0 1,1 1-1,-1-1 1,0 0-1,1 1 1,-1-1-1,0 1 0,0-1 1,1 1-1,12 27 556,-12-24-460,58 141 1860,-49-124-2239,20 32 0,-30-52 89,1 0 1,0 0 0,0 0-1,0 0 1,0 0 0,-1 0-1,1-1 1,0 1 0,0 0-1,1 0 1,-1-1 0,0 1-1,0-1 1,0 1 0,0-1-1,1 1 1,-1-1 0,0 0-1,0 0 1,0 1 0,1-1-1,-1 0 1,0 0 0,1 0-1,-1 0 1,0-1 0,0 1-1,1 0 1,-1 0 0,0-1-1,0 1 1,0-1 0,1 1-1,-1-1 1,0 1 0,0-1-1,0 0 1,0 0 0,0 1-1,0-1 1,1-1 0,9-11-3878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3.40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5921,'0'0'3743,"1"20"-2153,21 207 1872,2 156 730,-13-169-2915,-8-203-2538,-1-9-363,-1-7-705,-1-7-4545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4.17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 1 5401,'0'0'3166,"-2"21"-2248,-8 167 1218,11-145-1265,1 1 0,2-1 0,2 1 0,2-1 0,17 52 0,-21-85-2250,-6-20-3476,0-4 1779,-3-8-3493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4.52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1 167 5473,'0'0'5364,"20"-9"-4672,-3 1-515,9-5 280,0 2 0,1 0 0,44-10 0,-7 9 468,47-9-347,-97 17-591,0 0 1,0-1-1,-1 0 0,1-2 0,17-10 0,-7 4-2065,-9 7-2134,-15 6 4118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4.86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43 4504,'0'0'8610,"146"-14"-7850,-111 9-303,1-4-249,-7 4-96,0 1-40,0 4-72,1-5-360,-7 5-1681,-5 0-2480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5.52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194 44 3872,'0'0'6465,"0"-7"-5581,0-21 24,0 28-817,-1-1 1,1 1 0,0-1-1,-1 1 1,1-1 0,0 1-1,-1-1 1,1 1 0,-1-1-1,1 1 1,0 0 0,-1-1-1,1 1 1,-1 0 0,1-1-1,-1 1 1,0 0 0,1 0-1,-1 0 1,1-1 0,-1 1-1,1 0 1,-1 0 0,0 0-1,1 0 1,-1 0 0,1 0-1,-1 0 1,0 0 0,1 0-1,-2 0 1,-17 2 222,19-2-302,-4 1 7,1 0-1,-1 1 1,1-1-1,0 1 1,0 0-1,0-1 1,0 2-1,0-1 1,0 0-1,0 0 1,-2 4-1,-30 35 39,25-29-18,2-3 10,1 1 0,0 0 0,0 1 0,1 0 0,0 0 0,1 0 0,1 0 0,-7 24 0,7-10 75,0 0 0,2-1 0,1 36 0,1-60-128,0 0-1,0 1 1,0-1-1,1 1 1,-1-1-1,0 0 1,1 1-1,-1-1 1,0 1-1,1-1 1,-1 0-1,0 0 1,1 1-1,-1-1 1,1 0-1,-1 0 1,0 1-1,1-1 1,-1 0 0,1 0-1,-1 0 1,1 0-1,-1 1 1,1-1-1,-1 0 1,1 0-1,-1 0 1,1 0-1,-1 0 1,0 0-1,1-1 1,-1 1-1,1 0 1,-1 0-1,1 0 1,-1 0-1,1 0 1,-1-1-1,1 1 1,-1 0 0,0 0-1,1-1 1,-1 1-1,1-1 1,23-13-39,-2-17-60,29-57 0,-9 17-264,-40 68 282,9-10 479,-10 13-353,0 1 0,0-1 0,-1 1-1,1-1 1,0 1 0,0 0 0,-1-1 0,1 1 0,0 0 0,-1 0 0,1 0 0,-1-1 0,1 1 0,-1 0 0,1 0 0,-1 0 0,0 0 0,1 0 0,-1 2 0,26 69 1296,7 17-785,-32-87-607,0 0 0,0 0-1,1 0 1,-1 0 0,1 0 0,0 0 0,-1 0 0,1 0 0,0-1 0,0 1 0,3 1 0,-4-2-177,0-1 1,0 1-1,-1-1 1,1 0-1,0 1 1,0-1 0,0 0-1,-1 0 1,1 1-1,0-1 1,0 0-1,0 0 1,0 0-1,0 0 1,0 0-1,-1 0 1,1 0-1,0-1 1,0 1-1,0 0 1,0 0 0,0-1-1,-1 1 1,1 0-1,0-1 1,0 1-1,-1-1 1,1 1-1,0-1 1,-1 1-1,1-1 1,0 0-1,-1 1 1,1-2-1,6-11-6512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5.93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3848,'0'0'4277,"6"22"-2760,20 73-142,19 29 4803,-49-173-6174,2 36-11,1-1 0,1 1 0,2-27 0,-2 35 51,2 1-1,-1 0 1,0-1 0,1 1 0,0 0-1,0 0 1,0 0 0,0 0 0,0 0-1,1 1 1,0-1 0,0 1 0,0-1-1,0 1 1,0 0 0,1 1-1,0-1 1,-1 0 0,1 1 0,0 0-1,0 0 1,0 0 0,0 0 0,5-1-1,2 0-369,0 0-1,1 0 0,14 0 1,32 0-7983,-46 3 2548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16.54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1 273 5233,'0'0'5029,"8"3"-4385,3 1-321,0-1-1,0 0 1,13 2 0,-19-4-171,1-1 0,-1 1 0,0-1 0,1 0 0,-1 0 0,0-1 0,1 1 1,-1-1-1,0 0 0,0-1 0,6-2 0,6-7 204,0 0-1,-1-2 1,-1 0-1,0-1 1,-1 0-1,0-1 1,-1-1 0,-1 0-1,13-22 1,-21 30-292,-1 0 1,1 0-1,-1 0 0,-1 0 1,1-1-1,-1 0 1,-1 1-1,0-1 1,0 0-1,-1 0 1,0-9-1,-1 17-57,1 0 1,-1 1-1,1-1 0,-1 0 1,0 0-1,0 1 0,1-1 0,-1 0 1,0 1-1,0-1 0,0 1 1,0-1-1,1 1 0,-1 0 1,0-1-1,0 1 0,0 0 0,0-1 1,0 1-1,0 0 0,0 0 1,0 0-1,0 0 0,0 0 1,0 0-1,0 0 0,-2 1 0,-30 1-44,27 1 14,0 0 1,-1 0 0,1 0-1,0 1 1,0 0-1,1 0 1,-1 0 0,1 1-1,-8 8 1,-40 54-308,39-47 220,6-10 88,1 0 1,1 1 0,0 0 0,0 1-1,1-1 1,0 1 0,1 0 0,1 0-1,0 1 1,0-1 0,1 1 0,1-1-1,0 1 1,1 18 0,0-29 17,0-1 0,0 1 1,1-1-1,-1 1 0,0-1 0,1 1 1,-1-1-1,1 0 0,-1 1 0,1-1 1,-1 0-1,1 0 0,0 1 0,0-1 0,0 0 1,0 0-1,0 0 0,0 0 0,0 0 1,0 0-1,2 1 0,0 0 46,1 0 0,-1 0 0,1-1 0,-1 1 0,1-1 0,0 0 0,7 1-1,4-1 221,-1 0 0,1-1 0,17-2 0,-26 1-185,0 0 0,0 0 0,0-1 0,0 0 0,0-1 0,0 1 0,-1-1 0,1 0 0,-1-1 0,9-6 0,43-44-3167,-50 48-1676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55.29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1 216 1736,'0'0'1960,"30"0"2088,150 5 434,-22 4-3183,404-9 1804,-495-3-3018,130-24-1,-16 0-78,210-26 21,-378 51-27,-3 0 0,59-9 119,111-4 0,353 10 1225,104 10 835,-168-14-901,-254-5-687,-177 13-549,0-2 0,56-11 1,-68 10-19,1 0 1,31 2-1,47-8 16,26 6-31,-116 3 11,0-1 0,22-4 0,-22 2 111,1 2 1,24-2-1,-15 4 539,-25-1-574,0 1-107,0 0 0,0 0 1,0-1-1,-1 1 0,1 0 0,0 0 0,0-1 1,0 1-1,0 0 0,0 0 0,0 0 0,0-1 1,-1 1-1,1 0 0,0 0 0,0 0 0,0 0 1,0-1-1,-1 1 0,1 0 0,0 0 0,0 0 1,-1 0-1,1 0 0,0 0 0,0 0 0,0 0 1,-1-1-1,1 1 0,0 0 0,0 0 0,-1 0 1,1 0-1,0 0 0,0 0 0,-1 0 0,1 1 1,0-1-1,0 0 0,0 0 0,-1 0 0,1 0 1,-1 0-1,-3 0-246,-84 6-7525,37 2-1176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4.26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7217,'0'0'14276,"0"30"-13502,3-1-734,1-1 1,0 0-1,3 0 1,0 0-1,19 45 1,5 23 49,-15-49-98,3 0 1,24 44-1,-32-67-8,0-2 21,0 0 0,1-1-1,18 22 1,-19-35-432,-4-14 210,-2-22 109,-3 15 68,15-64-322,28-156-516,-22 37 289,-22 150 605,-1 45 42,1 1-118,0 0 42,0 0 0,0 0 0,0 0 0,0 1 0,0-1 0,0 0 0,0 0 0,0 1 0,0-1 0,0 1 0,0-1 0,0 1 0,0-1 0,1 2 0,25 44 45,41 98 0,5 56 27,-72-196-54,41 104-26,-42-106 23,1-1-1,-1 0 1,1 1-1,-1-1 0,1 0 1,0 0-1,-1 0 0,1 0 1,0 1-1,0-1 1,-1 0-1,1 0 0,0 0 1,0-1-1,0 1 1,1 0-1,-1 0 0,0 0 1,0-1-1,0 1 0,0-1 1,1 1-1,1 0 1,-2-1-37,-1-8-101,2-1 130,-1 1 0,1 0-1,3-8 1,2-10-9,3-30-231,-3 0 0,0-102 1,-2-75 240,-5 232-101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4.98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1 221 4761,'0'0'5112,"11"-2"-4588,-1 0-362,0-1 0,0-1 0,0 0-1,-1 0 1,1-1 0,-1 0 0,0 0 0,0-1 0,-1 0 0,0-1 0,0 0 0,11-13 0,-9 9-21,-1 0-1,-1-1 1,8-13 0,-14 20-53,1-1 1,-1 0 0,0 0-1,0-1 1,0 1 0,-1 0-1,0 0 1,-1-1 0,1-8-1,-1 15-66,-1-1 0,1 0-1,0 1 1,-1-1-1,1 0 1,-1 1-1,1-1 1,-1 0 0,1 1-1,-1-1 1,1 1-1,-1-1 1,0 1-1,1-1 1,-1 1-1,0 0 1,1-1 0,-1 1-1,0 0 1,1-1-1,-1 1 1,0 0-1,0 0 1,1 0-1,-1 0 1,0 0 0,0 0-1,1 0 1,-1 0-1,0 0 1,-1 0-1,-29 2-52,29-2 47,-3 1-26,-1 1 0,1 0 0,-1 0 0,1 0 0,0 1 0,0 0 0,0 0 0,0 0 1,1 0-1,-1 1 0,1 0 0,0 0 0,0 0 0,0 0 0,0 1 0,-4 6 0,0 2-6,-1 1 1,2-1-1,0 1 0,0 0 0,-3 16 0,7-20-10,1-1 0,0 1 1,0 0-1,1 19 1,1-26 20,0 1 1,0-1 0,0 1 0,0-1 0,1 1-1,0-1 1,-1 1 0,1-1 0,1 0-1,-1 1 1,0-1 0,1 0 0,0 0 0,-1 0-1,1 0 1,0 0 0,4 3 0,2 0 11,0 0 0,0-1-1,0-1 1,0 1 0,1-1 0,0 0 0,0-1 0,0 0 0,16 2 0,2-1 67,1-2-1,30-1 1,-57-1-71,3 0-20,0-1 0,0 1 0,-1-1 0,1 0 0,0 0 0,0 0 0,-1 0 0,1 0 0,0-1 0,-1 0 0,1 0 0,-1 0 0,0 0 0,0 0 0,6-6 0,-2 0-920,0 0 1,0 0-1,-1-1 0,8-14 0,-1-2-3950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5.40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 0 4352,'0'0'3806,"0"21"-2816,-1 1-758,1 25 763,6 70-1,4-67 87,16 52 0,-2-13 16,4 8 74,-25-83-1050,1-1 1,0 1-1,1-1 0,1 0 1,12 23-1,-15-26-299,-3-10 72,0 0 0,0 1 0,0-1 0,0 0 0,0 0 0,0 1 0,0-1 0,0 0 0,0 0 0,1 1 0,-1-1 0,0 0 0,0 0 0,0 0 0,0 1 0,1-1 0,-1 0 0,0 0 0,0 0 0,0 1 0,1-1 0,-1 0 0,0 0 0,0 0 0,1 0 0,-1 0 0,0 0 0,0 1 0,1-1 0,-1 0 0,0 0 0,0 0 0,1 0 0,-1 0 0,0 0 0,0 0 0,1 0 0,-1 0 0,0 0 0,0 0 0,1 0 0,-1-1 0,0 1 0,0 0 0,1 0 0,-1 0 0,0 0 0,0 0 0,1-1 0,5 1-4678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5.82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171 1 5329,'0'0'6245,"-10"7"-5785,2-2-356,2-1-19,0 0 0,0 1 0,0 0 0,0 0 0,1 0 0,0 1 0,0-1 0,0 1 1,-3 7-1,-12 21 510,8-16-150,1 2 0,-16 38 0,23-47-309,0-1 36,0-1-1,1 1 0,1 0 1,-1 0-1,2 0 1,-2 18-1,3-23-134,0-1 0,0 1 0,0 0 0,0-1-1,1 1 1,0 0 0,0-1 0,0 1 0,3 4 0,-3-7-36,1 0-1,-1 0 1,1-1 0,0 1-1,-1 0 1,1-1 0,0 0-1,0 1 1,0-1-1,0 0 1,0 0 0,1 0-1,-1 0 1,0 0 0,0-1-1,1 1 1,-1-1 0,0 1-1,1-1 1,3 0 0,-1 1-53,0-1 0,1 0 0,-1 0 0,0-1 0,1 1 0,-1-1 0,0 0 0,0-1 0,0 1 0,0-1 0,0 0 0,0 0 0,9-6 1,-2-1-1334,1 0 1,-1-2-1,14-15 1,4-7-4252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6.30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65 1 4384,'0'0'5535,"-8"22"-4736,-23 69-276,28-84-407,1 0 1,1 0 0,-1 1 0,1-1 0,0 0-1,1 0 1,0 1 0,1 10 0,0 3 108,-1-16-198,0 1 0,1-1 0,-1 1 0,1-1 0,0 1 0,1-1 0,-1 0 1,1 0-1,0 0 0,1 0 0,-1 0 0,5 6 0,-5-8-30,0 0 0,0-1 0,1 1 0,-1-1-1,1 0 1,0 1 0,-1-1 0,1-1 0,0 1 0,0 0 0,0-1 0,1 1-1,-1-1 1,0 0 0,0 0 0,1 0 0,-1-1 0,0 1 0,1-1-1,4 0 1,-4-1 7,0 1-1,0-1 1,0-1-1,0 1 1,0-1-1,0 1 1,0-1-1,0 0 0,-1-1 1,1 1-1,-1-1 1,1 1-1,-1-1 1,0 0-1,0 0 1,-1-1-1,1 1 0,0 0 1,-1-1-1,0 0 1,0 1-1,3-8 1,1-2 23,-1 0 1,0 0 0,0 0-1,-2-1 1,5-24 0,-8 35-1,3-36 41,-3 37-9,0 1 0,0-1 0,0 0-1,0 0 1,0 1 0,-1-1 0,1 0 0,0 1-1,-1-1 1,0 0 0,1 1 0,-1-1 0,0 1-1,0-1 1,1 1 0,-1-1 0,0 1 0,-2-2-1,-1 1 38,0 0 0,0 0 0,0 1 0,0-1 0,0 1 0,0 0 0,0 0-1,0 1 1,-1-1 0,1 1 0,0 0 0,-1 0 0,1 0 0,0 1-1,-1-1 1,1 1 0,0 0 0,0 0 0,0 1 0,0-1 0,0 1 0,0 0-1,0 0 1,0 0 0,1 1 0,-7 5 0,-1 0-702,1 1 0,0 1 0,0 0 1,1 0-1,0 1 0,1 0 0,-9 17 0,9-9-4636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7.40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36 4689,'0'0'3055,"0"19"-1675,10 148 1899,9-101-227,-20-75-3028,1-1-1,1 1 1,-1 0 0,1 0-1,1 0 1,0 0 0,4-11-1,25-61 137,-26 69-156,-3 6-5,3-7-20,1 1-1,0-1 1,0 1-1,15-19 1,-20 29 19,0 0 0,1 1 0,-1-1 0,1 0 1,-1 1-1,1-1 0,-1 1 0,1 0 0,0 0 0,0-1 0,0 1 1,0 0-1,0 0 0,0 1 0,0-1 0,0 0 0,0 1 0,0-1 0,0 1 1,0 0-1,0-1 0,1 1 0,-1 0 0,0 0 0,0 1 0,0-1 0,0 0 1,0 1-1,1-1 0,-1 1 0,0 0 0,0 0 0,0 0 0,-1 0 0,1 0 1,0 0-1,0 0 0,3 3 0,0 2 18,0 0 0,0 0 0,0 0-1,-1 0 1,0 1 0,0 0 0,0 0 0,-1 0 0,4 14-1,1 1 18,7 47 0,-14-64-32,-1-1 2,1 0 1,-1 0-1,1 1 1,1-1 0,-1 0-1,0 0 1,4 5-1,7-51-1,-8 26-107,0 1 0,1-1 0,1 1 0,0 0 0,1 0 0,13-19 0,-17 29 49,1-1 1,0 1-1,0 1 1,1-1 0,-1 1-1,1 0 1,0 0-1,9-6 1,-11 8 41,1 1 0,-1-1-1,1 1 1,-1 0 0,1 0 0,-1 0 0,1 1 0,0-1 0,-1 1 0,1 0-1,0 0 1,-1 0 0,1 0 0,0 0 0,6 3 0,-6-2 35,0 1 1,-1 0 0,1 0 0,-1 0 0,0 0 0,1 1-1,-1 0 1,0-1 0,-1 1 0,1 0 0,0 0-1,-1 0 1,0 1 0,1-1 0,-1 1 0,-1-1-1,4 8 1,3 9 155,-2 0 0,6 23 1,-10-35-150,2 21 228,-1 1-542,3-15-3023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8.06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1 279 4881,'0'0'3256,"10"0"-2472,-2 1-533,0-1 0,-1-1 0,1 1 0,0-1 0,-1 0 0,1-1 1,-1 0-1,1 0 0,-1-1 0,0 1 0,0-2 0,0 1 0,0-1 0,-1 0 0,8-6 0,5-9 281,-2-1 1,0-1-1,-1-1 0,-1 0 1,-1-1-1,21-48 0,-34 68-477,-1 1-1,1-1 0,0 0 1,-1 1-1,0-1 0,0 0 1,0 0-1,0 1 0,0-6 1,-1-3 345,-18 11-213,15 1-192,0 1 0,-1-1-1,1 1 1,0 0 0,0 0 0,0 1-1,0-1 1,1 1 0,-1 0 0,0 0 0,1 0-1,0 0 1,-4 5 0,-3 5-25,0 1-1,-11 19 1,10-17 17,1 1 1,1 1-1,1-1 0,0 1 0,2 1 1,0-1-1,1 1 0,0 0 0,2 1 1,-2 36-1,4-48 50,2 0 0,-1 0 1,1 0-1,0 0 0,1 0 0,0 0 0,4 10 0,-5-15-21,0 0 0,1-1 1,-1 1-1,1-1 0,0 1 0,0-1 0,0 0 0,0 0 0,0 0 0,0 0 0,1 0 0,-1 0 0,1 0 0,-1-1 0,1 1 0,0-1 0,-1 0 0,1 0 0,0 0 0,0 0 1,0 0-1,0-1 0,4 1 0,4 0 102,0 0 0,0 0 0,0-2 0,0 1 0,0-1 0,0-1 0,0 0 0,0 0-1,-1-1 1,1-1 0,-1 1 0,0-2 0,0 0 0,0 0 0,15-11 0,-8 4-150,-3 3-171,0-1 0,-1 0 0,0-1-1,20-22 1,-30 20-3250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9.05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 0 5145,'0'0'7449,"0"5"-6926,11 229 5321,-2-83-4273,0 0-1150,-9-151-1078,-4 0-2066,0 0 1320,1 0-1,-1 0 0,0-1 1,0 0-1,0 1 0,-4-3 1,-10-6-5273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09.88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1 104 5721,'0'0'5590,"8"1"-4931,51 3 304,-1-3 1,1-2-1,78-12 0,-36 5-836,-80 8-107,0-1 1,0 0-1,-1-2 1,1 0 0,-1-2-1,37-12 1,-36 10-12,-17 7-5,0-1 1,0 0-1,0-1 0,1 1 1,-2-1-1,1 0 0,0 0 1,0 0-1,-1 0 1,6-4-1,-9 6 19,0 0 1,0 0-1,0 0 0,0 0 0,-1 0 1,1 0-1,0 1 0,0-1 0,0 0 1,0 0-1,0 0 0,0 0 1,0 0-1,0 0 0,0 0 0,0 1 1,0-1-1,0 0 0,1 0 0,-1 0 1,0 0-1,0 0 0,0 0 1,0 0-1,0 0 0,0 0 0,0 1 1,0-1-1,0 0 0,0 0 0,0 0 1,0 0-1,0 0 0,0 0 0,1 0 1,-1 0-1,0 0 0,0 0 1,0 0-1,0 0 0,0 0 0,0 0 1,0 0-1,0 0 0,1 0 0,-1 0 1,0 0-1,0 0 0,0 0 1,0 0-1,0 0 0,0 0 0,0 0 1,0 0-1,1 0 0,-1 0 0,0 0 1,0 0-1,0 0 0,0 0 1,0 0-1,0 0 0,0 0 0,0 0 1,0 0-1,1 0 0,-1 0 0,2 17 473,-1 23-132,-1-40-324,0 145 484,0-142-526,0 1-1,1-1 0,0 0 1,0 0-1,0 0 0,0 0 1,0 0-1,0 0 0,1 0 0,0 0 1,-1 0-1,1 0 0,0-1 1,0 1-1,1-1 0,-1 0 1,0 1-1,1-1 0,-1 0 1,1-1-1,0 1 0,0 0 1,0-1-1,0 1 0,0-1 0,3 1 1,-2 0-2,1-1 0,0 1 1,-1-1-1,1 0 0,0 0 0,0-1 1,-1 0-1,1 1 0,0-2 0,0 1 1,-1 0-1,1-1 0,0 0 0,0 0 1,-1 0-1,1-1 0,7-3 0,8-10 9,0-1-1,-1 0 0,0-2 1,-1 0-1,-2-1 0,0 0 1,19-30-1,-33 46 5,0 1 0,-1-1 1,1 0-1,-1 1 0,0-1 0,1 0 0,-1 0 1,0 0-1,-1 0 0,1 0 0,0 0 1,-1 0-1,0 0 0,1 0 0,-1 0 0,-1 0 1,1 0-1,0 0 0,-1 0 0,1 0 0,-1 0 1,0 0-1,0 0 0,0 0 0,-1 0 0,1 0 1,-1 1-1,1-1 0,-1 1 0,0-1 0,0 1 1,0-1-1,0 1 0,0 0 0,-1 0 1,1 0-1,-1 1 0,1-1 0,-1 0 0,0 1 1,1 0-1,-6-2 0,-8-2-46,0 1 1,-1 1-1,1 1 0,-1 0 1,-31 2-1,39 1-376,0 0 1,-1 0-1,1 1 0,0 0 0,0 1 1,-16 6-1,-10 9-3085,5-3-2454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8:58.08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1 132 4136,'0'0'3161,"18"4"-1414,180 39 3090,-135-37-4409,0-2 1,65-4-1,-49-1-55,244-13 974,-205 13-898,0-5 1,231-44 0,59-15 59,-382 61-500,206-18 152,-160 17-138,291-14 75,-196 17-47,-87 4-37,80 11 16,7 1 1,-137-12-23,0 1-1,36 8 1,18 2 4,161 25 333,-173-26-142,-50-7-132,0-1 1,38 2 0,84 3 17,1 0-54,36-4 242,-108-3-56,76 11-1,-57 6 679,-4-2 297,-87-17-1213,-1 0 0,1 0 1,0 0-1,-1 0 0,1 0 0,0 0 0,-1 1 1,1-1-1,-1 0 0,1 0 0,0 1 1,-1-1-1,1 1 0,-1-1 0,1 0 0,-1 1 1,1-1-1,-1 1 0,1-1 0,-1 1 0,0-1 1,1 1-1,-1-1 0,1 2 0,-1-1-33,0-1 0,-1 1 0,1 0 0,0-1 0,0 1 0,-1 0 0,1-1 0,0 1 0,-1 0 0,1-1 0,0 1 0,-1-1 0,1 1 0,-1-1 0,1 1 0,-1-1 0,1 1 0,-1-1 0,0 1 0,-37 19-3993,34-18 3156,-35 16-5121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1:20.67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2528,'0'0'4154,"23"4"-1101,2-2-1218,38 6 0,-28-3-853,136 10 464,177-7-1,-312-8-1312,-7-2-35,38-6-1,-37 4-31,39-1 0,679 5 495,-685 2-332,110 19 0,-123-17-167,-37-4-63,0 1-1,0 1 1,0 0-1,-1 0 1,13 5 0,-18-7 30,-1-2-1,16 9-43,9-6 357,-30-2-216,0 1 0,0 0 1,0 0-1,1 0 0,-1 0 0,0 0 1,0 0-1,1 0 0,-1 1 0,0-1 1,0 0-1,0 1 0,0-1 1,1 1-1,-1-1 0,0 1 0,1 0 1,-2 0-328,-1 0 0,1 0 1,-1 0-1,0 0 0,1 0 1,-1 0-1,0-1 0,0 1 1,1 0-1,-1-1 0,0 1 1,0 0-1,0-1 0,0 1 1,0-1-1,0 1 0,0-1 1,0 0-1,0 1 0,-1-1 0,-21 10-8259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6:53.3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607 6244 224,'0'0'13338,"1"-12"-7764,0 10-5333,0 1 0,0-1 0,0 1 0,0-1-1,-1 1 1,1-1 0,0 0 0,-1 1 0,0-1 0,1 0 0,-1 1 0,0-1 0,0 0 0,0 1 0,0-1 0,0 0 0,0-2 0,-3-37 526,1 33-708,-1 0 1,0 1-1,0-1 1,0 1 0,-9-12-1,7 11-31,0-1 0,1 1-1,0-1 1,-4-11 0,-61-179 141,44 124-50,-20-102 0,32 123-108,3 10 16,-27-95 89,27 110-44,-81-240 251,54 170-291,-1-3 1,27 70-5,-1 0 1,-20-37-1,-12-29 23,25 51-42,12 33-16,1 0 1,1-1-1,-5-23 1,3 13-42,5 21 47,1-1 0,0 0-1,0 1 1,0-1 0,0 0 0,1-6 0,-16-108-21,9-186-495,6 253 429,0 16 37,1-1 1,2 0 0,13-70 0,5 15-171,-13 53 214,1 1-1,26-67 1,-11 39-26,-14 46-10,-7 14 10,0 1 1,1 0-1,0 0 1,-1 0-1,2 0 1,-1 1-1,0-1 1,1 1-1,5-6 1,-2 8 9,0-1 1,0 1-1,-1 0 1,1 1 0,0 0-1,1 0 1,-1 0-1,0 1 1,8 0 0,-9 0 12,14 0-9,-1 0 0,31 6 0,-42-5 14,-1 1-1,1 1 1,-1 0 0,0 0 0,1 0 0,-1 1 0,-1 0-1,1 0 1,8 7 0,-1 2 6,0 0-1,-1 2 1,0-1 0,12 19 0,21 25 10,-31-38-3,20 31 0,-11-14 38,-8-10-36,0 0 0,14 36 0,-18-37 0,0 0 0,25 37 0,46 72 5,-22-37 36,-15-25 10,-39-63-67,-1 1-1,-1-1 1,8 19 0,10 20 30,-4-5-87,-17-37 74,1-1 0,-1 1 0,1-1 0,0 0 0,1 0 0,7 11 0,18 42 23,-29-58-37,0-1 1,0 0-1,0 0 1,0 0-1,0 0 1,0 0-1,0 1 1,0-1-1,0 0 1,1 0-1,-1 0 1,0 0-1,0 0 1,0 1 0,0-1-1,0 0 1,0 0-1,0 0 1,0 0-1,0 0 1,0 0-1,1 0 1,-1 1-1,0-1 1,0 0-1,0 0 1,0 0-1,0 0 1,0 0-1,1 0 1,-1 0-1,0 0 1,0 0 0,0 0-1,0 0 1,1 0-1,-1 0 1,0 0-1,0 0 1,0 0-1,0 0 1,0 0-1,1 0 1,-1 0-1,0 0 1,0 0-1,0 0 1,0 0-1,0 0 1,1 0-1,-1 0 1,0 0 0,0-1-1,0 1 1,0 0-1,0 0 1,0 0-1,0 0 1,0 0-1,1 0 1,-1 0-1,0-1 1,0 1-1,0 0 1,0 0-1,3-17-13,-5-22 25,-4-3 10,1 0 1,2-71-1,-3-44 99,1 48-97,2 10-5,-1-158 109,7 137-123,-30-275 49,17 297-75,6-151 85,6 138-42,0 42-14,-1 32 5,0 1 0,-3 0 0,-7-48 0,3 38 39,6 36-42,-1-1-1,-1 1 1,0-1 0,-4-12 0,-30-122 46,31 124-46,-4-39-1,-1 1-6,-43-204 116,-15 26-36,63 215-88,-5-35 0,1 3-9,-6-8 43,4-1-1,1 0 1,0-86 0,10 137-26,1-56 27,-3-1 0,-20-123 0,12 132-39,3 0 0,1-113 0,7 167 9,-1 0 1,1 0-1,0 0 0,1 0 0,0 0 1,0 0-1,0 1 0,0-1 1,1 1-1,0-1 0,4-5 1,7-8 3,24-27 0,-16 22-26,0 0 10,1 2-1,39-30 1,-56 48 7,1-1 1,0 1 0,0 0 0,1 1-1,-1 0 1,1 0 0,13-3-1,57-7-71,-59 11 74,-4 0-3,1 1 0,-1 1 0,1 0 0,-1 1 0,0 1 0,1 0 0,-1 1 0,0 1 0,0 1 0,-1 0 0,1 0 0,-1 1 0,0 1 0,-1 1 0,0 0 0,0 1 0,0 0 0,-1 0 0,12 14 0,-9-6 11,-1 0 1,0 1-1,17 31 0,-22-35-1,69 121 91,-46-82-81,-3 2 1,-2 1-1,24 73 0,-45-113 7,63 219 43,-45-140-61,74 229-32,-44-160 55,-9-48-31,-28-77 3,20 68-1,6 27 16,-17-55-6,51 153 28,-54-141-41,0 31 48,-13-67-32,-9-43-9,1 0 1,1 0 0,4 14 0,-4-14 2,0 0-1,-1 1 1,2 12 0,7 34-1,-5-33 5,0 1-1,2 29 1,3 18-15,17 41 9,-17-46 32,32 70-64,-35-96 25,-6-37 5,4 7-9,-1 0 1,0 0-1,-1 0 0,0 0 0,1 19 1,-4-26 6,0 0 1,0 0 0,0 0 0,1 0-1,0 0 1,0-1 0,4 8-1,-4-7 6,1 0 0,-1-1-1,0 1 1,0 0-1,-1 0 1,0 0 0,1 9-1,6 27 6,-8-42-6,0 1-1,0-1 0,-1 0 1,1 0-1,0 0 0,0 0 0,0 1 0,0-1 1,0 0-1,0 0 0,0 0 0,0 1 1,0-1-1,0 0 0,0 0 0,0 0 1,0 1-1,0-1 0,0 0 0,1 0 1,-1 0-1,0 1 0,0-1 0,0 0 1,0 0-1,0 0 0,0 0 0,0 1 0,1-1 1,-1 0-1,0 0 0,0 0 0,0 0 1,0 0-1,0 0 0,1 1 0,-1-1 1,0 0-1,0 0 0,0 0 0,1 0 1,-1 0-1,0 0 0,0 0 0,0 0 1,1 0-1,-1 0 0,0 0 0,0 0 0,0 0 1,1 0-1,-1 0 0,0 0 0,0 0 1,0 0-1,1 0 0,-1 0 0,0-1 1,1 1 224,-1-1-322,1-3 95,-1-1 0,0 1 1,0-1-1,-1 1 0,1 0 0,-1-1 1,-3-7-1,2-5-42,-6-38-49,0-66 93,-7-26 39,7 43 11,-7-58-27,8 25-31,7 40-89,0 92 91,1 0 1,1 1 0,-1 0 0,1-1 0,-1 1-1,1 0 1,1 0 0,-1 0 0,1 0 0,2-4-1,36-43-68,-36 44 71,16-19 25,-14 16-23,1 0 0,0 1-1,0 0 1,1 0 0,0 1 0,13-10-1,-10 10-10,-1 0 0,0-1 0,13-15 0,-13 13 21,0 1 1,23-16-1,-14 13-27,0 0 0,1 2-1,1 0 1,25-8-1,-30 14-24,1 0 0,0 2 0,0 0-1,0 1 1,0 1 0,21 1 0,-35 1 37,-1 0 1,1-1-1,-1 1 1,1 0-1,-1 0 1,1 1-1,-1-1 1,0 1-1,0 0 1,0-1-1,0 2 1,0-1-1,0 0 1,5 5 0,33 43-63,-38-46 66,17 33-39,-9-13 40,0 0 22,0 1 0,-2 0-1,7 33 1,-8-28-28,24 57-1,-16-49 51,14 57 0,-16-52-35,-6-12 4,4 32 1,-7-36-11,0 1 0,11 25 1,-5-17 5,7 37 1,-3 6-57,-12-71 48,-1 1 0,-1-1-1,0 0 1,0 0 0,0 1 0,-1 7 0,0-15 194,8-27-307,-4-29 85,2 0 0,3 0 0,24-82 0,-9 40 67,-18 69-40,1 1 0,1 0 0,2 1 0,0 0 0,18-30 0,-10 24 7,11-16-5,-16 31-5,5-8-30,40-42 0,-39 49 37,0-1 8,0 1 0,2 1 1,33-22-1,-39 30-22,-8 4-8,0 1 0,1-1 0,-1 1 0,1 1 0,0 0 0,1 0 0,15-3 0,10-1 7,-21 3-20,1 2 0,-1 0-1,19-1 1,-29 4 30,0 0 1,0 0-1,0 0 0,-1 0 1,1 0-1,0 0 0,0 1 1,-1 0-1,1-1 1,-1 1-1,1 0 0,-1 0 1,0 0-1,1 1 0,-1-1 1,-1 0-1,1 1 0,0 0 1,2 4-1,12 14-5,-9-10 4,0-1 0,-1 1 0,0 1-1,-1-1 1,0 1 0,6 22 0,-11-31 2,83 364 72,-65-216-79,36 62 37,-45-183-34,-6-24 4,-1 0 0,0-1 0,-1 1 0,1 0 0,-1 1 0,0 6 0,6 26-3,-5-32 10,0 0 0,0 1 0,-1-1 0,1 16 0,-2-22 42,0-1-35,1-1 1,-1 1 0,1-1 1,-1 1-1,1 0 1,-1-1-1,1 1 0,-1-1 1,0 1-1,1-1 0,-1 0 1,0 1-1,1-1 0,-1 1 1,0-1-1,1 1 1,-1-1-1,0 0 0,0 1 1,0-1-1,0 0 0,2-19-2,0 0 1,2 1-1,0-1 0,7-19 0,4-20 11,15-50-23,-9 23-32,-14 62 37,-6 19-4,0 0-1,1-1 0,-1 1 0,1 0 0,0 0 1,1 0-1,4-7 0,4-6-11,0 0 1,9-24-1,-13 26 3,1 1 0,0 0 0,1 0 0,18-23 0,-1 8 9,-12 12-23,1 2 1,28-25-1,-35 35 16,99-72-36,-99 73 29,1 1 1,0 0-1,1 1 0,-1 0 0,0 0 1,1 1-1,15-2 0,71 1-139,-83 3 133,-9 0 16,-1 0 0,0 1 0,0 0 0,0 0 0,1 0 0,-1 0 0,0 0 1,0 1-1,-1-1 0,1 1 0,4 3 0,32 28 24,-19-15-31,-4-3 9,-1 1 0,0 1 0,-1 0-1,-1 1 1,-1 1 0,0 0 0,12 29 0,0-3 4,14 33 7,-31-65 12,-2 0-1,0 0 1,-1 1 0,0-1 0,-1 1 0,0 0 0,1 26 0,1 3 56,5 16-2,-3-22 3,-1 1 0,0 48 0,10 84 231,-16 257 42,-1-411-330,-1 1 0,-4 22 0,-2 11 57,3-17-16,-2 0 0,-16 45-1,5-15 31,-21 58-19,-7 26 0,9-23-1,6-23-36,-5 24 129,-42 195 314,65-223-398,6-37-16,-18 70 0,-28 102 346,13 6-241,-4 18 106,34-216-172,2-1 1,2 1-1,-2 54 1,-7 71 81,13-144-121,0 0 0,-6 26 0,4-25 3,1 0 0,-1 28 0,-4 88 108,8-138-221,-1 1 0,1-1 0,0 0 0,-1 0 0,1 0-1,-1 0 1,1 0 0,0 0 0,-1 1 0,1-1 0,0 0-1,-1 0 1,1 0 0,-1 0 0,1 0 0,0 0 0,-1-1-1,1 1 1,-1 0 0,1 0 0,0 0 0,-1 0 0,1 0-1,0 0 1,-1-1 0,1 1 0,0 0 0,-1 0 0,1-1-1,-43-22-7234,21 5-2322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6.1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1647 0 5473,'0'0'11595,"0"9"-9540,-2 0-1739,0 0 0,0 0 0,-1 0 1,0 0-1,-1-1 0,0 1 0,-8 13 1,-1 2 30,-295 516 2121,174-350-2112,23-29-180,-33 50-98,-24 39-35,64-99 26,62-87-63,-218 348 68,86-93 20,146-262-90,-7 13-2,22-46-21,0 1-1,-11 34 1,-10 21-15,25-51-474,9-29 483,0 0 0,0 0 0,0 0 1,0 0-1,0 0 0,0 0 1,0 0-1,1 0 0,-1 0 1,0 0-1,0 0 0,0 0 0,0 0 1,0 0-1,0 0 0,0 0 1,0 0-1,0 0 0,0 0 1,1 0-1,-1 0 0,0 0 0,0 0 1,0 0-1,0 0 0,0 0 1,0 0-1,0 0 0,0 1 0,0-1 1,0 0-1,0 0 0,0 0 1,1 0-1,-1 0 0,0 0 1,0 0-1,0 0 0,0 0 0,0 0 1,0 0-1,0 0 0,0 1 1,0-1-1,0 0 0,0 0 1,0 0-1,0 0 0,0 0 0,0 0 1,0 0-1,0 0 0,0 0 1,0 0-1,0 1 0,0-1 1,0 0-1,0 0 0,0 0 0,0 0 1,0 0-1,0 0 0,0 0 1,-1 0-1,1 0 0,0 0 1,0 0-1,0 0 0,0 1 0,10-17-2275,11-19-3155,9-7-1821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4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147 156 936,'0'0'9566,"1"-8"-8018,0 0-2079,3-11 4277,-3 48-270,-2-8-3115,-1 0 1,-1-1-1,-11 37 0,7-31-44,-5 43 0,-18 132 378,-1 17-117,29-196-513,-11 194 368,6-99-280,-1-20-68,-7 55 98,7-72-154,8-64-46,2 32-41,-2-45 57,1-1 0,-1 1 1,1-1-1,0 1 1,0-1-1,0 1 0,0-1 1,0 0-1,0 0 1,1 1-1,-1-1 0,1 0 1,-1 0-1,1 0 1,2 1-1,-4-2 1,1 1 0,-1-1 0,1 0-1,-1 0 1,0 1 0,1-1 0,-1 0 0,0 1 0,0-1 0,0 0 0,0 1-1,0-1 1,-1 3 0,1 6 19,13-3-79,-12-7 18,21-18-297,-20 16 337,0 0 0,-1 0 0,1 1 0,0-1 0,0 1 0,0 0 0,0 0-1,1 0 1,-1 0 0,0 0 0,0 0 0,4-1 0,37-8-40,-24 6 32,-10 2 19,24-1 33,-21 3-13,-11 0 50,0-13-41,1 0-1,0 0 1,1 0-1,5-16 1,8-36 73,14-161-55,-14 133-40,-8 49 26,5-86 0,-11 90-31,2-1 0,11-46 1,1-8 12,-7-64 39,-1-5-14,-1 97-82,1-12 41,-7 64-11,1 0 1,0 0-1,4-16 0,-2 17 24,-1-1-1,-1 0 0,1-17 1,1 23-11,-3 6 107,-12 2-21,-145-11 32,128 12 91,27-4 820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2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3368,'0'0'13642,"0"3"-13426,0 1334 4219,3-1281-4418,14 84 0,0-6 108,-9 131-31,0 0-28,7-16 45,-14-97-91,-3-104-25,3 1 1,8 64-1,6 39 47,-8-86-10,-3 73 0,2 16 12,3-54-23,11 224 158,-12 5-87,-8-250-89,-7 198 59,0-152-61,-1 131-42,5-199 52,-3 25 15,-4 35-31,6-46 5,0 153 28,0-11-16,-3-8-25,-1 39 125,3-144-84,-7 66 100,3-37 51,4-47-125,2 164 16,-1 4 103,1 26-12,5-151-92,-18 90 4,1-5-50,7-77 73,-7 7-96,7 84 8,8-200-7,1 6 4,-2 0 0,-5 33 0,-2-2 42,6-42-48,0 0 0,1-1 0,3 35 0,0-3 9,-2 117-155,-1-227-3569,-6 12-2146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1.7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5092 122 6241,'0'0'14279,"-3"0"-13811,-85 1 730,-182-7 305,103-2-1232,-180-3-178,311 11-81,-194-6 84,-20-6 102,-4 0-97,131 13-75,-213-7 93,23-13-79,100 13-64,20-2 25,-237 1-91,256 9 115,159-3-14,0 0 0,-23-6 1,23 4-5,-1 0 1,-24 0-1,-156-3-23,-188 6 24,373 1-15,0 1 1,0 0-1,0 1 0,0 0 0,1 0 1,-1 1-1,-12 8 0,-25 7-11,-26 16 18,60-29-1,1 0-1,-1 1 1,-20 14 0,-14 8-2,16-10-10,0 1 1,2 2-1,1 1 1,-38 38-1,40-32-18,2 1-1,1 0 1,2 2-1,-27 49 1,34-53 8,0 1 0,2 0 0,1 1 1,2 1-1,1-1 0,-10 60 0,4-11 14,9-58 11,-4 39 0,-12 121 8,8-81-9,7-64-2,-2 66 0,2 38-7,-9 117-7,-5 4 82,5-108-71,7 196 10,9-302-11,-7 96-100,-1 159 88,6-194 7,0-43-2,2 0-1,12 86 1,9 44 17,-13 38-2,-5 26-7,-5-141 81,-13 159-58,6-163-8,3-52-10,-2 34-56,8 709 74,13-629-1,-4-84-16,0 86 15,14 119 39,0-95-24,7 48-2,-16-138-32,-5 1 0,-8 144 0,-2-136-8,1 730 268,1-812-241,7 45 0,15 4-108,-20-75 85,1 1 0,0-1 0,1 0 0,1 0 0,0 0 0,1-1 0,0 0 0,12 15 0,12 12-14,36 35 0,-44-50 18,-7-9-5,1 0 0,0-1 0,0-1 0,2 0 0,-1-2 0,40 19 0,129 37-43,-153-56 53,2-1 12,1-2-1,0-1 1,63 4-1,115-9 131,-114-4-52,93 8 40,-28-18 77,3 0-100,-104 11-84,-17 0 25,0 2-1,90 12 1,-74-4 27,0-4 1,123-5 0,-83-2-53,-86 2-30,-6 0 6,1 0 0,-1 0 0,0 2 0,13 1 0,-16 0 4,21 2-84,-30-5-98,0 0 0,0 1 1,0-1-1,0 0 1,-1 1-1,1-1 1,0 0-1,0 1 0,0-1 1,-1 0-1,1 0 1,0 1-1,-1-1 0,1 0 1,0 0-1,0 0 1,-1 1-1,1-1 0,0 0 1,-1 0-1,1 0 1,0 0-1,-1 0 0,1 1 1,-1-1-1,1 0 1,0 0-1,-1 0 0,0 0 1,-14 1-6041,-7 4-5988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4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0 144,'0'0'11197,"0"13"-9467,8 138 2723,6 258-1476,-4 214-1392,-11-406-1451,-14 120 41,15 100 61,15-259 12,-7-32-132,-1 14-7,1 107 178,-5-206-238,12 70 0,-1-20-12,9 43 18,5-7 77,-10-14-100,6 62 1,-12-138 27,3 26 0,15 197 382,-7 12-81,-15-65-181,-4-164-104,-5 65-1,-1-39 11,0-49-49,-2 0 0,-11 50 0,-3 23 11,-5 25 16,17-100-71,2-19 10,0 40 0,-4 106 77,8-56-154,-24-109-4908,2 0-1956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0.2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1 398 3368,'0'0'17220,"1"-7"-17781,2 2 588,1 1 0,0-1 0,0 0 0,0 1 1,0 0-1,1 0 0,-1 1 0,1-1 0,0 1 1,9-4-1,5-6 72,372-215 536,-378 222-634,155-76 38,-160 79-65,1 1-1,-1 0 1,0 0 0,1 0 0,-1 1-1,0 0 1,1 1 0,16 1 0,-8-1-55,-16 1 83,1-1 1,0 1-1,-1-1 1,1 1-1,-1 0 1,0 0-1,1 0 1,-1 0-1,0 0 1,1 0-1,-1 0 1,0 0-1,0 1 1,0-1-1,0 0 1,0 1 0,0-1-1,0 1 1,-1-1-1,2 3 1,11 31 40,-7-1 82,-1 0 0,-2 0 0,-2 69 0,-2-51 108,0-33-148,-2-1 0,0 0 1,-2 0-1,0 0 0,0 0 0,-2-1 0,-13 27 1,-15 42 120,26-62-152,-2-1 0,0 0 0,-22 31 0,-1 4 18,-26 34 37,18-31-50,35-51-56,-1 0 0,-16 15 0,-12 17 11,-8 10 57,29-35-62,-24 34 0,-31 41 6,-8 5 41,12-11 3,57-75-69,-5 4 8,-17 26-11,30-36 17,1-4 76,0-38-8271,0 19-1114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1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1 507 2736,'0'0'6895,"4"-9"-5627,-2 3-1074,0 1-84,-1 0-1,1 1 1,0-1 0,1 1 0,-1 0 0,1 0 0,0 0-1,0 0 1,0 0 0,1 0 0,-1 1 0,6-4 0,65-41 831,2 4 1,112-48 0,-29 20-328,170-63 390,-284 121-1024,93-14 0,-66 26-55,-45 3-171,-20 17 29,-5-9 412,-1 0-1,0-1 1,0 1 0,-1 0 0,-2 17 0,0 2 442,1-19-549,0 1 0,-1 0 1,-1-1-1,0 1 0,0-1 0,-1 0 0,0 0 0,0 0 0,-1 0 0,-1-1 0,1 0 0,-9 10 0,-15 24 114,-1 7-46,-3-2 0,-2-1 0,-52 54-1,-133 109 238,120-129-197,85-68-174,-35 22 1,37-27-9,0 2 1,0 0-1,1 0 1,-16 16-1,-11 16 97,23-26-86,0 1 0,-13 20 1,-8 10 329,30-38-4509,20-23-1835,2 1-2742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2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130 300 9233,'0'0'5906,"-14"-1"-2897,25-6-2921,0 0 0,0 1-1,0 1 1,14-6-1,14-6 70,94-56 227,78-36 130,-182 96-485,1 2 1,0 1 0,1 1-1,0 2 1,45-5 0,30 10-26,-59 3-44,-45 0 45,1-1 1,0 1 0,-1 0 0,1 0 0,0 0 0,-1 0-1,1 0 1,-1 1 0,0-1 0,1 1 0,-1 0 0,0-1-1,0 1 1,0 0 0,0 0 0,0 1 0,-1-1-1,1 0 1,0 0 0,1 6 0,1-1 21,0 0 1,-1 0-1,0 1 1,0-1-1,3 17 0,-2 2 60,10 79 282,-14-95-276,0 0 0,0 0 0,-1 1 0,0-1 0,0 0 0,-1 0 0,-7 19 0,-5 0 196,0 0 0,-3-2 0,-35 48 0,-72 69 378,-85 62 675,129-131-830,30-31-307,-1-2 0,-2-2-1,-61 34 1,1-14-340,108-57-95,0 0-1,0-1 0,0 1 0,0-1 1,0-1-1,-1 1 0,1-1 1,0 0-1,-7 1 0,-26-1-4167,27-1 2341,-14 0-5169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4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1301 29 4600,'0'-15'17801,"-2"12"-17991,-14 0 211,1 0 0,0 1 0,-1 0 0,0 1 0,1 1 0,-27 3 0,-4-2 1,35-1-28,0 1 0,1-1 0,-1 2 0,1 0 0,0 0 0,-1 0 0,1 1 0,0 1 0,1 0 0,-1 0 0,1 1 0,-1 0 0,2 1-1,-1 0 1,0 0 0,-8 9 0,2 1 4,0 1-1,2 0 0,0 1 0,-14 24 1,16-24-2,-5 7-2,4-7 5,0 1 0,-8 21 0,-80 164 57,71-146-9,17-37-28,1 1-1,1 0 1,-12 39-1,-32 99 55,25-79-45,-25 62 56,-17 55-29,-4 34 56,-1 31 15,53-167-128,7-26 0,-13 75 2,22-82 12,6-42-9,-2 0 0,0-1 0,-7 25 0,7-34 0,1 0-1,0 0 1,-1 14-1,-1 16 3,-12 86-12,0-35 21,-7 12-18,-8 28 12,27-113-18,-4 40 0,-3 10 43,4-37-39,1 0 0,2 0 0,-2 48 0,-1 50-43,7 137 10,1-250 39,1 0 1,1 0-1,1-1 0,0 0 1,8 20-1,9 34 21,-16-55-25,0 1 1,1-1-1,10 17 1,-11-24-3,5 13 0,0-4-3,-1 1 0,-1 0-1,10 35 1,-14-39 9,0-1 0,1 1 0,1-1 0,0-1 0,1 1 0,9 13 0,-6-11 0,0 1 0,12 32 0,39 122 16,-40-116-13,-14-39-1,0 1-1,6 27 1,9 24 0,-15-51 0,-2-1-1,7 26 1,-4-5-2,15 41 0,-2-11 9,25 61 14,-36-100-18,-7-20 0,0 0 1,-1 1-1,0 0 0,2 9 1,-1-3 6,1 0 0,0 0 0,9 19 0,8 25-8,3 29 69,-9-39-36,8 55 1,-13-66 10,-7-30-57,-1 0 0,0 0-1,-1 0 1,1 0 0,0 13 0,-1-3 43,0 0-1,8 30 1,-5-30-34,-1 0 0,2 32 0,2 74 114,1 83 64,-8-127-97,-14 99-1,11-146-74,-3 19 43,-25 71 80,5-20-10,14-50-96,3-15 68,-19 46 0,5 3 96,16-65-90,0 1 1,-7 43-1,9-39 34,-10 35-1,1-10-37,11-38-79,0 1-1,-1-1 0,0 0 1,-12 22-1,15-33-150,1-5-580,1-47-5769,6-1-986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7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680 1 1792,'0'0'3189,"4"0"-2344,12 0-42,-13 0 126,3 17 7075,-4-11-7135,-2-4-685,0 0 0,-1 0 0,1 0 0,-1-1 0,1 1 0,-1 0 0,0 0 0,1-1 0,-1 1 0,0 0 0,0-1 0,0 1 0,0-1 0,0 0 0,-1 1 0,-1 1 0,-27 20 724,14-12-294,-59 44 748,42-33-949,-44 40 1,-6-3 205,75-52-539,0 0 1,0-1-1,-1 0 0,-10 5 1,10-7-54,1 1 0,0 0 1,0 1-1,-13 12 1,15-12-20,-1 1 0,1-1 1,1 2-1,-1-1 1,1 1-1,0 0 0,1 0 1,0 0-1,-4 11 1,-15 41 13,11-20-11,8-29-14,1 0 0,0 0 0,1 0 0,0 0 0,-1 16-1,2-17 16,0 1 0,0-1-1,-1 1 1,-5 13-1,-3 15-3,-45 205 156,25-117-46,7-40 242,13-47-196,-3 10 11,7-24-51,-2 3 16,9-62-1568,13-14-1541,8-7-2636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6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1064 0 1880,'-3'4'11442,"-2"-2"-10739,-8-1-255,0 1 0,0 0 0,0 1 0,0 1 0,-15 5 0,-25 7-137,-45 14 497,38-10-642,-18 2 94,57-15-246,-1 0 1,2 2 0,-1 0-1,1 1 1,1 1-1,-22 16 1,23-15-12,1 0-3,1 0 0,0 1 0,1 0 1,0 1-1,2 1 0,-1 0 0,2 1 0,-16 25 0,9-7 0,2 1-1,1 1 1,2 1-1,-19 74 1,32-105-3,-7 27-6,2 1 0,2-1 0,-1 68 0,3-77 33,0-1 1,-6 24-1,4-22-32,0 0 0,1 26 0,1-22 35,-1-1 0,-6 30 0,1-16-22,3 3 5,1 75 0,3-100-15,-1-1 1,-6 28 0,4-28 18,0 0-1,0 27 1,-3 39-22,-9 68-6,16 225 68,-7-172-4,7 69 76,-16-104-60,17-105-66,0-18-20,-9 94 0,0-25 125,2-35-93,5-49-3,-7 35 0,5-46-8,2 0 0,1 31 1,1-31 7,-1 0 0,-5 30 1,-10 71 38,12-36-37,3-61 19,-5 44 1,2-35-35,1 0 1,4 49-1,0-13 0,-2-48 4,-6 161 9,-4 101 26,11-215-31,-16 118-39,15 121 5,-8-221 142,8 510-127,15-409 6,-7 164-26,-8 84 62,-15-168-105,7-63 173,8 270-128,1-457 26,1 1 0,6 30 0,-4-31 4,0 0-1,0 30 1,-3-40 1,0 0 0,0-1 0,1 1 0,0-1 0,5 11 0,3 13-38,33 69 4,-39-91 27,0 0 0,1-1 1,0 0-1,0 0 0,1-1 0,0 1 1,12 12-1,16 23-18,-30-39 28,12 15-1,-7 7-1988,-9-42-2914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8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3776,'0'0'2086,"8"12"536,-3-7-2225,-1 0 0,1 1 0,-1-1 0,0 1-1,0 0 1,-1 0 0,0 0 0,0 0 0,0 1 0,-1-1 0,0 1 0,0 0 0,1 7 0,12 35 793,-3-18-557,-7-17-338,0 0 1,1-1 0,0 0-1,1 0 1,12 16 0,2-4 88,-6-6-76,0-1 0,2 0 1,24 19-1,-36-32-224,11 8 174,0-1 0,1-1 1,28 15-1,-28-17-157,-10-5-43,0 0 1,1-1-1,0 0 1,13 4-1,36 1 212,1-2 0,98-2 0,-137-4-238,494 0 230,-487-1-245,41-7-1,-42 4-1,39-1 0,-22 4-8,-18 0 3,0 1 0,0 1 0,24 5 0,60 18-1,-94-22-6,0 0 0,0-1-1,0-1 1,24-2 0,6 0 6,-11 3 0,-18 0 1,-1-1 0,1 0 0,-1-1 0,25-5-1,-30 5 95,0 0 0,0 0 0,0 1 0,13 1 0,3 0 396,-25-1-475,0 0-24,-1 0 1,1 1-1,0-1 1,0 0-1,-1 0 1,1 0-1,0 0 0,0 1 1,0-1-1,-1 0 1,1 0-1,0 0 1,0 1-1,0-1 1,0 0-1,0 0 0,-1 1 1,1-1-1,0 0 1,0 1-1,0-1 1,0 0-1,0 0 1,0 1-1,0-1 0,0 0 1,0 1-1,0-1 1,0 0-1,0 0 1,0 1-1,0-1 0,0 0 1,0 0-1,1 1 1,-1-1-1,0 0 1,0 1-1,0-1 1,0 0-1,0 0 0,1 0 1,-1 1-1,0-1 1,0 0-1,0 0 1,1 0-1,-1 1 1,0-1-1,0 0 0,1 0 1,-1 0-1,0 0 1,0 0-1,1 0 1,-1 0-1,0 1 0,1-1 1,-1 0-1,0 0 1,0 0-1,1 0 1,-1 0-1,0 0 1,1 0-1,-1 0 0,0-1 1,1 1-1,-5 2-414,1 1-1,-1-1 1,0-1-1,0 1 1,0-1-1,0 1 1,0-1-1,-6 0 1,0 2-1417,-28 4-8423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5.8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 4504,'0'0'3018,"8"2"-2603,9 2-265,4 3 403,1-2-1,-1 0 0,37 2 1,194-1 1828,74-25-494,-125 3-1566,576 2 525,-621 14-744,20 7-6,-112-4-75,87 15 0,-85-9-13,90 3-1,-112-9 0,0 2 1,0 2-1,49 14 1,79 11 26,-107-21-26,-44-6-5,-1-2-1,35 2 1,134 11 11,-120-7-4,154 22 22,136-20 36,-305-11-87,61 6 254,-48 0 265,-65-6 9,-2 7-2069,0-2-2406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8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5153,'0'0'4732,"1"0"-4639,-1 0 1,1 0 0,-1 0-1,1 0 1,-1 1 0,0-1 0,1 0-1,-1 0 1,1 0 0,-1 1-1,0-1 1,1 0 0,-1 0 0,0 1-1,1-1 1,-1 0 0,0 1-1,1-1 1,-1 0 0,0 1 0,0-1-1,1 1 1,-1-1 0,0 0-1,0 1 1,0-1 0,0 1 0,5 19 545,-2 0 0,0 0 1,-1 0-1,-2 37 1,3 30 322,1-23-571,6 36 86,0-27-221,-2 0 0,-3 75 0,2 112 315,-7 270-243,8-327-284,-8 637 129,8-554-149,-8 441 240,1-699-262,2-1-1,1 1 1,8 27 0,7 51-1,-16-88-1,0 0 0,7 18-1,3 19 5,26 108 25,-28-107 39,-3-1 1,3 85-1,-3 36 86,-8 94 32,-1-233-174,-7 42-1,-51 231 133,59-310-144,-7 44 16,-2 77 0,9 117 548,7-179-2009,-7-65-1808,0-5-2359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9.2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 5721,'0'0'4664,"22"-7"-427,-5 2-3602,-1 2 1,1 0 0,-1 0-1,1 2 1,0 0 0,0 1 0,21 3-1,14-2 13,254-13 1346,192-6-1278,-439 18-680,576 0 187,-616 1-227,0 1 0,33 7 0,-34-5 0,1 0 1,31 0-1,58 2 85,-57 7-69,-49-9 191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1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6793,'0'0'5445,"2"9"-4389,10 105 2243,-3 117 0,-9 591-436,-11-596-2702,-1-1-52,5 12-30,-1 136 85,8 577-139,1-938-25,0-1 0,1 0 0,6 21-1,-5-21 0,-1-1-1,0 1 0,2 18 0,-5-27 2,1-2 0,0 1 0,0-1 0,0 0 0,0 1 0,0-1 0,0 1 0,0-1 0,0 0 0,0 1 0,1-1 0,-1 0 0,0 1 0,0-1 0,0 1 0,0-1 0,0 0 0,1 1 0,-1-1 0,0 0 0,0 0 0,1 1 0,-1-1 0,0 0 0,0 1 0,1-1 0,-1 0 0,0 0 0,1 0 0,-1 1 0,0-1 0,1 0 0,-1 0 0,0 0 0,1 0 0,1 2-6,-2-18-1255,2 0 97,4-22 0,1-4-2230,1-23-2364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3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7185,'0'0'8318,"14"1"-7219,46 11 612,1-2 1,106 3-1,-78-8-1246,209-2 252,-163-5-544,-6 1-53,148 3-31,-249 0-84,159 8 78,110-10 17,-97 12-96,-183-12-3,-1 0 0,0 2 1,0 0-1,0 0 0,26 9 1,-31-10-18,-10-1 17,-1 0 0,0 0-1,1-1 1,-1 1 0,0 0 0,1 0 0,-1 0 0,0 0 0,1 0 0,-1 0 0,0 0 0,1 0-1,-1 0 1,0 0 0,1 0 0,-1 0 0,0 0 0,1 1 0,-1-1 0,0 0 0,1 0 0,-1 0-1,0 0 1,1 0 0,-1 1 0,0-1 0,0 0 0,1 0 0,-1 1 0,0-1 0,0 0-1,1 0 1,-1 1 0,0-1 0,0 0 0,0 1 0,0-1 0,1 0 0,-1 1 0,0 0 57,-12-1-1548,-14 0-1381,-5 0-2944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4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4112,'0'0'5044,"10"0"-3970,179 12 4027,-105-5-3150,134-6-1,-100-3-1267,309 20 941,-5 1-535,-284-16-952,146 24-1,-110-9-57,-85-7-65,52 9 1,-2 3 33,-104-18-4,27 3-25,61 16 0,-117-24-19,-5 0 1,0 0 1,-1-1-1,1 1 0,0 0 0,0 0 0,-1 0 0,1 0 1,0 0-1,-1 0 0,1 0 0,0 1 0,-1-1 0,1 0 1,0 0-1,-1 0 0,1 1 0,0-1 0,-1 0 0,1 1 1,-1-1-1,1 0 0,-1 1 0,1-1 0,-1 1 0,1-1 1,-1 1-1,1 0 0,-1 0-197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6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1072,'0'0'7642,"5"0"-7360,289 3 6793,10 0-4954,150 27-906,-134 1-857,-210-22-252,87 11 63,285 35 404,-102-6 183,-368-48-726,-10-2-26,0 1 0,0 0 0,0 0-1,0 1 1,0-1 0,0 0 0,0 1 0,-1-1 0,1 1 0,0 0-1,3 1 1,-4-1 96,-3-1-245,-43 0-3931,8 0-2398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5457,'0'0'5732,"26"-2"-4683,203-8 1436,-83 9-627,355 15 1145,-151 16-2100,50 5-210,-194-12-513,238 34 119,-323-40-259,72 14 42,-148-20-72,100 21 76,-116-31-954,-19-1-2713,-2 0-1637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8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0 6425,'0'0'2527,"1"8"-1349,4 34 630,-2 0 0,-4 58 0,2 32-111,7 545 2160,-10-410-3140,3-131-457,-8 259 135,4-76-258,5-169-179,-2 215 837,-8-285-461,8-78-347,0 0 1,-1 1-1,1-1 1,-1 1-1,1-1 0,-1 0 1,0 0-1,0 1 1,0-1-1,0 0 1,0 0-1,0 0 1,-1 0-1,1 0 1,-1 0-1,1 0 0,-1-1 1,0 1-1,0-1 1,0 1-1,0-1 1,0 0-1,0 1 1,0-1-1,-3 1 1,-3 1-1126,0 0 0,0 0 1,0-1-1,0 0 1,-15 1-1,-8-2-6461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9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4120,'0'0'3937,"10"2"-3069,72 9 2326,133 2 0,-101-9-1857,61-3 249,40 4-530,-37-1-664,-27-2 67,258 1 332,-214-5-661,-106 1-82,13 0 133,189 21 1,-184-6-22,46 9 554,3-5-68,-35-6-252,76 13-51,-29-6-231,-14 5 102,20 5 116,-83-11-152,102 8 0,2 4 126,-53-6-151,58 13 0,-82-17-33,84 10 11,-104-21-96,95 5 63,18-5-55,9 0 5,342-9 819,-561 0-754,-1-4-620,0 0 82,0 0-1,0 0 0,-1 0 0,1 0 0,-1 0 0,0 0 1,-1 0-1,1 0 0,-3-6 0,-17-19-7079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1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2472,'0'0'9501,"0"8"-8142,0 256 5199,0 133-4420,-15-152-1490,3 10-395,1 3 5,3 64-12,8 153-53,8-207-187,-8 56 56,15-74-56,-15 413 703,8-584 278,-8-78-450,1-1-578,0-1 0,0 1-1,1-1 1,-1 1 0,0-1 0,0 1 0,0-1-1,0 0 1,0 0 0,0 0 0,0 1 0,0-1-1,0 0 1,0 0 0,0 0 0,-1 0 0,2-2 0,78-110-8007,-34 52-1359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8.2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3344,'0'0'11056,"0"4"-10596,0 19 48,0 23 617,-8 70 0,-1-36 287,3 132 0,6-205-1295,-8 46 740,7-52-1075,-4-1 430,3-7-3267,-4-66-5524,5 31-5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9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5153,'0'0'5762,"7"2"-5456,25 4 603,2 0 0,-1-2 0,0-2 0,61-3 0,-37 0-428,87-8 770,-4 0-611,283-17 564,-218 9-1001,156 11-65,-256 6-89,207 12 24,-240-8-61,128 22 0,-81-7 68,73 11-33,20 7-45,-88-14-3,46 9-9,111 17 52,-137-28-39,-33-4 317,170 6 0,-184-23 269,-95 0-547,-4 0-60,-52 0-3649,3 0-2317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0.4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0 409 3576,'0'0'5058,"0"-3"-4516,1 1-406,0 0-1,0 0 1,1 0 0,-1 0-1,0 1 1,1-1 0,-1 0-1,1 1 1,-1-1 0,1 1-1,0 0 1,0-1 0,0 1-1,-1 0 1,1 0 0,0 0 0,0 1-1,0-1 1,1 0 0,3 0-1,57-17 1311,-63 18-1431,180-34 1501,209-13 0,-302 39-1299,86-11 110,142-12 71,-159 17-164,109-3 232,-160 17-373,273 5 258,-203 0-296,124 10 50,312 9 427,-519-22-454,129 19 0,-199-17-45,40 0-1,-48-2-35,18 2 66,-30-4-17,5-26 62,1-180 746,-8 204-847,0 0 0,0 0-1,0 0 1,0 1-1,0-1 1,0 0 0,-1 0-1,1 0 1,-1 0-1,1 1 1,-1-1 0,0 0-1,0 0 1,-2-2-1,2 2-140,-1 1-1,0 0 0,0 0 0,0 0 0,0 0 1,0 0-1,0 0 0,0 0 0,0 1 0,0-1 1,0 1-1,0 0 0,-5-1 0,-22 0-4283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2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3712,'0'0'6279,"1"-1"-6225,-1 1 0,0 0 1,0 0-1,1 0 0,-1 0 0,0 0 0,1 0 0,-1 0 0,0 0 0,0 0 0,1 0 1,-1 0-1,0 0 0,0 0 0,1 0 0,-1 0 0,0 0 0,1 0 0,-1 0 0,0 0 1,0 0-1,1 1 0,-1-1 0,0 0 0,0 0 0,1 0 0,-1 0 0,0 1 1,0-1-1,0 0 0,1 0 0,-1 0 0,0 1 0,0-1 0,0 1 0,11 33 1261,-1 2 0,-2-1 0,-2 1 0,3 56 0,-2 43 532,-4-15-766,-3-96-6625,5-52 1279,-4-2-1663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3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5777,'0'0'4941,"21"-1"-3954,1 0-682,105-9 1313,3-9 240,115-10-358,-110 24-944,211-16 425,227-51-107,-173 46-694,-227 20-120,153-24 71,-93 7-98,49 5-22,-144 16-48,-76 3 50,-50 0 4,1 0 0,-1 1 0,1 0 0,12 5 0,32 5 79,208 37 928,-210-38-476,-39-7-385,1-1 0,31 2-1,-56-5-587,0 1 0,0 0 0,1 0 0,-1 0 0,-12 5-1,-11 2-1208,-46 7-5087,-6 7-2498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4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13 172 3544,'0'0'6662,"-8"-2"-5104,3 1-549,7-1-352,46-2 540,-6 1-304,645-51 3460,73 51-2987,-396 5-693,-161-4-522,228 5 29,-218 15-230,3 7 101,-19 2-1,-151-20-44,-25-3 5,1-2-1,37-1 1,-58-1-14,0 0 1,0-1-1,0 1 0,0-1 0,-1 1 1,1-1-1,0 1 0,0-1 1,-1 0-1,1 1 0,0-1 0,-1 0 1,1 0-1,-1 1 0,1-1 1,-1 0-1,1 0 0,-1 0 0,0 0 1,1-1-1,10-28 29,-6 14-8,-3 7 13,1-1 1,-2 1 0,1-1-1,-1 0 1,-1 0-1,1 0 1,-3-15 0,1-3-197,1 27 103,0 1 0,0-1 1,0 1-1,-1 0 1,1-1-1,0 1 0,0 0 1,-1-1-1,1 1 1,0 0-1,-1-1 1,1 1-1,0 0 0,-1 0 1,1-1-1,-1 1 1,1 0-1,0 0 0,-1 0 1,1-1-1,-1 1 1,1 0-1,0 0 0,-1 0 1,1 0-1,-1 0 1,1 0-1,-1 0 0,1 0 1,-1 0-1,-20 0-2690,14 0 1093,-23 0-4345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5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 5281,'0'0'6524,"0"-10"-3730,1 20-2306,0 0 0,1 0 0,6 19 1,3 14 422,3 35 150,10 69-46,-1 444 794,-15-171-1098,-8 50 1540,7-423-1871,-7-46-222,0-22-1629,8-110-5566,0 58 1355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7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1 299 3576,'0'0'7746,"1"-24"-4880,2 20-2706,0 0 0,0 0 0,0 1 0,1-1 0,-1 1 0,1 0 0,0-1 0,0 1 0,0 1 0,1-1 0,-1 1 0,6-3 0,10-6 162,-4 1-80,0 1-1,0 1 1,20-6 0,11-6 207,4-2-196,0 2 0,2 3 0,0 2 0,99-15 0,39 0 40,-121 19-318,0 3-1,104 2 1,-166 8 24,0-1 0,0 1 0,0 1 0,0-1-1,-1 2 1,1-1 0,-1 1 0,1 0 0,-1 0 0,-1 1 0,12 9 0,9 5-27,-19-13 29,0 1 0,0 0 0,-1 0 0,0 1 0,10 14 1,7 8 79,166 207 569,-181-223-608,0 1 0,-1-1 0,-1 1 0,-1 1 0,0-1 0,7 29 0,10 100 498,-21-129-495,5 73 224,-4 93 1,-4-109-202,9 69 2,-7-110-28,3-1 0,6 32 0,-4-31-15,-2 0 1,1 34-1,11 117 181,-16 104 999,0-285-1055,-5-26-2223,-46-78-7743,15 48-449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8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93 3752,'0'0'7698,"-7"-14"-3468,15 11-3996,-1 0 1,1 0-1,-1 0 0,1 1 0,11-1 0,1-2 91,177-38 724,-158 37-1011,0 1 1,0 2-1,59 4 1,-46-1-25,-49 1-10,0-1 0,0 1 0,0 0 0,0 0 0,-1 1 0,1-1 0,0 1 0,-1-1 0,1 1 0,0 0 0,-1 0 0,0 0 0,0 0 0,3 3 0,28 34 88,-32-37-87,62 84 408,-2-11-206,-55-68-196,-3-5-5,-1 0 0,0 1 0,0-1 0,0 1 0,0-1 0,0 1-1,-1 0 1,1 0 0,-1 0 0,0 0 0,0 0 0,0 0 0,0 0 0,1 4 0,-2-6 587,-3-1-139,-9 1-339,0 1 0,0 0-1,0 1 1,-19 6 0,-25 5-33,-16-6 120,-139-3 1,134-6 178,67 0-307,1 0 0,-1 0-1,0-1 1,-14-5 0,14 4 22,0 0 0,0 1 0,0 0 0,-17 0 1,-10-4 538,36 6-345,2-20-534,-1 18 221,0 0 0,-1 0 0,1 0 0,0 0 0,0 0 0,0 0 0,0 0 0,1 0 0,-1 0 0,2-3 0,59-120 52,-18 47-149,-42 76 118,-1 0 0,1 0 1,0 1-1,0-1 0,0 0 0,0 1 0,0-1 1,0 1-1,0-1 0,0 1 0,1 0 0,-1-1 1,1 1-1,-1 0 0,1 0 0,2-2 0,-3 3-82,-1 14-7290,0 3 1437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0.2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69 3472,'0'0'7989,"20"-2"-6969,-11 1-951,231-28 3411,144-5 204,6 32-1630,-224 3-1554,37 14-77,-110-5-209,4 4 192,-64-8 583,68 3-1,-109 4-2687,-1-7-1162,-5 0-2592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2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7 4985,'0'0'4501,"0"-5"-1874,0 3-1066,0 4-901,-8 277 4566,1-137-3767,-24 236 560,9-184-1436,17-136-274,-20 90 1,24-136-256,1-11-54,0-1-1,0 0 1,0 1 0,0-1 0,1 1-1,-1-1 1,0 0 0,0 1-1,0-1 1,0 1 0,0-1 0,0 0-1,-1 1 1,1-1 0,0 1-1,0-1 1,0 0 0,0 1 0,0-1-1,0 1 1,-1-1 0,1 0-1,0 1 1,0-1 0,-1 0-1,1 0 1,0 1 0,0-1 0,-1 0-1,1 1 1,0-1 0,-1 0-1,1 0 1,0 0 0,-1 1 0,1-1-1,-1 0 1,1 0 0,-1 0-1,0 0-252,1-9-4587,0-4 3193,1-1 0,1 0 0,0 1 0,1 0 0,6-16 0,12-30-5932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3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4424,'0'0'12155,"1"0"-12035,-1 0-1,0-1 1,0 1-1,0 0 1,0-1-1,1 1 1,-1 0-1,0 0 1,0-1-1,0 1 1,1 0 0,-1-1-1,0 1 1,1 0-1,-1 0 1,0 0-1,0-1 1,1 1-1,-1 0 1,0 0-1,1 0 1,-1 0 0,1 0-1,-1-1 1,0 1-1,1 0 1,-1 0-1,0 0 1,1 0-1,274 19 2154,-131-6-1819,10 5-214,117 22-184,-152-20-64,141 30 71,-181-31 15,105 11 0,44 5 193,-156-23-234,-52-10-22,0 0 0,-1 2 0,1 1-1,19 7 1,-30-9-5,1 1 1,0-1-1,0-1 0,0 0 1,0 0-1,0-1 0,13 0 1,-22-1-9,0 0 0,1 1 1,-1-1-1,1 0 0,-1 1 1,0-1-1,1 1 0,-1-1 1,0 1-1,0-1 1,1 1-1,-1 0 0,0 0 1,0 0-1,0 0 0,1 1 1,-2-1 103,11-1-127,-9 0 25,1-1-1,0 1 0,0 0 1,0 0-1,-1 1 0,1-1 1,0 0-1,0 1 0,-1 0 0,1 0 1,4 1-1,-7 0 1,1-2-2,19-1 0,-19 1-5,-1 0 0,0 0 0,1 0 0,-1 1 0,0-1 0,1 0 0,-1 0 0,1 0 0,-1 0 0,0 0 0,0 1 0,1-1 0,-1 0 0,0 0 0,1 0 0,-1 1 0,0-1 0,0 0 0,1 1 0,-1-1 0,0 0 0,0 0 0,0 1 0,1-1 0,-1 0 0,0 1 0,0-1 0,0 1 0,0-1 0,0 0 0,0 1 0,0-1 0,0 0 0,0 1 0,0-1 0,0 0 0,0 1 0,0-1 0,0 1 0,0-1 0,0 1-9,0 20-206,7 32 228,-4-40-2,-1 1 0,1 21 0,-3 611 822,-15-477-813,13-130 35,-2 0-1,-8 39 1,1-9 154,9-36-125,2-28-81,0 0 1,0 0 0,0 0 0,-1 1 0,0-1-1,0 0 1,-2 5 0,1 8 31,3-12-11,-1-5 19,-1 0-109,0-1 0,0 0-1,0 0 1,0 0-1,0 0 1,0 0-1,0 0 1,0 0 0,0 0-1,1 0 1,-1 0-1,0-1 1,0 1 0,0 0-1,0-1 1,0 1-1,1-1 1,-2 0-1,-4-3-887,0-1 0,1 0 0,0 0 0,-8-10 0,3 4-1183,-19-20-5000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6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12 3952,'0'0'7203,"-12"0"-2523,82 0-3119,156 6 1644,-56 7-2327,79 11-497,-118-6-218,-35-5-53,-67-11-72,0 2-1,56 14 0,29 11 55,-94-26-90,-17-3 3,0 0 0,-1 0 1,1 1-1,-1-1 1,1 1-1,0 0 1,-1-1-1,1 1 1,-1 0-1,0 0 1,4 2-1,-1-2-10,-4-1 154,1 0-157,0 1 10,1-1 0,-1 1 1,1-1-1,-1 1 0,1 0 0,-1-1 0,0 1 0,1 0 1,-1 1-1,4 2 0,-1-3 27,-3-1-22,-1 0 4,4 0-55,-3 1 26,4 3 32,-4-3 44,3-1-50,-4 0-2,-1 31-446,-1-16 488,0-1 1,-2 0-1,0 0 1,-1 0-1,-5 13 0,-9 40 68,-5 23 30,0 8-102,0 4 80,10-49-78,9-41-34,0-1 0,2 1 0,-1 0 0,0 22 0,3-32-12,0 0 0,-1 0 0,1 0 0,0 0 0,-1 0 0,0 0 1,1 0-1,-1 0 0,0 0 0,-1 2 0,1-2 8,-1 0 1,1 1 0,0-1-1,0 1 1,1-1 0,-1 1 0,1-1-1,-1 1 1,1 0 0,-1 3-1,1-5 138,-587-1 876,562-1-996,0-1-1,-32-8 1,-22-2 142,-59-12-78,25-7 194,74 22-275,23 5 14,0 1 0,0 0-1,-30-1 1,36 2-22,-14-2 6,22 4-21,3-18-45,0-1 0,2 1 0,0 1 0,0-1 0,10-26 0,-1 14 69,-2 6 12,-1-1 0,-1 0 0,7-42 0,23-145 58,-22 132-18,-2 24-55,-11 45 6,1 1 0,-2 0 0,0-1 0,2-19 0,-5 29-8,1 0-5,0 1 0,0 0 0,0-1 1,0 1-1,0-1 0,0 1 0,0 0 0,0-1 1,0 1-1,0 0 0,1-1 0,-1 1 0,0-1 1,0 1-1,0 0 0,0-1 0,1 1 0,-1 0 0,0-1 1,0 1-1,1 0 0,-1 0 0,0-1 0,0 1 1,1 0-1,-1 0 0,0-1 0,1 1 0,-1 0 1,0 0-1,1 0 0,-1-1 0,0 1 0,1 0 1,1-1 17,-1 2-622,1-1 379,-1 1-1,1 0 1,-1 0-1,1 0 1,-1 0-1,0 0 1,1 0 0,-1 1-1,0-1 1,0 0-1,1 2 1,1 0-625,15 17-4425,4 3-1276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7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246 140 2720,'0'0'4370,"2"-6"-2627,9-22 701,-10 27-2218,-1 0 0,0 0-1,1 0 1,-1 0 0,1 0-1,-1 0 1,0 0 0,0 0-1,1 0 1,-1-1 0,0 1-1,0 0 1,0 0 0,0 0-1,-1 0 1,1 0-1,0 0 1,0 0 0,0 0-1,-1 0 1,1 0 0,-1 0-1,1 0 1,-1 0 0,1 0-1,-1 0 1,1 0 0,-1 1-1,0-1 1,0 0 0,1 0-1,-3-1 1,-13-1 296,0 1 0,-1 1 1,1 0-1,-21 2 0,3 0-212,29 0-291,0-1-1,1 1 0,-1 0 1,0 1-1,1-1 0,-1 1 1,1 0-1,0 0 0,0 0 0,0 1 1,0-1-1,0 1 0,0 0 1,0 0-1,1 0 0,0 1 1,-1-1-1,1 1 0,1 0 1,-1 0-1,1 0 0,-1 0 0,1 0 1,0 1-1,0-1 0,1 0 1,-1 1-1,1 0 0,-1 8 1,-5 35 95,-1 39-83,8-3-130,0-82 97,1 1 1,-1-1-1,1 0 0,0 0 0,0 0 0,0 0 0,0 0 0,0 0 0,0 0 0,1 0 0,-1 0 0,0-1 0,1 1 1,0 0-1,-1-1 0,1 1 0,0-1 0,0 0 0,0 1 0,3 0 0,-2 0-4,1 1 0,0-1 0,0 0 0,1-1 1,-1 1-1,0-1 0,1 0 0,7 1 0,29 1-31,-37-2 38,1 0 1,0 0-1,-1 0 1,1-1-1,0 0 1,-1 0-1,1 0 1,0-1-1,-1 1 0,1-1 1,0 0-1,-1 0 1,1-1-1,-1 0 1,0 1-1,1-2 1,-1 1-1,4-3 1,-1-1-5,0 1 1,-1-1 0,0 0-1,0-1 1,0 0 0,-1 1-1,0-2 1,0 1 0,-1-1-1,0 1 1,-1-1 0,1 0-1,-1-1 1,-1 1 0,3-15-1,3-16 21,-3 21 24,-2 0 0,0 0 0,0-22 0,-3 36-26,0 1 1,0 0 0,-1-1 0,1 1 0,-1 0-1,0-1 1,0 1 0,0 0 0,0 0-1,0 0 1,-1 0 0,1 0 0,-1 0-1,0 0 1,0 0 0,0 1 0,0-1 0,0 1-1,-1-1 1,1 1 0,-1 0 0,0 0-1,0 0 1,1 0 0,-6-1 0,-70-45-765,77 47 503,0 0 1,0 1 0,0-1-1,0 0 1,0 0 0,0 0-1,0 0 1,0 0-1,0 0 1,0 0 0,0 0-1,1 0 1,-1 0 0,0-1-1,0-1 1,-5-10-4141,-2 1-1838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9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5065,'0'0'10398,"0"0"-10347,0 0 1,0 0-1,0-1 1,0 1-1,0 0 1,0 0-1,0 0 1,0 0-1,0 0 1,0-1-1,0 1 1,-1 0-1,1 0 1,0 0-1,0-1 1,1 1-1,-1 0 1,0 0-1,0 0 1,0 0-1,0-1 1,0 1-1,0 0 1,0 0-1,0 0 1,0 0-1,0 0 1,0-1-1,0 1 1,0 0-1,1 0 1,-1 0-1,0 0 1,0 0-1,0 0 1,0 0-1,0-1 1,1 1-1,-1 0 1,0 0-1,0 0 1,0 0-1,0 0 1,1 0-1,163-6 408,-43 0-346,-72 0-107,-49 37-72,7 139 845,0-145-752,-3-12 1516,-5-13-1492,0 1-1,0 0 1,0-1-1,1 1 1,-1-1-1,0 0 1,0 1 0,0-1-1,0 0 1,0 0-1,0 1 1,0-1-1,0 0 1,0 0-1,0 0 1,1 0-1,-1 0 1,0 0-1,-2-1 1,-5 0-24,0 0 0,-1-1-1,1 0 1,0 0 0,0-1 0,0 0-1,-11-6 1,-27-10 76,-44-13 329,67 24-212,-7-1-41,29-16 1,1 19-187,1 1 0,-1 0 0,1 0 0,0 0 0,1 0 0,-1 0 0,1 0 1,0 0-1,0 1 0,1-1 0,-1 1 0,1-1 0,0 1 0,5-6 0,44-75 76,-42 67-59,3 0 6,-12 16 25,-1-3 0,0 4-7,-9 1-6890,-5 0 195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2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1 933 4793,'0'0'5382,"2"1"-4623,12 2-77,0-1-1,0 0 1,0-1-1,0 0 1,0-1 0,19-2-1,8 0 361,390-1 3529,-6 0-3500,-174 21-673,-187-12-312,410 37 188,-275-25-226,96 5 18,-92-10-35,-89-11-12,-74-3-5,57 6 0,-19 2 19,25 4-10,-77-10-35,-25-1 15,0-1 0,1 1-1,-1 0 1,1 0 0,-1-1-1,1 1 1,-1 0 0,1 1-1,-1-1 1,1 0 0,-1 0-1,1 1 1,-1-1 0,0 0-1,1 1 1,-1 0 0,0-1-1,1 1 1,1 1 0,-2-1 12,0-1 0,-1 0 0,1 0 0,-1 0-1,1 0 1,-1 0 0,1 0 0,0 0 0,-1 0 0,1 0 0,-1 0 0,1 0 0,-1 0 0,1 0 0,-1 0 0,1-1-1,0 1 1,-1 0 0,1 0 0,-1-1 0,1 1 0,-1 0 0,1-1 0,-1 1 0,0 0 0,1-1 0,-1 1 0,1-1 0,-1 1-1,0-1 1,1 0 0,13-42 92,-1-1-1,-3 0 0,7-52 1,-11 57-73,4-44-38,0-107 0,-6 60 32,10-261 700,-15 390-880,0 0-1,0 0 1,0 0-1,0 0 1,-1 0-1,1 0 1,0 1-1,-1-1 0,1 1 1,0-1-1,-1 1 1,1-1-1,-1 1 1,1 0-1,0 0 1,-1-1-1,1 1 1,-1 0-1,-2 1 0,1-1-329,-32-2-5561,3-4-4246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3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6 7401,'6'-3'10936,"-6"3"-10836,0-1 0,0 1-1,0 0 1,0 0 0,0 0 0,0 0 0,0 0-1,0 0 1,0-1 0,0 1 0,0 0 0,0 0-1,0 0 1,0 0 0,0 0 0,0 0 0,0-1 0,0 1-1,2 17 2089,-2 42-3092,-1-36 1739,-8 116-100,2-54-500,0-15-51,0 43 82,-5 71 152,2-68-106,4-29-146,-5 142 151,11 543 771,0-770-1017,-1 1 152,9-2-1604,71-36-4402,-27 11 855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5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0 5881,'0'0'9486,"0"4"-8999,0 578 6630,-15-388-6019,0 2 137,15-182-1145,1-10-68,0 0 0,-1 0 0,0 0 0,0 0 0,0 0 0,0 0 0,-1 0 0,1-1 0,-1 1-1,0 0 1,0 0 0,0 0 0,-3 3 0,3 0 124,-1 0-1621,-2-10-749,1-7-1974,-3-2-2414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6.4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5841,'0'0'8470,"2"0"-8425,79-1 296,-1 4 0,114 19 0,-188-21-331,0 0 0,0 0 1,0 1-1,0 0 0,0 0 0,0 0 0,8 6 0,-6 28 92,-8-21-51,0-5-18,1 0 0,-1 0-1,0 0 1,-1 0 0,-1 0-1,1 0 1,-1 0-1,-1 0 1,0 0 0,-1-1-1,1 1 1,-10 15 0,9-18 7,-14 15 72,17-21 28,-16-1 217,11-1-306,0 0 0,-1 0 0,1 0 0,0-1 0,0 0 0,0 0 0,0-1-1,0 0 1,1 0 0,-7-4 0,-56-44 366,57 43-338,-5-5 68,6 4 55,1 1 0,-2 1 0,1 0 0,-18-9 0,21 15-161,6 1-96,11 0-3425,12 0 268,7 0-1005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7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56 5473,'0'0'8542,"2"0"-8487,8-1 160,0-1 1,0 1-1,0-2 1,16-4-1,14-5 238,-33 11-409,32-8 170,1 1 0,-1 3 0,42-1 0,-79 6-215,-1 0-1,0 0 1,0 0-1,0 0 1,0 0-1,0 0 1,0 0-1,0 1 1,1-1-1,-1 0 1,0 1-1,0-1 1,0 1-1,0-1 1,0 1-1,-1 0 1,1-1-1,0 1 1,0 0-1,0 0 1,0-1-1,-1 1 1,1 0-1,0 0 0,-1 0 1,1 0-1,-1 0 1,1 0-1,-1 0 1,1 0-1,-1 0 1,0 2-1,2 0 2,4 9 45,0 0 1,-1 0-1,0 0 1,-1 1-1,0 0 1,-1 0 0,-1 0-1,0 0 1,-1 0-1,0 0 1,-2 25-1,1-38 1,-1 1 0,1-1 0,-1 1 0,1-1 0,-1 1 0,1-1 0,-1 1 0,1-1 0,-1 1-1,1-1 1,-1 0 0,1 0 0,-1 1 0,0-1 0,1 0 0,-1 0 0,0 0 0,1 1 0,-1-1 0,0 0 0,1 0-1,-1 0 1,0 0 0,1 0 0,-2-1 0,-27 1 664,19 0-446,-36 1 444,15 0-160,-1-1-1,-54-8 1,-16-9 429,41 6-6663,37 7 2222,2-1-4653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2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7601,'0'0'3410,"6"0"-2110,147-2 3169,200 5-441,-76 30-3091,-148-13-721,16 0 207,208 58 0,-195-42-150,-71-17-162,-77-17-19,48 8 995,-44-3-5230,-4-3-230,4-3-1727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3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3992,'0'0'6401,"18"4"-4939,316 60 3871,186 3-1912,-60-20-2239,-366-40-1051,51 3 130,209 40 0,-164 6-134,20 4 209,-97-34 183,-97-19 62,-9 0-1883,-28 2-8385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4.90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7097,'0'0'8898,"5"15"-6887,1-1-1531,-1 1 0,-1-1 0,0 1 0,-1 0 0,-1 0 0,1 31 0,1 2-39,1-1-273,2 0 1,2 0 0,27 82-1,-4-32-75,-22-62-51,1-1 0,18 37 0,-27-65-49,-2-5 6,0 0-1,0 0 0,1 0 1,-1 0-1,0 0 0,1 0 1,-1 0-1,1 0 1,-1 0-1,1 0 0,-1 0 1,1 0-1,0 0 0,-1-1 1,1 1-1,1 1 0,-1-1-16,5-63-209,12-136-418,-8 54 205,-9 81 416,0 63 8,0 0 1,0 1-1,0-1 1,0 0-1,0 0 1,0 1-1,0-1 1,0 0-1,-1 1 1,1-1-1,0 1 1,0-1-1,0 1 1,0-1-1,-1 1 1,1 0-1,0-1 1,-1 1-1,1 0 1,1 1-1,61 108 2,-39-63 16,3-2 0,45 58 0,-71-102-2,0 1-1,0-1 1,0 1-1,0-1 1,1 0-1,-1 0 1,0 1-1,1-1 1,-1 0-1,1 0 1,-1-1-1,1 1 1,-1 0 0,1 0-1,2 0 1,-3-1-1,0 0 0,-1 0 1,1 0-1,-1-1 1,1 1-1,-1 0 1,1 0-1,0-1 1,-1 1-1,1 0 0,-1-1 1,1 1-1,-1-1 1,1 1-1,-1 0 1,0-1-1,1 1 0,-1-1 1,0 1-1,1-1 1,-1 1-1,0-1 1,1 0-1,-1 1 1,0-1-1,0 1 0,0-1 1,1 0-1,0-9-2,1 0 0,-1 1 0,-1-1 0,0-12 0,0 12 8,0-10 27,1-6-17,-2-1 1,-1 1-1,-8-45 0,9 65-12,-1-1 0,0 0 0,0-1 0,0 1-1,-1 0 1,-7-13 0,-5-12-3263,6 0-4982,8 21 1368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5.45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3064,'0'0'6867,"5"11"-5335,13 36 258,-2 0 1,17 88-1,-11 45 497,8 49-984,-25-211-1287,-5-18 8,0-7-69,0-11 73,5-112-349,-3 113 171,1 1 0,0 0 0,1 0 0,1 0 0,1 1 0,7-16 0,-11 27 116,-1 1 1,1 0-1,0 0 0,0 0 0,0 0 1,0 0-1,1 1 0,-1-1 0,1 1 1,0 0-1,-1-1 0,4-1 1,-4 4 23,-1-1 0,1 1 0,-1-1 0,1 1 0,-1 0 1,1 0-1,-1 0 0,1-1 0,-1 2 0,1-1 0,-1 0 1,1 0-1,-1 0 0,1 1 0,-1-1 0,0 0 0,1 1 1,-1-1-1,1 1 0,-1 0 0,0 0 0,1-1 0,-1 1 1,0 0-1,0 0 0,0 0 0,0 0 0,0 0 0,0 1 1,0-1-1,1 2 0,10 14 113,-1 1 0,0 0 0,-1 0 0,-2 1 0,0 0-1,10 35 1,-8-23 48,19 41-1,-28-71-227,-1-1 0,0 1-1,1 0 1,-1-1 0,1 1 0,-1-1 0,1 1 0,0-1-1,-1 1 1,1-1 0,-1 1 0,1-1 0,0 1-1,-1-1 1,1 0 0,0 1 0,-1-1 0,1 0 0,0 1-1,0-1 1,0 0 0,-1 0 0,1 0 0,0 0 0,0 0-1,-1 0 1,1 0 0,0 0 0,0 0 0,0 0-1,-1 0 1,1-1 0,0 1 0,-1 0 0,1-1 0,0 1-1,0 0 1,-1-1 0,1 1 0,0-1 0,0 0-1,2-1-583,0 0 0,-1 0 0,1 0-1,-1 0 1,1-1 0,-1 1 0,3-5-1,8-20-6238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6.07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182 38 3088,'0'0'7755,"-1"-23"-4320,0 22-3335,0 0 1,0-1 0,-1 1 0,1 0 0,-1 0 0,1 0 0,-1 0 0,0 0 0,1 0 0,-1 1 0,0-1 0,1 0 0,-1 1 0,0 0 0,0-1 0,0 1 0,0 0 0,-3 0 0,-36 0 967,38 2-998,-1-1-1,0 1 0,1-1 0,-1 1 1,1 0-1,0 1 0,0-1 1,0 0-1,0 1 0,0 0 0,0 0 1,-4 5-1,3-2-20,0-1-1,0 2 1,0-1 0,0 0-1,1 1 1,-3 7 0,-2 17 88,1 0 1,1 0 0,2 1 0,1-1-1,1 44 1,2-74-141,0-1 0,0 1 0,0-1 0,0 1-1,0-1 1,1 1 0,-1-1 0,0 1 0,0-1 0,0 1 0,1-1 0,-1 1 0,0-1-1,0 1 1,1-1 0,-1 0 0,1 1 0,-1-1 0,0 1 0,1-1 0,-1 0 0,1 1-1,-1-1 1,1 0 0,-1 0 0,1 1 0,-1-1 0,1 0 0,-1 0 0,1 0 0,-1 0-1,1 0 1,-1 0 0,1 0 0,-1 0 0,1 0 0,-1 0 0,1 0 0,-1 0 0,1 0-1,0 0 1,-1 0 0,1 0 0,-1 0 0,1-1 0,-1 1 0,1 0 0,-1-1 0,3 0-12,0 0 1,0 0 0,-1 0 0,1 0 0,-1-1 0,1 0 0,-1 1 0,0-1 0,4-3 0,21-31-458,0-1 1,29-57-1,-51 85 406,-4 7 72,19-26-197,-19 27 212,-1 1 0,1-1 0,-1 1 0,1 0 0,0-1 0,-1 1 0,1 0 1,0-1-1,-1 1 0,1 0 0,0 0 0,-1 0 0,1 0 0,0 0 0,0 0 0,-1 0 0,1 0 0,0 0 0,0 0 0,-1 0 1,1 0-1,0 0 0,-1 0 0,1 1 0,0-1 0,-1 0 0,1 0 0,0 1 0,-1-1 0,1 1 0,-1-1 0,1 0 0,-1 1 1,1-1-1,-1 1 0,1-1 0,-1 1 0,1 0 0,-1-1 0,1 1 0,-1-1 0,1 2 0,7 13 353,1-1 1,-2 1-1,8 24 0,16 29-21,-20-48-649,15 26 728,-25-44-769,1 0 0,-1 0 0,0-1 0,1 1 0,0-1 0,-1 1 0,1-1 0,0 0 0,-1 1 0,1-1 0,0 0 0,0 0 1,0 0-1,0 0 0,0-1 0,0 1 0,0-1 0,0 1 0,3-1 0,2 0-5131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6.43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6785,'0'0'7169,"3"20"-5924,-3-14-1121,31 151 2820,10 33-865,-24-103-1589,-11-69-4146,-5-40-3007,-1 14 5122,0-16-4827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6.79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0 150 5369,'0'0'9914,"129"-37"-8522,-100 27-344,6 1-400,-11 0-191,5-1-249,-6 1-96,1-5-112,11-5-112,-6 1-2241,-5 4-5081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7.62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177 77 488,'0'0'7292,"1"-5"-6144,0 0-1177,4-32 3593,-4 36-3466,-1 0-1,0 0 0,0 0 1,-1 0-1,1 0 1,0 0-1,0 0 1,0 0-1,-1 0 1,1 0-1,0 0 1,-1 0-1,1 0 1,-1 0-1,1 0 1,-1 0-1,0 0 1,1 0-1,-1 1 1,0-1-1,0 0 1,1 0-1,-1 1 1,0-1-1,0 0 1,0 1-1,0-1 1,0 1-1,0-1 1,0 1-1,0 0 1,-2-1-1,-1 0-61,0 1 0,0-1 0,0 1 0,0 0 0,0 0 0,0 0-1,0 1 1,0-1 0,0 1 0,0 0 0,0 0 0,0 0 0,1 1 0,-1-1 0,0 1-1,1 0 1,-1 0 0,1 0 0,-1 1 0,1-1 0,-4 5 0,1 1 35,0 0 1,0 0 0,0 1-1,1 0 1,1 0 0,0 1-1,-5 14 1,2-6-48,2 0 0,0 0 0,0 0 0,2 0 0,0 1 0,2-1 0,0 1 0,2 34 0,0-50-28,-1-1 1,1 0-1,-1 1 1,1-1-1,0 0 1,0 1-1,0-1 1,0 0-1,0 0 1,0 0-1,0 0 1,1 0-1,2 3 1,-3-4-3,0 0-1,0-1 1,0 1 0,0 0 0,1 0 0,-1-1 0,0 1 0,0-1 0,1 1 0,-1-1 0,0 0 0,1 1 0,-1-1 0,0 0 0,1 0 0,-1 0 0,3 0 0,-1-1-3,1 0 0,-1 0 0,0 0 0,0 0 0,0 0 0,0-1 0,0 0 0,0 1 1,0-1-1,-1 0 0,1 0 0,-1-1 0,1 1 0,-1 0 0,0-1 0,0 0 0,3-4 0,27-49-439,41-96 0,-73 152 457,0 0-1,0 0 0,0-1 1,0 1-1,0 0 0,0-1 1,0 1-1,0 0 0,0 0 1,0-1-1,0 1 0,1 0 1,-1 0-1,0-1 1,0 1-1,0 0 0,0 0 1,1 0-1,-1-1 0,0 1 1,0 0-1,1 0 0,-1 0 1,0 0-1,0 0 0,1-1 1,-1 1-1,0 0 0,0 0 1,1 0-1,-1 0 0,0 0 1,0 0-1,1 0 0,-1 0 1,0 0-1,1 0 0,-1 0 1,0 0-1,0 0 1,1 0-1,-1 0 0,0 0 1,0 0-1,1 1 0,-1-1 1,0 0-1,0 0 0,1 0 1,-1 0-1,0 0 0,0 1 1,1-1-1,-1 0 0,0 0 1,0 0-1,0 1 0,0-1 1,1 0-1,-1 0 0,0 1 1,0-1-1,0 0 0,0 0 1,0 1-1,0-1 1,11 24 648,-9-19-472,60 152 1156,-44-135-2533,-18-22 977,1 1 1,-1-1-1,1 1 1,-1-1-1,1 0 0,0 1 1,-1-1-1,1 0 1,0 1-1,-1-1 0,1 0 1,0 0-1,-1 0 1,1 1-1,0-1 1,-1 0-1,1 0 0,0 0 1,-1 0-1,1 0 1,0 0-1,0-1 0,-1 1 1,1 0-1,0 0 1,-1 0-1,1-1 1,0 1-1,-1 0 0,1-1 1,-1 1-1,1 0 1,0-1-1,-1 1 0,1-2 1,6-13-6528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7.99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83 3592,'0'0'6879,"8"21"-5271,24 62-576,-29-76-772,0 0-1,0 0 1,0 0-1,7 9 1,-9-15-117,0 0 1,0 0-1,0 0 1,-1 0-1,1 0 1,-1 0-1,1 0 1,-1 1-1,1-1 1,-1 0 0,1 0-1,-1 1 1,0-1-1,0 3 1071,-11-47 226,8 31-1441,-1 0-1,2 0 1,-1-1 0,2 1-1,0-1 1,0 0 0,1 1-1,1-1 1,2-14 0,-2 24-34,0-1 0,1 1 1,0-1-1,0 1 0,0 0 1,0-1-1,0 1 1,1 0-1,-1 1 0,1-1 1,0 0-1,0 1 0,0-1 1,0 1-1,0 0 0,0 0 1,1 0-1,3-1 1,33-11-3256,-2 13-4436,-22 5 2725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8.52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0 245 4913,'0'0'6472,"8"0"-5703,-5 1-769,57 1 1620,-55-3-1472,0 1-1,0-1 1,0 0-1,0 0 1,0-1-1,-1 1 1,1-1-1,0 0 1,-1-1-1,1 1 1,5-5-1,5-5 135,0 0 0,-1-1 0,-1-1 1,21-28-1,-29 35-160,0-1 1,0 0-1,-1 0 1,-1-1 0,1 1-1,-1-1 1,-1 0-1,1 0 1,-2 0 0,1 0-1,-1 0 1,0-10 0,-2 19-107,1-1 0,-1 0 1,1 0-1,-1 1 0,1-1 1,-1 0-1,0 1 1,1-1-1,-1 0 0,0 1 1,1-1-1,-1 1 0,0-1 1,0 1-1,0 0 0,1-1 1,-1 1-1,0 0 1,0 0-1,0-1 0,0 1 1,0 0-1,0 0 0,0 0 1,1 0-1,-1 0 1,0 0-1,-2 1 0,-33 2 261,29 0-287,1 0 0,-1 0 0,1 0 0,-1 1 0,1 0 0,0 0 0,0 0 0,1 1 0,0 0 0,-1 0 0,1 0 0,-6 11 0,-4 3-35,2 2 0,-15 31 0,22-41 38,2 1 0,-1-1 0,2 1 1,-1 0-1,2 0 0,-1 1 0,2-1 0,0 0 1,0 1-1,1-1 0,2 14 0,-2-24 14,1 1 0,0 0 0,0-1 0,0 1 0,0 0 0,0-1 0,1 1 0,-1-1 0,1 0 0,-1 1 0,1-1 0,0 0 0,0 0 0,0 0 0,0-1 0,0 1 0,1 0 0,-1-1 0,1 1 0,-1-1 0,1 0 0,-1 0 0,1 0 0,0 0 0,-1 0 0,1 0 0,3-1 0,6 3 41,1-1 1,-1-1 0,0-1-1,22-1 1,-23 0-9,-1-1 0,0 0-1,1-1 1,-1-1 0,0 1 0,0-1 0,-1-1 0,1 0-1,-1-1 1,11-8 0,-2 1-940,-1-1 1,0-1-1,26-30 0,-30 28-4129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39.83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 22 3016,'0'0'9702,"-1"14"-8855,1-10-793,-1 6 134,0 0 0,1 0 0,0-1-1,1 1 1,0 0 0,1-1 0,-1 1-1,2-1 1,-1 1 0,2-1 0,4 10-1,-5-13-57,1 0-1,0 0 1,0-1 0,1 0-1,0 0 1,-1 0-1,2 0 1,-1-1-1,0 0 1,1 0-1,11 5 1,-15-7-119,1-1 1,0 0-1,-1 0 1,1 0-1,0-1 0,0 1 1,0-1-1,0 1 1,-1-1-1,1 0 0,0 0 1,0 0-1,0-1 1,0 1-1,0-1 0,-1 1 1,1-1-1,0 0 1,0 0-1,-1 0 0,1-1 1,-1 1-1,1-1 1,-1 1-1,1-1 0,-1 0 1,0 0-1,0 0 1,0 0-1,2-2 0,4-9 31,0 1 1,0-1-1,-1-1 0,-1 1 0,-1-1 0,0 0 0,0 0 1,-2-1-1,1 1 0,-2-1 0,0 0 0,-1-29 0,12 370 893,-9-254-661,-2 97 755,-3-95-420,1-69-552,0 0 0,0-1 0,-1 1 0,0 0 0,0-1 0,0 1 1,-2 5-1,2-8-85,1-1 1,-1 0-1,0 1 1,0-1-1,1 0 1,-1 0 0,0 1-1,0-1 1,0 0-1,-1 0 1,1 0-1,0 0 1,0-1-1,0 1 1,-1 0 0,1 0-1,0-1 1,-1 1-1,1 0 1,-1-1-1,1 0 1,-1 1-1,1-1 1,-1 0 0,1 0-1,-3 0 1,3 0-106,1 0 1,-1-1-1,0 1 1,1 0-1,-1-1 1,0 1-1,1-1 1,-1 1-1,1-1 1,-1 1-1,0-1 1,1 0-1,0 1 1,-1-1-1,1 1 1,-1-1-1,1 0 1,0 0-1,-1 1 1,1-1-1,0 0 1,0 1-1,0-1 0,-1 0 1,1 0-1,0 0 1,0 1-1,0-1 1,1-1-1,-2-29-2308,1 25 1572,0-35-4058,0 3-1959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0.23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 27 6249,'0'0'3570,"-3"19"-1994,-1 0-1207,0 0 35,1 1 0,1 0 0,0 1 0,3 33-1,0-49-352,0-1-1,0 1 0,1 0 1,0-1-1,0 1 0,0-1 1,0 1-1,1-1 0,0 0 0,-1 0 1,2 0-1,-1 0 0,0-1 1,1 1-1,-1-1 0,1 0 1,0 0-1,0 0 0,1-1 0,-1 1 1,0-1-1,1 0 0,-1 0 1,1-1-1,0 1 0,0-1 0,0 0 1,-1 0-1,9 0 0,-9-1-39,0 0 0,0-1-1,0 1 1,0-1-1,0 0 1,0 0 0,-1 0-1,1 0 1,0-1-1,-1 1 1,1-1 0,-1 0-1,1 0 1,-1 0-1,5-4 1,-1-2 21,0 0-1,0-1 1,0 1 0,6-12-1,0-1 12,-10 15 34,0 1 0,0-1-1,-1 0 1,1 0 0,-2 0 0,1 0-1,-1 0 1,2-9 0,-3 11 88,1 0 1,-1 0-1,0 0 1,0 0-1,0 0 1,-1 0-1,0-1 1,1 1-1,-1 0 1,0 1-1,-1-1 0,1 0 1,-1 0-1,-3-5 1,-1 3 2,0-1 0,0 2 0,-1-1 0,0 1 0,0 0 0,-1 0 0,1 1 0,-1 0 0,0 0 0,0 1 0,0 0 0,-11-2 0,12 3-307,0 1 1,-1-1-1,1 1 0,0 1 0,-1-1 1,1 2-1,-1-1 0,1 1 1,-10 1-1,16-1-101,1-1-1,-1 0 1,1 0-1,0 1 0,-1-1 1,1 0-1,-1 1 1,1-1-1,0 0 1,-1 1-1,1-1 1,0 0-1,-1 1 1,1-1-1,0 1 1,0-1-1,-1 1 1,1-1-1,0 1 0,0-1 1,0 1-1,0-1 1,-1 1-1,1-1 1,0 1-1,0-1 1,0 1-1,0-1 1,0 1-1,0-1 1,1 1-1,-1 0 1,0 2-1334,0 7-3723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0.78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3 5601,'0'0'7836,"1"9"-6810,1 3-714,3 38 1715,17 70 0,-14-93-1774,20 46-1,-24-64-212,1 0-1,0-1 1,1 1-1,-1-1 1,2 0-1,-1 0 0,1-1 1,11 9-1,-18-15-39,1-1-1,-1 0 0,1 1 1,0-1-1,-1 0 1,1 0-1,-1 1 0,1-1 1,-1 0-1,1 0 0,0 0 1,-1 0-1,1 0 1,-1 0-1,1 0 0,0 0 1,-1 0-1,1 0 1,-1 0-1,1-1 0,-1 1 1,1 0-1,0 0 0,-1 0 1,1-1-1,-1 1 1,1 0-1,-1-1 0,1 1 1,-1-1-1,0 1 0,1 0 1,-1-1-1,1 1 1,-1-1-1,0 1 0,1-1 1,-1 1-1,0-1 0,0 1 1,1-1-1,-1 1 1,0-1-1,0 0 0,0 0 1,12-33-33,-11 29 33,10-49-272,-2-1 1,2-67-1,-7 73-190,-2 5 323,-3 40 374,1 26-100,1 4 15,1-1 0,2 0 0,0 0 0,2 0 0,0 0 0,12 28 0,-18-52-216,1-1 0,-1 1 0,0 0 0,1 0-1,-1 0 1,1-1 0,-1 1 0,1 0 0,-1 0 0,1-1 0,-1 1 0,1 0 0,0-1-1,-1 1 1,1-1 0,0 1 0,-1-1 0,1 1 0,0-1 0,0 0 0,1 1-1,13 0-4474,-13-1 3638,14 0-4349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1.18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16 1 5265,'0'0'4211,"4"20"-2201,2 2-1440,3 18 1005,17 46 0,-17-55-420,-8-25-745,1 0 0,-1 1 0,1-1 0,0-1 0,5 9 0,-8-11 1558,-6-6-1542,-9-6-469,10 2 43,-1 0 0,1 0 0,1 0 0,-1-1 0,1 0 0,0 0 0,-4-11 0,7 14-17,0-1 0,0 1 0,0 0 1,1-1-1,0 1 0,0-1 0,1 1 1,0-1-1,0 1 0,0-1 0,0 1 0,1-1 1,0 1-1,2-7 0,-1 8 14,0 0 1,0 0-1,1 0 1,-1 0-1,1 1 0,0-1 1,0 1-1,0 0 1,1 0-1,-1 0 1,1 0-1,0 1 0,0-1 1,0 1-1,0 0 1,0 0-1,0 0 1,7-1-1,0-1-2,1 1 1,1 0-1,-1 0 0,0 2 0,20-2 1,-26 3-158,-4 0-171,-1 0 0,0-1 0,1 1 0,-1 0 0,1 0-1,-1 0 1,0 1 0,1-1 0,-1 0 0,0 0 0,1 1 0,-1-1 0,0 1 0,1-1 0,-1 1 0,0-1 0,0 1 0,1 0 0,0 1 0,0 10-6046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2.54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293 75 4304,'0'0'6711,"-6"-10"-5828,4 6-777,-1 0 17,1 0 0,0 0 0,-1 0 0,1 0 0,-1 1 0,0-1 0,0 1-1,-1 0 1,1 0 0,-1 0 0,1 1 0,-1-1 0,0 1 0,0 0 0,0 0 0,-8-3 0,6 4-32,0-1 0,-1 1 0,1 0 0,0 1 0,-1-1 1,1 1-1,0 0 0,-1 1 0,1 0 0,0 0 1,-1 0-1,1 1 0,0 0 0,0 0 0,0 0 0,1 1 1,-1 0-1,0 0 0,1 0 0,0 1 0,0 0 1,0 0-1,0 0 0,0 1 0,-5 7 0,2 0-41,0 1 0,1 0 0,1 1 0,0 0 0,1 0 0,0 0 0,-3 18 0,3-3 175,2 0 1,0 52-1,2-58-49,2 0 1,1 0-1,1-1 0,0 1 0,2-1 0,11 33 0,-14-50-324,8 25 402,14 56 0,-19-36-5166,-5-58 1082,0-6-1448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2.88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47 4929,'0'0'7785,"77"-5"-6689,-54 5-199,0 0-217,-5 0-312,0 0-208,-1 0-72,1-5-88,-7 5-136,13-9-1256,-7-5-1105,1 0-3224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3.61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247 68 4048,'0'0'6341,"-8"-10"-5723,-26-32-124,32 41-436,0-1 0,0 0 0,-1 1 0,1-1 0,-1 1 0,1 0 1,-1 0-1,0 0 0,1 0 0,-1 0 0,0 0 0,0 1 0,1 0 0,-1-1 1,0 1-1,0 0 0,0 0 0,1 1 0,-1-1 0,0 0 0,0 1 0,0 0 1,1-1-1,-1 1 0,1 0 0,-1 1 0,0-1 0,1 0 0,0 1 0,-1-1 1,-3 4-1,-11 14 76,1 0 1,1 0-1,-23 39 0,38-57-131,-5 8 11,1-1 1,0 1 0,0 0 0,1 1 0,1-1-1,-1 0 1,2 1 0,-2 13 0,1 82 607,2-69-366,0-34-257,0-1 0,0 1 0,0-1 0,0 1-1,1-1 1,-1 1 0,0-1 0,1 1 0,-1-1 0,1 0-1,-1 1 1,1-1 0,0 1 0,0-1 0,-1 0-1,1 0 1,0 0 0,0 1 0,0-1 0,0 0-1,1 0 1,-1 0 0,0 0 0,0-1 0,0 1 0,1 0-1,-1 0 1,1-1 0,-1 1 0,0-1 0,1 1-1,-1-1 1,1 0 0,-1 1 0,1-1 0,2 0 0,-2 0-1,1 0 1,0 0-1,0-1 1,-1 1-1,1-1 1,-1 1-1,1-1 1,0 0-1,-1 0 1,1 0-1,-1 0 1,0 0-1,1-1 1,-1 1-1,0-1 1,0 0-1,0 1 1,0-1-1,3-4 1,6-13-75,0 0 0,-2-1 0,0 0 0,-2-1 0,0 0 0,5-25 0,-11 37 4,2-3 0,0 0 0,-1 0 0,0-13 0,-2 24 63,1 1-12,0 0 20,-1 0 0,0 0-1,1 0 1,-1 0 0,1 0 0,-1 0 0,0 0 0,1 0 0,-1 0 0,1 0 0,-1 0 0,0 0 0,1 0 0,-1 1 0,0-1 0,1 0 0,-1 0 0,0 0 0,1 1-1,-1-1 1,0 0 0,1 0 0,-1 1 0,0-1 0,1 0 0,-1 1 0,0-1 0,0 0 0,1 1 0,0 1 34,40 63 1466,-31-46-1238,1-1 0,24 31 0,-23-36-99,-8-8-342,0 0 1,0 0-1,1-1 1,0 0-1,5 4 1,-8-7-253,0 1 1,1-1-1,-1 0 1,1 0-1,0-1 0,-1 1 1,1 0-1,-1-1 1,1 0-1,0 1 1,-1-1-1,1 0 0,0-1 1,-1 1-1,4-1 1,7-3-5021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4.09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23 4240,'0'0'6830,"5"15"-5955,3 9-437,1 0 0,2 0 1,14 24-1,-18-35-246,0-1 0,1 0 0,1 0 0,0-1 1,1 0-1,0 0 0,0-1 0,20 14 0,-28-23-165,0 0 1,0 1-1,0-1 0,1 0 0,-1-1 1,0 1-1,1 0 0,-1-1 0,0 1 1,1-1-1,2 1 0,-4-1-16,0-1 0,-1 1 0,1 0-1,0 0 1,0 0 0,0-1 0,-1 1-1,1 0 1,0-1 0,0 1 0,-1-1 0,1 1-1,0-1 1,-1 1 0,1-1 0,0 0-1,-1 1 1,1-1 0,-1 0 0,1 1 0,-1-1-1,1 0 1,-1 1 0,0-1 0,1 0-1,-1 0 1,0 0 0,0 1 0,0-1-1,1 0 1,-1-1 0,4-39 274,-1 0-1,-4-68 1,0 35-491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4.53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36 8 1120,'0'0'7917,"0"18"-6507,0 141 1140,-1-148-2441,1 0 0,1 0 1,-1 0-1,2-1 0,-1 1 1,2 0-1,-1-1 0,1 1 0,1-1 1,0 0-1,1 0 0,0 0 1,0-1-1,1 0 0,12 16 1,-16-23-113,-1 0 0,1-1 0,-1 1 1,1-1-1,0 0 0,0 0 1,-1 0-1,1 1 0,0-2 0,0 1 1,0 0-1,0 0 0,0-1 0,0 1 1,0-1-1,1 1 0,-1-1 0,0 0 1,0 0-1,0 0 0,0 0 1,0 0-1,0 0 0,1-1 0,2 0 1,-1-1-1,-1 1 1,0 0-1,1-1 0,-1 1 1,0-1-1,0 0 1,0 0-1,0 0 1,0-1-1,-1 1 1,1-1-1,-1 1 0,1-1 1,1-3-1,2-4 14,0 0 0,0 0 0,-1 0 0,-1-1 0,0 1 0,0-1 0,-1 0-1,0-1 1,-1 1 0,0 0 0,0-15 0,-2 17 23,0-7 19,0 0-1,-5-23 1,4 33 8,0 0 0,-1 0 0,0 0 0,0 1 0,-1-1-1,1 1 1,-1 0 0,-1-1 0,-6-8 0,5 9 71,0 0 0,0 0 0,0 0 0,0 1 0,-1-1-1,0 1 1,0 1 0,0-1 0,0 1 0,0 0 0,-1 0 0,0 1 0,1 0-1,-1 0 1,-12-1 0,14 3-387,-1-1-1,1 2 1,0-1-1,0 0 1,-1 1-1,1 0 1,0 0-1,0 1 1,0 0-1,0-1 1,0 2-1,1-1 1,-10 6 0,-4 6-4333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5.42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 1 4304,'0'0'6245,"-1"5"-5601,1 7-232,0 0 0,1 0 0,0-1 0,1 1 0,1-1 0,3 12 0,5 23 817,-6-9 43,-1 1 1,-1 41 0,-3-79-813,0-19-135,-1-5-330,1 11-16,0 0 0,3-22 0,-3 31 10,1 0 0,0 0 0,0 0 1,1 0-1,-1 1 0,1-1 0,0 0 0,0 1 0,0 0 1,0-1-1,0 1 0,1 0 0,3-3 0,11-8-1549,0 0 1,1 2-1,1 0 0,32-15 0,-15 11-3169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5.77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4064,'0'0'10915,"0"16"-9739,1 35 114,1-1-1,12 61 1,-11-96-1286,-1 1 0,-1 0-1,0 26 1,-2-20-1236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6.15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1776,'0'0'7097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6.50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100 1 2984,'0'0'7434,"5"20"-6279,25 104 878,29 50 1835,-44-116-3420,10 78 0,-24-89-1028,-18-46-5179,10-1 1265</inkml:trace>
  <inkml:trace contextRef="#ctx0" brushRef="#br0" timeOffset="1">0 365 4400,'0'0'9154,"106"-28"-8762,-77 28-167,0-5-145,-5 0-80,-1-4-281,12 0-1151,-5-1-1600,-13 6-3114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6.98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18 196 5353,'0'0'6501,"17"-8"-5841,-9 4-562,7-2 78,0-1 0,-1 0 0,-1-1 0,1-1 0,-1 0 0,17-17 0,-26 22-58,0-1 1,-1 0 0,0 0 0,0 0 0,0-1 0,0 1-1,-1-1 1,0 1 0,3-12 0,-5 15-97,1 1 1,-1-1 0,1 1-1,-1-1 1,0 1-1,0-1 1,0 1-1,0-1 1,0 1-1,0-1 1,0 1 0,-1-1-1,1 1 1,0-1-1,-1 1 1,1-1-1,-1 1 1,0-1-1,1 1 1,-1 0-1,0-1 1,0 1 0,0 0-1,0 0 1,0 0-1,0 0 1,0 0-1,0 0 1,0 0-1,-1 0 1,1 0-1,0 0 1,-1 0 0,1 1-1,0-1 1,-1 1-1,1-1 1,-1 1-1,1 0 1,-3-1-1,-1 1-26,0-1 0,-1 2 0,1-1 0,0 0 0,0 1 0,0 0 0,0 0 0,0 1 0,0-1 0,0 1-1,0 0 1,1 0 0,-1 1 0,1 0 0,-1-1 0,1 2 0,0-1 0,0 0 0,0 1 0,1-1 0,-1 1 0,1 0 0,0 0-1,0 1 1,0-1 0,-3 8 0,0 1 70,0-1-1,1 1 0,0 0 1,1 1-1,0-1 1,1 1-1,1-1 1,0 1-1,1 16 0,1-25-22,0-1 0,0 1 0,1 0 0,0-1 0,0 1-1,0-1 1,0 0 0,1 1 0,0-1 0,0 0 0,0 0-1,0 0 1,1 0 0,-1 0 0,1-1 0,0 1 0,0-1 0,0 0-1,1 1 1,-1-2 0,8 6 0,-3-3-5,0-1 0,0-1 0,0 1 0,1-1 0,-1-1 0,1 0 0,-1 0 0,1 0 1,0-1-1,16 0 0,-19-1-63,0 0 0,0 0 1,0 0-1,0-1 0,0 1 1,0-2-1,0 1 0,0-1 1,0 1-1,-1-2 0,1 1 1,-1-1-1,1 1 0,-1-2 1,0 1-1,0 0 0,0-1 1,-1 0-1,1 0 0,-1 0 1,5-7-1,-5 6-207,36-44-5345,-28 26-676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7.87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186 0 4825,'0'0'5580,"-19"5"-4587,-58 17-352,73-21-570,0 1-1,0 0 0,0 0 1,0 0-1,1 0 1,-1 1-1,1-1 0,-1 1 1,1 0-1,0 0 0,0 0 1,0 0-1,1 1 0,-1-1 1,1 1-1,0 0 0,0 0 1,-2 4-1,-2 4 226,2-3-106,0-1 1,1 1-1,0-1 1,1 1-1,0 0 1,0 0-1,1 0 1,0 11 0,0 1 148,2 1 1,3 27 0,-3-46-340,0 0 1,0 0 0,0-1 0,0 1 0,0-1-1,0 1 1,1-1 0,-1 1 0,1-1-1,0 0 1,0 0 0,0 0 0,0 0-1,0 0 1,0 0 0,0 0 0,1-1 0,-1 1-1,1-1 1,-1 0 0,1 1 0,0-1-1,-1 0 1,1-1 0,0 1 0,0 0-1,-1-1 1,6 1 0,-1 0-211,0-1 1,0 0-1,0 0 0,0 0 1,0-1-1,0 1 0,0-2 1,0 1-1,0-1 0,12-5 1,55-40-6683,-43 27 486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8.46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 1 3104,'0'0'9869,"-2"17"-9045,2-14-783,-9 140 1888,9-136-1829,0 1 0,1 0-1,0-1 1,1 1 0,-1-1 0,1 1 0,4 7-1,-5-13-78,0 1-1,0-1 0,0 0 1,0 0-1,1 0 0,-1 0 1,1 0-1,-1 0 0,1 0 1,0 0-1,-1 0 0,1-1 1,0 1-1,0-1 0,0 1 0,1-1 1,-1 0-1,0 0 0,0 0 1,1 0-1,-1 0 0,0-1 1,1 1-1,-1-1 0,5 1 1,-5-2-30,0 1-1,0-1 1,0 0 0,0 0 0,0 0 0,0 0 0,0 0 0,0-1-1,0 1 1,-1-1 0,1 1 0,0-1 0,-1 0 0,1 1 0,-1-1-1,0 0 1,0 0 0,0 0 0,0 0 0,0 0 0,1-3 0,18-48-447,-19 52 445,5-19-384,-2 10 133,-1-1-1,0 0 0,0 0 0,-1 0 1,1-16-1,3-15-24,6 42 137,-6 7 331,0-1 0,0 1 0,-1-1 0,0 2 0,-1-1 0,0 0 0,6 15 0,3 6 76,1 0 0,31 45 1,-45-72-413,1 0 1,0 0-1,0 0 1,-1 0 0,1 1-1,0-1 1,0 0-1,0-1 1,0 1 0,1 0-1,-1 0 1,0 0-1,0-1 1,0 1 0,1 0-1,-1-1 1,0 1-1,1-1 1,-1 0 0,0 1-1,1-1 1,-1 0-1,1 0 1,-1 0 0,0 0-1,1 0 1,-1 0-1,1 0 1,-1-1 0,0 1-1,1 0 1,-1-1-1,0 1 1,1-1 0,-1 0-1,0 1 1,0-1-1,1 0 1,-1 0 0,1-1-1,11-15-3591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8.85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1 800,'0'0'9419,"0"4"-8080,9 113 4621,-3-55-5495,-3 1-4567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9.22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7769,'0'0'1256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9.54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126 1 6665,'0'0'5710,"-20"17"-4766,-62 58-399,79-72-536,1-1 1,-1 1-1,1 0 1,0 0-1,0 0 1,0 0-1,0 0 1,1 0-1,-2 4 1,2-6-9,1 1 1,0-1-1,0 0 0,-1 1 1,1-1-1,0 0 0,0 0 1,0 1-1,0-1 0,1 0 1,-1 1-1,0-1 0,1 0 1,-1 0-1,0 1 0,2 1 1,0 0-7,1 0 1,-1-1 0,1 1 0,-1-1 0,1 0 0,0 1 0,0-1 0,0-1 0,0 1 0,6 3 0,1-1-3,3 4 444,0 0-1,-1 1 1,0 0-1,14 15 1,-23-22-347,-1 0 1,1 1-1,-1-1 1,0 1-1,0 0 1,-1 0-1,1 0 1,0 0-1,-1 0 1,0 0-1,1 0 1,-1 0-1,-1 1 1,1-1-1,0 0 1,-1 1-1,0-1 1,1 0-1,-1 1 1,-1-1-1,1 0 1,0 1-1,-1-1 1,0 0-1,-1 7 1,0-8-83,0 1 0,0-1 1,0 1-1,0-1 0,0 0 1,0 0-1,-1 0 0,1 0 1,-1 0-1,1 0 0,-1-1 1,0 1-1,1-1 0,-5 2 1,-19 2-2354,25-5 1946,0 0-1,0 0 1,-1-1 0,1 1-1,0 0 1,0 0 0,0-1 0,-1 1-1,1-1 1,0 1 0,0-1-1,0 1 1,0-1 0,0 0-1,0 0 1,-1 0 0,-5-12-5179</inkml:trace>
  <inkml:trace contextRef="#ctx0" brushRef="#br0" timeOffset="1">190 164 5065,'0'0'9482,"0"18"-8283,0-6-987,-1 6 263,1-1 0,1 1-1,0-1 1,1 0 0,7 28 0,-7-38-398,0 0 1,-1 1 0,0-1 0,-1 0 0,1 0-1,-2 11 1,1-5-696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49.91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7361,'0'0'584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50.24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1 760,'102'132'4578,"-80"-93"-2894,-22-20-734,-1-8-284,1 146 8043,0-156-8542,1-25-100,-1 10-74,1 1-89,2 1 0,0 0 0,0 0 0,1 0 0,0 0 0,1 1 1,1-1-1,0 1 0,10-15 0,-15 24 105,0 1 0,1 0 0,-1 0 0,0-1 1,0 1-1,1 0 0,-1 0 0,0 0 0,1 0 0,-1 1 0,1-1 0,-1 0 0,1 1 1,-1-1-1,1 1 0,0-1 0,-1 1 0,1 0 0,0-1 0,-1 1 0,1 0 0,0 0 1,0 0-1,-1 1 0,1-1 0,0 0 0,-1 1 0,1-1 0,-1 1 0,1-1 0,0 1 1,-1 0-1,1-1 0,-1 1 0,0 0 0,1 0 0,-1 0 0,0 1 0,1-1 0,-1 0 1,0 0-1,0 0 0,0 1 0,0-1 0,0 1 0,0-1 0,-1 1 0,1-1 0,0 1 1,-1-1-1,1 1 0,-1 0 0,1 2 0,9 32 984,10 66-1,-11-54-1074,-9-45-406,1-1 0,0 0 0,-1 0 1,1 0-1,0 0 0,0 0 0,1 0 0,-1 0 1,0 0-1,3 3 0,2-4-4611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50.66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0 210 3976,'0'0'7091,"14"-9"-6448,43-32-116,-52 37-425,0 0 1,-1-1 0,1 0 0,-1 0-1,0 0 1,0-1 0,0 0 0,-1 1 0,0-1-1,0 0 1,-1 0 0,1-1 0,-1 1-1,1-7 1,1-2 135,2-16 375,-5 30-587,-1 0 0,0 0 1,1 1-1,-1-1 0,0 0 0,0 0 1,0 0-1,0 0 0,0 1 1,0-1-1,0 0 0,0 0 1,0 0-1,0 0 0,0 1 1,-1-1-1,1 0 0,0 0 1,-1 0-1,1 1 0,0-1 1,-1 0-1,1 1 0,-1-1 1,1 0-1,-1 1 0,1-1 1,-1 0-1,0 1 0,1-1 1,-2 0-1,-2 1-34,0 1 1,0 0-1,0-1 1,-1 1-1,1 1 0,0-1 1,1 1-1,-1-1 1,0 1-1,0 0 1,1 0-1,-1 1 0,1-1 1,-1 1-1,1 0 1,0 0-1,0 0 0,1 0 1,-1 0-1,1 0 1,-1 1-1,1 0 0,0-1 1,0 1-1,-2 6 1,-2 1 85,1 1 0,0 1 0,1-1 0,0 1 0,1 0 0,0 0 0,1 0 0,-1 17 0,3-25-16,0 0 0,0 0 0,1-1 0,0 1 0,-1 0 0,1-1 0,1 1-1,-1 0 1,1-1 0,0 1 0,0-1 0,0 0 0,0 0 0,1 0 0,0 0 0,0 0 0,0 0-1,0-1 1,0 1 0,1-1 0,0 0 0,0 0 0,-1 0 0,2-1 0,5 4 0,-8-5-116,1 0 1,-1 0-1,1-1 1,-1 1 0,1 0-1,0-1 1,-1 1-1,1-1 1,0 0 0,0 0-1,-1 0 1,1-1-1,0 1 1,-1 0 0,1-1-1,0 0 1,4-1-1,-2-1-771,1 0-1,-1 0 1,1-1-1,-1 1 1,0-1-1,4-5 1,10-9-5172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51.03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167 0 6057,'0'0'4504,"-21"12"-3091,-69 38-268,85-48-1065,0 1-1,0 0 1,0 1 0,0-1-1,1 1 1,0 0-1,-1 0 1,2 0-1,-5 6 1,7-9-85,0 1 0,0 0-1,0 0 1,1 0 0,-1 0 0,1 0 0,-1 1 0,1-1 0,0 0 0,0 0 0,0 0 0,0 0 0,0 0-1,0 0 1,1 1 0,-1-1 0,1 0 0,0 3 0,1-3-2,0 1 1,-1-1-1,1 1 0,0-1 1,0 0-1,0 0 0,0 0 1,1 0-1,-1 0 0,0-1 1,1 1-1,-1-1 0,1 1 0,0-1 1,-1 0-1,1 0 0,5 1 1,16 8 78,-15-5 335,0 1 1,-1 0-1,1 0 0,-1 1 1,10 10-1,-17-15-278,1 0 0,-1-1 1,1 1-1,-1 0 0,0 0 0,0 0 0,0 0 0,0 0 0,0 0 0,-1 0 0,1 0 0,0 1 0,-1-1 1,0 0-1,1 0 0,-1 1 0,0-1 0,0 0 0,0 0 0,-1 1 0,1-1 0,-1 0 0,1 0 1,-1 0-1,1 0 0,-1 1 0,0-1 0,0 0 0,0 0 0,0-1 0,-3 4 0,-26 30 374,11-21-1696,-2-8-3720,15-20-6949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51.71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71 0 4825,'0'0'10713,"-12"1"-10087,-35 2-296,36-2-148,14 1-157,0-1-1,0 0 0,0 0 0,0 0 0,1 0 0,-1-1 1,0 1-1,6-1 0,-7 1-3,15 0 228,0 1-1,-1 1 1,1 0-1,-1 2 1,1-1 0,20 11-1,-34-13-201,-1 0 0,0-1-1,1 2 1,-1-1 0,0 0 0,0 0-1,-1 1 1,1-1 0,0 0 0,-1 1 0,1 0-1,-1-1 1,0 1 0,0 0 0,0 0-1,0 0 1,-1 0 0,1 0 0,-1 0-1,0 0 1,1 0 0,-1 0 0,-1 0-1,1-1 1,0 1 0,-1 0 0,-1 6-1,-1 3 42,0-1-1,0 1 1,-1-1-1,-1 0 1,-9 16-1,3-9-56,-2 0-1,-1-1 0,0 0 0,-1-1 0,-33 28 1,48-44-34,-1 1 0,1-1 0,-1 0 0,1 0 0,0 1 1,-1-1-1,1 0 0,-1 1 0,1-1 0,0 0 0,-1 1 0,1-1 1,0 1-1,0-1 0,-1 0 0,1 1 0,0-1 0,0 1 0,0-1 1,-1 1-1,1-1 0,0 1 0,0-1 0,0 1 0,0-1 1,0 1-1,0-1 0,0 1 0,0-1 0,0 1 0,0-1 0,0 1 1,0-1-1,1 1 0,-1-1 0,0 1 0,0-1 0,0 1 0,1-1 1,-1 0-1,0 1 0,1-1 0,-1 1 0,0-1 0,1 0 0,-1 1 1,0-1-1,1 0 0,-1 1 0,1-1 0,-1 0 0,0 0 1,1 1-1,0-1 0,33 13-209,-23-10 202,-8-1 120,-1-2-189,0 0 1,-1 1-1,1-1 1,-1 1-1,0 0 1,1-1-1,-1 1 1,1 0 0,-1 0-1,0 0 1,0 0-1,1 0 1,-1 0-1,0 0 1,1 2 0,1 20-9686,-3-6 1485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52.10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6969,'0'0'13995,"0"33"-11314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54.37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1 104 3976,'0'0'3374,"4"0"-2467,9 0-189,1 1-1,-1 0 1,25 5-1,-13 0-339,1-2 0,0-1 0,0-1 0,30-2 0,-49 0-326,38 1 286,0-3 0,67-10 0,350-46 856,-244 37-425,281-11 866,2 30-636,-296 2-630,-131 4-262,94 15 0,-94-8-121,97 2 0,197-8 39,-122 9 108,714-14 985,-879-14 323,-128 9-7509,13 5-2599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49:56.25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59 0 4913,'0'0'6402,"0"10"-4832,-6 127 3167,-17 65-2754,22-125-1605,6-76-384,0 0 0,0 0 1,0 0-1,1-1 1,-1 1-1,0-1 0,0 0 1,6-1-1,-4 0 6,275 1 124,-281-1-120,0 0 0,-1-1-1,1 1 1,0 0 0,-1-1 0,1 1 0,-1-1-1,1 1 1,-1-1 0,0 1 0,0-1 0,0 1-1,0-1 1,0 1 0,0-1 0,0 1 0,0-1-1,-1-2 1,1 0 0,2-62-13,0 36-93,-2 1 1,0-1-1,-2 1 0,-7-36 1,6 56 100,0 1 0,-1 0 0,0 0 0,0 0 0,-1 1 0,0 0 0,0 0 0,0 0 0,-10-8 0,8 12 25,-1 1 0,1 1 0,-1 0 0,0 0 0,0 0 0,1 1 0,-1 0 0,0 0 0,-8 2 0,-9-1 32,-150-1 1295,174 0-1740,-21 6-8263,15 7 2090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2.07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13 0 488,'0'0'16286,"-1"16"-13929,-3 7-1765,1 0 0,1 0 0,0 25 0,2-6-327,-1 17-5,3-1 0,15 103 0,-10-120-26,-2-7-201,-6-49-6722,-5-9 1580,-5-3-919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2.80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93 1008,'0'0'10258,"9"8"-4571,34 36-4093,38 34-403,-51-52-1048,-1 1 0,-1 2 0,-2 1 0,-1 0 0,26 44 0,-40-61-116,-8-10-22,0 1-1,-1-1 1,1 1-1,0-1 1,-1 1 0,0 0-1,3 7 1,-4-6-16,-1-4-33,12-244-178,-12 1 64,-1 234-518,2 28-5435,6-4 3039,3 2-1205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3.24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59 1 5433,'0'0'5169,"-2"15"-4072,-2 11-807,-1 3 773,-3 56 0,7-78-974,1 0 0,1 1 0,-1-1 1,1 0-1,0 0 0,1 0 0,-1 0 0,2-1 0,-1 1 1,1 0-1,0-1 0,0 1 0,0-1 0,7 8 0,-8-10-85,1-1 0,0 0-1,0 0 1,0 0 0,0 0-1,0 0 1,1-1 0,-1 1-1,1-1 1,0 0 0,0 0 0,0 0-1,0 0 1,0-1 0,0 0-1,0 0 1,0 0 0,0 0-1,1-1 1,4 1 0,-7-2-6,0 0 1,0 0 0,0 1 0,0-1 0,0-1-1,0 1 1,0 0 0,0 0 0,-1-1-1,1 1 1,0-1 0,-1 0 0,1 1-1,-1-1 1,0 0 0,1 0 0,-1 0 0,0 0-1,0 0 1,0 0 0,-1 0 0,2-3-1,1-3 12,0-1-1,0 0 1,-1 0-1,2-12 0,-2 11 21,-2 1 1,1-1-1,-1 1 0,-1-1 0,0 1 0,0 0 0,-3-10 0,3 16 43,0-1 0,0 1 0,-1 0-1,1 0 1,-1 0 0,0 1-1,0-1 1,0 0 0,0 1-1,-1-1 1,1 1 0,0-1 0,-1 1-1,0 0 1,1 0 0,-1 1-1,0-1 1,0 0 0,0 1 0,0 0-1,-1 0 1,-4-2 0,0 1 60,1 1 1,-1 0-1,0 0 1,1 0 0,-1 1-1,0 0 1,0 0-1,-8 2 1,12-1-267,0 0 0,0 0 0,1 0 0,-1 0 0,0 1 0,1-1 0,-1 1 0,1 0 1,0 0-1,-1 0 0,1 1 0,0-1 0,0 1 0,1 0 0,-1 0 0,0 0 0,-2 3 0,3 3-3031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3.68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4841,'0'0'5353,"4"21"-3770,-1-1-1194,3 18 1537,22 73 0,-26-106-1615,-2-2-189,1-1-1,0 1 0,0-1 0,0 1 1,0-1-1,0 0 0,1 0 0,-1 0 1,1 0-1,1 3 0,-2-5 172,5-7-219,17-48-5,-16 35-71,1 0 0,19-35 0,-24 51-8,0 0 1,0 0-1,0 0 0,0 0 1,1 0-1,-1 0 1,1 1-1,0 0 0,0 0 1,0 0-1,1 0 1,-1 0-1,1 1 0,-1 0 1,1 0-1,10-2 1,-12 3 16,0 1 1,0-1 0,0 1-1,0 0 1,0 0 0,0 1 0,0-1-1,0 1 1,0-1 0,0 1-1,-1 0 1,1 0 0,0 0-1,0 0 1,-1 1 0,1-1-1,0 1 1,-1-1 0,0 1 0,1 0-1,-1 0 1,0 0 0,0 1-1,0-1 1,0 0 0,0 1-1,2 4 1,4 8 108,-1 0 0,0 0 1,-1 1-1,4 18 0,4 10 97,-10-31-370,2 8 42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4.21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1 224 5721,'0'0'5038,"11"0"-4223,33-1-32,-41 0-695,0 0 1,0 0 0,0 0 0,0 0-1,0 0 1,-1 0 0,1-1 0,-1 0-1,1 1 1,-1-1 0,1 0-1,-1 0 1,0 0 0,0 0 0,0-1-1,0 1 1,0-1 0,2-3 0,3-4 271,5-4-37,-1-1 1,-1 0 0,0-1-1,-1 1 1,-1-2-1,0 1 1,-1-1-1,5-20 1,-12 37-305,0-1 0,1 1 0,-1-1 0,0 1 0,0-1-1,0 1 1,0-1 0,0 1 0,0-1 0,0 1 0,0-1 0,0 1 0,0-1 0,0 1 0,0-1-1,0 1 1,0-1 0,0 1 0,-1 0 0,1-1 0,0 1 0,0-1 0,0 1 0,-1-1 0,1 1 0,0 0-1,-1-1 1,1 1 0,0-1 0,-1 1 0,1 0 0,-1-1 0,-17 2 183,14 1-213,0-1 0,-1 1 1,1 0-1,0 0 0,0 1 0,-6 4 1,0 4-22,0 1 1,0 0 0,1 1 0,1 0-1,0 0 1,1 1 0,-6 15 0,10-20 59,-1 1 1,2-1 0,-1 0-1,1 1 1,1-1 0,0 1-1,0-1 1,1 1 0,0 0-1,0-1 1,1 1 0,3 14-1,-2-20 28,0-1-1,0 1 0,0 0 1,0-1-1,1 1 0,-1-1 1,1 0-1,0 0 0,0 0 1,0 0-1,0 0 0,0 0 1,1-1-1,-1 0 0,1 0 1,0 0-1,0 0 0,-1 0 1,1-1-1,0 0 0,0 0 1,1 0-1,-1 0 0,0 0 1,6-1-1,-2 1-8,0 0 0,1-1 0,-1 0 1,0-1-1,0 0 0,0 0 0,0 0 0,0-1 0,0-1 1,0 1-1,0-1 0,7-4 0,45-39-927,-38 28-4909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14.80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49 1344,'0'0'4868,"0"-4"-4111,0 3-656,0-1 0,0 0-1,0 0 1,0 0 0,0 1 0,0-1-1,0 0 1,1 0 0,-1 1 0,1-1-1,-1 0 1,1 1 0,0-1 0,-1 0-1,1 1 1,0-1 0,0 1 0,0-1-1,0 1 1,2-2 0,0 2 70,0 0 1,0 0-1,0 0 1,0 0 0,0 0-1,0 0 1,1 1-1,-1 0 1,0-1-1,0 1 1,5 1-1,-3-1-81,-4 0-52,0-1-1,1 1 1,-1 0 0,0 0 0,0 0-1,0 0 1,1 0 0,-1 0 0,0 0 0,0 0-1,0 0 1,1 1 0,-1-1 0,0 0-1,0 1 1,0-1 0,0 1 0,0-1-1,0 1 1,0 0 0,0-1 0,0 1-1,0 0 1,0 0 0,0 0 0,0-1-1,-1 1 1,1 0 0,0 0 0,-1 0-1,1 0 1,-1 1 0,1-1 0,-1 0 0,1 0-1,-1 0 1,0 0 0,1 0 0,-1 2-1,7 19 424,-5-16-350,0 0 0,-1 0 0,1 0 0,-1 0 0,0 10 0,2 10 83,-1-24-710,-1-15 41,-1-66 600,23 98 1017,-14 5-618,-4-11-278,0 1 0,12 18 0,-10-14-129,-7-15-102,1-1 1,-1 0-1,1 0 0,0 0 0,-1-1 1,1 1-1,0 0 0,0 0 0,1 0 1,1 2-1,10 14 49,-11-14-55,0-1 1,0 0-1,0 0 0,0 0 0,1 0 1,-1 0-1,1 0 0,0-1 0,0 1 0,0-1 1,0 0-1,0 0 0,0 0 0,6 2 1,-8-3-66,-1-1 0,1 0 0,-1 0 0,1 0 0,0 1 0,-1-1 0,1 0 0,0 0 0,-1 0 0,1 0 0,0 0 0,-1 0 0,1 0 0,0-1 0,-1 1 0,1 0 1,0 0-1,-1 0 0,1-1 0,-1 1 0,1 0 0,0-1 0,-1 1 0,1 0 0,-1-1 0,1 1 0,-1-1 0,1 1 0,-1-1 0,0 1 0,1-1 0,-1 1 0,1-1 0,-1 1 0,0-1 1,0 1-1,1-1 0,-1-1 0,7-28-4426,-7 25 2862,1-14-5882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15.42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4240,'0'0'7467,"0"6"-6692,2 24 368,1 0 0,12 45-1,-1-1 292,-7-34-223,-5-62-1222,1 0 0,1 0 1,2 0-1,0 0 0,1 1 0,0 0 0,17-30 0,-6 23-54,-18 27 59,1 0-1,-1 0 1,1 1 0,-1-1-1,1 0 1,-1 0 0,1 1 0,0-1-1,-1 1 1,1-1 0,0 1-1,-1-1 1,1 1 0,0-1-1,0 1 1,-1-1 0,1 1-1,0 0 1,0 0 0,0-1-1,0 1 1,-1 0 0,1 0 0,0 0-1,0 0 1,0 0 0,0 0-1,0 0 1,-1 0 0,1 0-1,0 0 1,0 1 0,1-1-1,0 1-1,0-1 9,-1 1-1,0-1 1,0 0-1,0 1 1,1-1-1,-1 1 1,0-1-1,0 1 1,0-1-1,0 1 1,0 0-1,0-1 1,0 1-1,0 0 1,0 0-1,0 0 1,0 0-1,-1 0 1,1 0-1,0 1 1,15 28 49,-8-13 29,27 70 430,-27-70-347,-2-5-68,0-1-1,0 0 1,14 20 0,-18-29-96,-1-1-1,0 1 1,1 0 0,0-1-1,-1 1 1,1-1-1,0 1 1,-1-1 0,1 0-1,0 0 1,0 0 0,0 0-1,0 0 1,0 0-1,0 0 1,1-1 0,-1 1-1,0-1 1,0 0 0,0 1-1,1-1 1,-1 0 0,0 0-1,0-1 1,0 1-1,1 0 1,-1-1 0,4 0-1,-3-2-257,1 1 0,-1-1 0,1 1 0,-1-1-1,0 0 1,0 0 0,0-1 0,0 1 0,-1 0 0,3-5-1,22-37-6636,-27 45 6883,7-15-4501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19.24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84 63 208,'-7'-10'15143,"5"16"-14948,0 0 1,0 0-1,1 0 1,0 1-1,0 10 1,0-9-29,-4 53 441,3 70 0,2-76-193,0-54-434,18-1-204,-8-1 226,1-1 0,-1 0 0,1 0 0,-1-1 0,0 0 0,12-6 0,23-7 6,-26 11-2,1 0 0,0 2 1,31-2-1,-9-5 1,-42 10 4,1-1 0,0 0 0,0 0 1,-1 0-1,1 0 0,-1 1 0,1-1 0,-1 0 0,1 0 0,-1 0 1,0 0-1,1 0 0,-1 0 0,0 0 0,0 0 0,0 0 1,0-1-1,0 1 0,0 0 0,0 0 0,0 0 0,0 0 0,0 0 1,-1-2-1,1 0 4,-1-11-22,-1 1 1,0-1-1,-5-18 1,4 18-11,0 1 0,0-1-1,0-21 1,-3-62-557,6 96 583,0 0-1,-1 0 1,1 1-1,-1-1 1,1 0-1,-1 0 1,1 0-1,-1 1 1,1-1-1,-1 0 1,0 0 0,1 1-1,-1-1 1,0 1-1,0-1 1,0 1-1,1-1 1,-1 1-1,0-1 1,0 1-1,0 0 1,0-1-1,0 1 1,0 0 0,0 0-1,0 0 1,0 0-1,1 0 1,-1 0-1,0 0 1,-2 0-1,-41 0 18,30 1-11,4-1 11,0 0-1,0 1 1,1 0 0,-1 0-1,-17 5 1,-33 7 102,47-11 21,1 0 0,0 1-1,-1 0 1,1 1 0,-16 7 0,17-7-279,-4 2 122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7.20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51 55 856,'0'0'6633,"-6"-12"841,6 256-3117,6-173-3720,-5-70-638,0-1-1,-1 1 0,1-1 1,0 1-1,0-1 1,-1 1-1,1-1 0,0 1 1,0-1-1,0 0 1,0 1-1,0-1 0,-1 0 1,1 0-1,0 0 0,0 0 1,0 0-1,0 0 1,0 0-1,0 0 0,0 0 1,0 0-1,-1 0 0,1 0 1,1-1-1,30-4-21,1-3 32,0 1 1,0 1-1,0 2 0,38 1 1,4 3 50,-74 0-8,-1-20-43,6-281-872,-6 300 885,-24-4 115,-22 5-99,27-2 80,-1 2 0,0 0 0,0 1-1,1 1 1,-1 1 0,-21 7 0,-8 3 348,35-9-330,0-1 1,0 2 0,0 0-1,-21 11 1,14-7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8.37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 2 4656,'0'0'7279,"0"-1"-7258,0 1-1,0 0 1,0 0-1,0 0 1,0 0-1,0 0 1,-1 0-1,1 0 1,0 0-1,0 0 1,0 0-1,0 0 1,0 0-1,0 0 1,-1 0-1,1 0 1,0 0-1,0 0 1,0 0-1,0 0 1,0 0-1,-1 0 1,1 0-1,0 0 1,0 0-1,0 0 1,0 0-1,0 0 1,0 0-1,0 0 1,-1 0-1,1 0 1,0 1-1,0-1 1,0 0-1,0 0 1,0 0-1,0 0 1,0 0-1,0 0 1,0 0-1,0 0 1,-1 1-1,1-1 1,0 0-1,0 0 1,0 0-1,0 0 1,0 0-1,0 0 1,0 1-1,0-1 1,0 0-1,0 0 1,0 0-1,0 0 1,0 0-1,0 1 1,1 6 194,0 0 0,0 0 0,0 0 0,1 0 0,0 0 0,0 0 0,1-1 0,0 1 0,4 6 0,5 15 281,106 246 1902,-67-165-1923,-15-49-288,-32-82-42,-3-15-113,2-8-17,1 1-1,19-75 1,-12 61-16,29-132 37,-39 156 53,0 33-697,0 1 454,-1 0-1,1 1 1,-1-1-1,1 0 1,-1 0-1,1 0 1,-1 0-1,1 0 1,-1 0-1,1 1 1,-1-1-1,0 0 1,1 0-1,-1 1 0,1-1 1,-1 0-1,1 0 1,-1 1-1,0-1 1,1 1-1,-1-1 1,0 0-1,0 1 1,1-1-1,-1 1 1,0-1-1,0 1 1,1-1-1,-1 1 1,21 51-6565,-14-24 1685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9.01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1 236 5049,'0'0'4542,"3"0"-3628,3 2-702,0-1 0,0 0 0,0 0 0,0-1 0,0 0 1,0 0-1,0 0 0,0-1 0,0 0 0,0 0 0,0 0 0,0-1 1,0 0-1,-1 0 0,1-1 0,-1 1 0,1-1 0,-1 0 0,8-7 1,-6 4-102,0 0 1,-1 0 0,0-1 0,0 0-1,0 0 1,-1-1 0,0 0 0,-1 0-1,0 0 1,0 0 0,0 0 0,-1-1 0,2-9-1,-3 10-46,0 0-1,-1 1 0,0-1 1,0 0-1,-1-13 0,0 20-56,0-1 0,0 1 0,0-1-1,-1 1 1,1-1 0,0 1 0,-1 0 0,1-1-1,-1 1 1,1 0 0,-1-1 0,0 1 0,0 0-1,0 0 1,1-1 0,-1 1 0,0 0 0,0 0-1,-1 0 1,1 0 0,0 1 0,0-1 0,0 0-1,-1 0 1,1 1 0,0-1 0,-1 0 0,1 1 0,0 0-1,-1-1 1,1 1 0,-1 0 0,1-1 0,-1 1-1,1 0 1,-2 0 0,-11 0 18,12 0-43,-1-1-1,1 1 1,-1 0-1,1 0 1,-1 0-1,1 0 0,-1 0 1,1 1-1,-1-1 1,1 1-1,0 0 1,-1 0-1,1 0 0,0 0 1,-1 0-1,1 0 1,0 0-1,0 1 1,0-1-1,-3 3 0,1 0-6,-1 1-1,1-1 1,0 1-1,0 0 1,1 0-1,-1 1 1,1-1-1,1 1 1,-1-1-1,1 1 0,-1 0 1,2 0-1,-1 0 1,-1 7-1,2-2 2,-1 3 13,1-1-1,0 1 0,2 21 1,0-31 23,-1 0 1,1 0-1,0 0 1,0 0-1,1-1 1,-1 1-1,1 0 1,0-1-1,-1 1 1,2-1-1,-1 1 1,0-1-1,1 0 1,-1 0-1,1 0 1,5 3-1,-1 0 12,0-1-1,1-1 1,0 1 0,0-1-1,0-1 1,0 1-1,1-1 1,0-1-1,-1 0 1,1 0-1,0 0 1,0-1-1,0-1 1,0 0 0,0 0-1,10-1 1,-14-1-283,1 0 1,-1 0-1,1 0 1,-1-1-1,0 0 1,0 0-1,0 0 1,0 0-1,-1-1 1,0 0-1,1 0 1,-1 0 0,-1 0-1,5-6 1,3-2-1348,13-16-3849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09.72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158 12 4697,'0'0'8712,"-7"-2"-7906,-22-8-205,27 10-553,0 0 0,0 1-1,1-1 1,-1 0-1,0 1 1,0-1-1,0 1 1,0 0 0,1-1-1,-1 1 1,0 0-1,1 0 1,-1 0 0,1 0-1,-1 1 1,1-1-1,-1 0 1,1 1 0,0-1-1,-1 1 1,0 1-1,-24 35 362,16-17-232,0 0 0,2 1 0,1 0 0,0 0 0,2 1-1,0-1 1,2 1 0,0 0 0,2 0 0,1 24 0,0-45-179,1 0 0,-1 0 1,0 0-1,1 0 1,-1 0-1,1-1 0,-1 1 1,1 0-1,0 0 1,0 0-1,0-1 0,0 1 1,0-1-1,0 1 1,1-1-1,-1 1 1,0-1-1,1 0 0,-1 1 1,1-1-1,0 0 1,-1 0-1,1 0 0,0 0 1,-1-1-1,1 1 1,0 0-1,0-1 0,0 1 1,0-1-1,0 0 1,-1 1-1,5-1 0,-2 0-2,-1 0 0,1 1 0,0-1 0,-1-1 0,1 1 0,0-1 0,-1 1 0,1-1 0,-1 0 0,1 0 0,-1-1 0,1 1 0,-1-1 0,0 1 0,0-1 0,1 0 0,1-3 0,3-3 5,-2-1 1,1 1-1,-1-2 1,-1 1-1,0-1 0,0 1 1,-1-2-1,0 1 1,3-13-1,-3 5-17,0-1 1,-2 1-1,2-37 1,-3 70 2,1 0 1,1-1-1,1 0 0,0 1 1,0-1-1,11 20 1,10 34 87,-15-35 74,-2 0 1,-2 1 0,-1 0 0,1 51 0,-6-74 10,1 2 123,-1 1 1,-1-1-1,0 0 0,-1 0 0,-5 22 0,6-32-259,-1 0-1,1 0 0,0 0 0,-1 0 0,0 0 0,0 0 0,1-1 0,-2 1 0,1-1 0,0 1 0,0-1 0,-1 0 0,1 0 0,-1 0 0,0 0 0,0-1 0,1 1 0,-1-1 0,0 1 0,0-1 0,0 0 0,-1 0 0,1-1 0,0 1 0,0 0 1,0-1-1,-1 0 0,-5 0 0,-2 0-13,-23-2-1034,33 1 899,-1 1 0,1-1 0,0 1 0,-1-1 0,1 0 0,0 0 0,-1 1 0,1-1 0,0 0 0,0 0 0,0 0 0,0 0 0,0-1 0,0 1 0,0 0 0,0 0 0,1 0 0,-1-1 0,0 1 0,1 0 0,-2-4 0,0-5-1233,0-1-1,1 1 0,0-1 1,0-13-1,1-9-3358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10.37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1 221 3488,'0'0'8609,"10"2"-8015,32 4-35,-39-6-464,1 0-1,-1 0 1,1 0-1,-1-1 1,0 1 0,1-1-1,-1 0 1,1 0 0,-1 0-1,0 0 1,0-1-1,0 1 1,1-1 0,-2 0-1,1 0 1,0 0-1,0 0 1,3-3 0,3-4 141,-1-1 1,0 0 0,10-14 0,-12 15-93,-1 1-41,1 0 0,-1-1-1,-1 1 1,0-1 0,6-15 0,-10 22-88,1 0 1,0 0-1,-1 0 1,0 0-1,1-1 1,-1 1-1,0 0 1,0 0-1,0 0 1,0-1-1,-1 1 1,1 0-1,-1 0 1,1 0-1,-1 0 1,0-1-1,0 1 1,0 0-1,0 0 1,0 1-1,0-1 1,0 0-1,-1 0 1,1 1-1,-1-1 1,1 0-1,-1 1 1,0-1-1,0 1 1,-3-2-1,3 1-19,-1 0-1,-1 0 0,1 1 0,0-1 0,0 1 0,-1 0 1,1 0-1,0 0 0,-1 0 0,1 1 0,-1-1 1,1 1-1,-1 0 0,-4 0 0,5 1-18,1 0 1,-1 0-1,0 0 1,1 0-1,-1 1 0,1-1 1,-1 1-1,1-1 0,-1 1 1,1 0-1,0 0 0,0 0 1,0 0-1,0 0 0,1 0 1,-1 1-1,-2 3 0,-1 5-7,1-1-1,0 0 0,1 1 1,0 0-1,0 0 0,1 0 1,1 0-1,0 0 0,0 0 1,2 23-1,0-17 18,-1-11 28,1 0 0,1 0 0,-1-1 0,1 1 0,0 0 1,0-1-1,1 0 0,-1 1 0,1-1 0,0 0 0,1 0 0,-1-1 1,1 1-1,0-1 0,0 1 0,1-1 0,-1-1 0,1 1 0,0 0 1,0-1-1,0 0 0,0-1 0,1 1 0,-1-1 0,1 0 1,-1 0-1,1 0 0,0-1 0,0 0 0,-1 0 0,1-1 0,0 1 1,0-1-1,0-1 0,9 0 0,-11-1-65,0 0 1,0 0-1,0 0 0,0 0 0,-1-1 1,1 1-1,0-1 0,-1 0 1,0 0-1,0-1 0,5-5 1,29-46-2523,-30 43 1547,18-27-3500,-2 1-1380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10.79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5617,'0'0'3856,"0"8"-2331,1 22-185,0 0-1,2 0 1,11 46-1,24 103 1440,-27-117-2262,14 55 78,-19-94-1858,-4-17-2368,-4-16 253,-2-3-492,3 2-747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11.16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41 6889,'0'0'6860,"21"-1"-6045,-13 0-692,145-15 2174,-104 11-1117,24-5 203,-57 2-1521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22.35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32 54 5369,'0'0'4822,"-3"4"-3722,1 0-909,0 0-1,0 0 0,0 0 0,0 1 1,0-1-1,1 1 0,0-1 0,0 1 0,0-1 1,1 1-1,-1 0 0,1-1 0,0 1 1,1 6-1,2 13 776,10 39 1,1 11 122,13 103 428,-17-123-1325,-2-33-86,-7-16 242,-11-16-234,1-2-128,1 1 1,0-1-1,0 0 1,2-1-1,-1 0 1,2 0-1,0 0 1,1-1-1,0 0 1,-2-16-1,2-2-30,1 0-1,2 0 1,4-54-1,-2 76 13,0 0-1,1 0 1,0 0 0,1 1-1,1-1 1,-1 1-1,1-1 1,1 1 0,0 0-1,1 1 1,0-1-1,0 1 1,1 0-1,14-14 1,-18 21 25,0 0-1,0 0 1,0 0 0,0 0-1,0 1 1,1 0-1,-1 0 1,0 0 0,1 0-1,-1 0 1,1 1 0,-1-1-1,1 1 1,-1 0-1,1 0 1,-1 0 0,1 1-1,-1-1 1,1 1 0,-1 0-1,1 0 1,-1 0-1,0 0 1,1 0 0,-1 1-1,0 0 1,0 0 0,0 0-1,0 0 1,-1 0 0,1 0-1,0 1 1,-1-1-1,0 1 1,3 3 0,1 4 17,-2 1 0,1-1 0,-1 1 0,-1 0 0,0 0 0,3 20 0,-3 2 42,-2 36 1,-1-61-44,1-3 5,-1 1 0,-1 0 0,1 0 1,-1-1-1,0 1 0,0 0 0,-1-1 1,0 1-1,0-1 0,0 0 0,0 1 1,-1-1-1,0 0 0,0 0 0,0-1 0,-1 1 1,0-1-1,1 0 0,-2 0 0,1 0 1,0 0-1,-1-1 0,0 1 0,1-1 1,-1 0-1,-1-1 0,1 1 0,0-1 1,0 0-1,-1 0 0,0-1 0,1 0 1,-1 0-1,-10 1 0,10-2-11,4 0-26,-1 0-1,1 0 1,-1 0-1,1 0 1,-1 0-1,1 0 1,-1-1-1,1 1 1,0-1-1,-1 0 1,-2-1-1,3 1-248,1-1-1,0 1 1,1-1-1,-1 1 1,0-1-1,0 0 1,0 1 0,1-1-1,-1 0 1,1 0-1,0 1 1,-1-1-1,1 0 1,0 0 0,0 1-1,0-1 1,0 0-1,1-2 1,-1 2-73,0 0 0,0 1 0,0-1 0,0 0 0,0 1 0,1-1 0,-1 1-1,1-1 1,-1 0 0,1 1 0,0-1 0,-1 1 0,1-1 0,0 1 0,0 0 0,0-1 0,0 1 0,2-2 0,14-11-3068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22.98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1 170 4560,'0'0'5280,"1"3"-4611,1-1-547,0 0 0,0 0-1,0 0 1,0 0 0,0 0 0,0-1 0,0 1 0,1-1 0,-1 1 0,1-1 0,-1 0 0,1 0 0,-1 0 0,1 0 0,-1 0 0,1-1-1,5 2 1,-6-2-99,0 0 0,1 0 0,-1 0 0,0 0 0,0 0 1,0-1-1,0 1 0,0 0 0,0-1 0,0 0 0,0 1 0,0-1 0,0 0 0,0 0 0,0 0 0,0 0 0,-1-1 0,1 1 0,0 0 0,-1-1 0,1 1 0,-1-1 0,1 0 0,-1 1 0,2-4 0,1-4 10,1 0 1,-2 0-1,0 0 1,0-1-1,0 1 1,-1-1-1,-1 0 0,0 1 1,0-1-1,0 0 1,-2 0-1,1 1 1,-3-11-1,3 18-27,0 1 0,0-1 0,0 1 0,-1 0 0,1-1 0,-1 1 0,1-1 0,-1 1 0,0 0 0,1 0-1,-1 0 1,0-1 0,0 1 0,0 0 0,0 0 0,0 0 0,0 0 0,0 0 0,0 0 0,0 1 0,0-1 0,-1 0 0,1 0 0,0 1 0,0-1 0,-1 1 0,1-1 0,0 1 0,-1 0 0,1-1-1,-1 1 1,1 0 0,-1 0 0,1 0 0,0 0 0,-1 0 0,1 0 0,-1 1 0,1-1 0,-3 1 0,1 0-10,0 0 0,0 0-1,0 0 1,0 1 0,0-1 0,1 1-1,-1 0 1,0 0 0,1 0 0,-1 0 0,1 0-1,0 0 1,-1 0 0,1 1 0,0 0-1,1-1 1,-3 5 0,-1 5 64,1 1 0,1-1 1,0 1-1,1 0 0,0 0 0,1 0 1,0 0-1,1 0 0,3 24 0,-2-33 6,0 0 0,0 0 0,0-1 0,1 1 0,0 0 0,-1-1 0,1 0-1,0 1 1,1-1 0,-1 0 0,0 0 0,1 0 0,0 0 0,0 0 0,0-1 0,0 1 0,0-1-1,0 0 1,1 0 0,-1 0 0,1 0 0,-1-1 0,1 0 0,3 2 0,3 0-14,-1-1 0,1 0 1,-1 0-1,1-1 1,0 0-1,0-1 0,-1 0 1,18-2-1,-24 0-231,1 1-1,-1 0 1,0-1-1,0 1 1,0-1 0,0 0-1,0 0 1,0 0-1,0 0 1,0-1 0,-1 1-1,0-1 1,1 0-1,-1 1 1,3-6-1,5-4-1425,7-8-2785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23.47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136 1 5145,'0'0'8518,"-19"15"-8091,-57 51-15,72-63-374,1 0 1,0 0-1,0 0 1,0 0-1,0 0 1,1 0-1,-1 1 1,1-1-1,0 1 1,0 0-1,0 0 1,0 0-1,1 0 1,-1 0-1,1 0 0,0 0 1,1 0-1,-1 1 1,1-1-1,-1 0 1,2 8-1,-1-4-36,0-7-8,1 1 1,0-1-1,0 0 1,-1 1-1,1-1 1,0 0-1,0 0 1,0 0-1,0 0 1,0 0 0,0 0-1,1 0 1,-1 0-1,0 0 1,0 0-1,1 0 1,-1-1-1,0 1 1,1-1-1,-1 1 1,1-1-1,-1 1 1,3-1-1,37 9-10,-23-8 14,25 2 4,-41-3 0,0 1 1,0-1 0,0 0-1,0 1 1,0-1-1,0 1 1,0 0-1,0 0 1,-1 0 0,1 0-1,0 0 1,0 0-1,-1 0 1,1 0-1,2 3 1,-3 1 183,0 0 0,-1-1 0,1 1 0,-1 0 0,0 0 0,0-1 0,0 1 0,-1 0-1,0-1 1,-1 6 0,-2-3-146,0-1 0,0 0-1,-1 0 1,0 0 0,0 0-1,0-1 1,-1 0-1,1 0 1,-1-1 0,-8 5-1,-2 4-229,16-13 48,-1 0 1,1 1-1,0-1 0,0 0 1,0 1-1,-1-1 1,1 0-1,0 0 1,0 0-1,-1 1 0,1-1 1,0 0-1,-1 0 1,1 0-1,0 1 1,-1-1-1,1 0 0,0 0 1,-1 0-1,1 0 1,0 0-1,-1 0 1,1 0-1,0 0 1,-1 0-1,1 0 0,0 0 1,-1 0-1,1 0 1,0 0-1,-1 0 1,1 0-1,0 0 0,-1-1 1,-1-10-6011,2 10 6134,0-13-6390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23.83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87 0 4296,'0'0'6711,"-11"19"-6228,-37 60 14,43-70-344,1 0-1,1 0 1,-1 0-1,1 0 1,1 1-1,0-1 1,0 1-1,1 0 1,0-1 0,1 1-1,0 0 1,2 17-1,0 10 626,-2-33-715,0 0 0,0 0 0,1 0 0,-1-1-1,1 1 1,0 0 0,0-1 0,0 1 0,1 0 0,-1-1-1,1 1 1,3 4 0,-4-6-58,1 0 0,0 0 1,0-1-1,0 1 0,0-1 0,0 1 1,0-1-1,0 1 0,0-1 0,1 0 1,-1 0-1,0 0 0,1 0 0,-1-1 1,1 1-1,-1-1 0,1 1 0,-1-1 1,1 0-1,3 0 0,-2 0-164,0 0-1,1-1 1,-1 0-1,0 0 1,1 0 0,-1 0-1,0 0 1,0-1 0,0 0-1,0 0 1,0 0-1,0 0 1,-1-1 0,1 1-1,-1-1 1,1 0-1,-1 0 1,0 0 0,0-1-1,4-5 1,-4 4-242,21-19-3533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24.48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129 9 5009,'0'0'5554,"-6"-2"-4854,3 1-799,-25-4 1309,27 5-1158,0 0-1,0 0 1,0 0-1,-1 0 1,1 0-1,0 0 1,0 0-1,0 1 1,0-1-1,-1 0 1,1 1-1,0-1 1,0 1-1,0 0 1,0-1-1,0 1 1,0 0-1,0-1 1,0 1-1,0 0 1,1 0-1,-1 0 1,0 0-1,-1 1 1,-9 21 229,1 1 1,1 0-1,1 0 0,0 1 0,2 0 1,2 0-1,0 1 0,1 0 1,1 31-1,3-56-288,-1-1 0,1 1 0,-1-1-1,1 1 1,-1-1 0,1 0 0,-1 1 0,1-1 0,0 0-1,-1 1 1,1-1 0,-1 0 0,1 0 0,0 1 0,0-1-1,-1 0 1,1 0 0,0 0 0,-1 0 0,1 0 0,0 0-1,-1 0 1,1 0 0,0-1 0,-1 1 0,1 0 0,0 0-1,-1 0 1,1-1 0,0 1 0,-1 0 0,1-1 0,-1 1-1,2-1 1,8-13-170,-1 0-1,0-1 0,0 0 0,-2 0 0,12-33 0,0 4-301,-12 21 370,-5 17 94,0-1-1,0 0 0,1 1 0,0 0 1,7-12-1,-10 18 32,0-1 0,1 1-1,-1 0 1,0 0 0,0-1 0,1 1 0,-1 0 0,0 0-1,1 0 1,-1 0 0,0-1 0,1 1 0,-1 0 0,0 0-1,1 0 1,-1 0 0,0 0 0,1 0 0,-1 0 0,1 0-1,-1 0 1,0 0 0,1 0 0,-1 0 0,0 0 0,1 0-1,-1 0 1,0 0 0,1 1 0,-1-1 0,0 0 0,1 0-1,-1 0 1,0 1 0,1-1 0,-1 0 0,0 0-1,0 0 1,1 1 0,-1-1 0,0 0 0,0 1 0,1 0-1,8 10 469,7 18 589,39 81 425,-54-108-1525,0 0 1,0 0-1,0 0 1,0 0 0,0 0-1,0 0 1,1-1-1,-1 1 1,0-1-1,4 4 1,-4-5-97,0 1 1,-1-1-1,1 0 0,0 1 1,0-1-1,0 0 0,-1 1 1,1-1-1,0 0 0,0 0 1,0 0-1,0 0 0,0 0 1,-1 0-1,1 0 0,0 0 1,0 0-1,0 0 0,1-1 1,1-1-595,1 1-1,-1-1 1,0-1 0,0 1 0,0 0 0,0-1 0,0 0 0,-1 1 0,1-1 0,-1 0 0,4-6 0,10-13-5072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24.86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4200,'0'0'8887,"3"19"-8016,18 136 1441,-7-58-765,9 36-177,-7-85-1210,-5-25-1156,-7-23-2108,-2-13-430,-2-2-1163,0-3-1935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25.22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75 5697,'0'0'9042,"123"0"-8018,-99-5-288,-1-4-152,1 0-224,-7 4-160,1-4-64,-7-1-88,1-4-48,-6 10-1472,0-6-1721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27.28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1 101 1456,'0'0'8586,"1"10"-6906,13 54 1024,-8-33-1604,1 0-1,16 42 0,-23-81-987,0 0 0,0 0-1,1 0 1,0 0 0,0 0-1,4-12 1,19-69-176,4 10 60,-25 72-5,0 0 1,1 0-1,0 0 1,0 1-1,0 0 1,1 0 0,0 0-1,9-8 1,-13 13 5,0 1 1,0-1 0,0 0 0,0 0-1,0 1 1,0-1 0,0 1-1,1-1 1,-1 1 0,0-1-1,0 1 1,1 0 0,-1 0 0,0 0-1,0-1 1,1 1 0,-1 0-1,0 0 1,1 1 0,-1-1 0,0 0-1,0 0 1,1 1 0,-1-1-1,0 1 1,0-1 0,0 1 0,1-1-1,-1 1 1,0 0 0,0-1-1,0 1 1,0 0 0,0 0 0,0 0-1,-1 0 1,1 0 0,1 2-1,4 4 18,-2 0 0,1 1-1,-1 0 1,5 12 0,-5-11-19,3 9 36,-1 1 1,7 34 0,-11-41-18,0 0 0,1 0-1,0-1 1,1 1 0,0-1 0,1 0 0,0 0 0,1 0-1,0-1 1,11 14 0,-16-22-89,1 0-1,0-1 1,0 1-1,0-1 1,0 1-1,0-1 1,0 0 0,0 0-1,0 0 1,1 0-1,-1 0 1,0 0-1,0-1 1,1 1-1,-1-1 1,1 1 0,-1-1-1,0 0 1,1 0-1,-1 0 1,1-1-1,-1 1 1,0 0 0,1-1-1,-1 0 1,0 1-1,1-1 1,3-2-1,2-2-679,0 1-1,0-1 0,-1-1 0,0 1 0,13-13 0,-12 7-5103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1.14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65 89 5825,'0'0'7759,"1"14"-6560,4 21 58,3 46 0,2 21-263,-2-78-815,-8-23-168,0 0 1,0 1 0,1-1 0,-1 0 0,1 0 0,-1 0 0,1 0 0,0 0-1,-1 0 1,1 0 0,0 0 0,0 0 0,0 0 0,-1-1 0,1 1 0,0 0-1,0 0 1,1 0 0,29 0-6,0-1 0,0-2 0,0-1 0,-1-2 0,39-9 0,-64 12-9,0 0 21,0 1-1,0-1 1,0 1-1,0 0 1,0 1-1,7-1 1,-11 1 112,-1-24-4,0-282-290,0 305 302,-24 1 49,13 0-143,-102 4 1437,97-2-1318,1 0 0,1 1 1,-1 1-1,0 1 0,-19 8 0,-46 19-719,44-23-6049,28-8-133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2.05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5025,'0'0'5346,"0"5"-4918,2 24 742,1 0 0,9 36 0,5 45 1381,-14-78-1898,12 127 1679,-8-118-1854,-7-40-436,0-13-2386,-1-28-4272,-4 17 1556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2.40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80 5065,'0'0'4558,"7"-2"-3330,55-15 1001,46-11 950,36-4-2103,-134 31-1274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2.74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43 1560,'0'0'10077,"17"-3"-9020,9-3-720,100-17 2112,-82 21-2004,-10 1-1421,-11-2-2742,-12-1-1472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3.09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3320,'0'0'8251,"6"20"-7213,2 5-714,5 18 1045,12 60 1,11 133 1994,-25-211-3004,-4-17-1673,-7-8 1174,0 0 1,1 0 0,-1 0 0,0 0 0,0 0 0,0 0 0,1 0 0,-1 0-1,0 0 1,0 0 0,0 0 0,1 0 0,-1 0 0,0 0 0,0 0 0,0 0-1,1 0 1,-1 0 0,0 0 0,0-1 0,0 1 0,2-1-1381,-2 0 1380,0 1 1,0 0 0,0 0 0,0 0 0,0-1 0,0 1 0,0 0 0,0 0-1,0-1 1,5-11-4308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3.52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24 177 4216,'0'0'5230,"15"-15"-4661,46-51 14,-56 59-407,1 0 1,-1 0-1,0 0 1,0 0-1,4-10 0,-7 12 113,-1 1-1,0-1 1,0 1 0,0-1-1,-1 1 1,1-1-1,-2-6 1,-16 10 302,12 2-598,0 0-1,1 0 0,-1 0 1,0 0-1,1 1 0,-1 0 1,1 0-1,0 0 0,-1 0 1,1 1-1,0 0 1,0 0-1,1 0 0,-1 0 1,1 0-1,-1 1 0,1 0 1,0-1-1,0 1 0,1 0 1,-1 1-1,1-1 0,-2 6 1,-2 1 83,2 0 1,-1 0-1,1 1 1,1 0-1,0 0 1,1 0 0,0 0-1,0 14 1,2-22 4,0 0 1,1-1-1,-1 1 0,1 0 1,0 0-1,0 0 1,0-1-1,1 1 1,-1-1-1,1 1 1,0-1-1,0 1 1,0-1-1,0 0 0,5 5 1,-3-4 14,2 1 0,-1-1 0,0 0 0,1 0 1,0 0-1,0-1 0,0 0 0,10 4 0,-5-4-62,0 1 0,0-1 0,1-1 0,-1 0 0,1-1-1,-1 0 1,1-1 0,-1 0 0,1-1 0,17-3 0,-22 1-222,0 1 1,-1-1-1,1-1 1,-1 1-1,0-1 0,0 0 1,0-1-1,0 1 1,-1-1-1,0 0 1,5-7-1,7-5-1493,12-8-3045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3.88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4504,'0'0'8638,"24"11"-7852,6 4-536,79 42 780,-105-55-941,20 11 398,-1 2-1,26 20 0,-48-34-1274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4.23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65 0 3672,'0'0'8578,"-36"112"-7426,31-79-231,-1 0-193,-6-10-72,12 5-320,-6-14-40,6 0-288,0-5 24,0-4-800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4.59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35 145 1744,'0'0'11692,"5"21"-10594,26 131 1700,-9-31-490,-21-103-2219,-1-17-241,0-9-5541,0-11 839,0-1-1720</inkml:trace>
  <inkml:trace contextRef="#ctx0" brushRef="#br0" timeOffset="1">18 5 9554,'0'0'6897,"-18"-4"-17131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5.28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4809,'0'0'4323,"5"21"-3310,47 153 1625,1 24 2365,-51-174-5086,-2-23-176,0 0-1,0 0 0,0 0 1,0-1-1,0 1 1,0 0-1,0 0 1,0 0-1,0 0 1,-1 0-1,1 0 1,0 0-1,-1 0 0,1 0 1,-1-1-1,1 1 1,-1 0-1,1 0 1,-1 0-1,1-1 1,-1 1-1,0 0 1,0 0-1,-10 0-4845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5.68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57 4184,'0'0'6778,"117"-24"-6730,-88 15-40,6 0-8,-11 4-1849,-1-4-3232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36.25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137 56 3568,'0'0'4364,"1"-7"-3212,4-31 846,-6 37-1913,1 0 1,0 1-1,-1-1 0,1 0 1,-1 1-1,1-1 0,-1 1 1,1-1-1,-1 1 0,0-1 1,1 1-1,-1-1 0,1 1 1,-1 0-1,0-1 0,1 1 1,-1 0-1,0-1 0,0 1 1,1 0-1,-1 0 0,0 0 1,0 0-1,1 0 0,-1 0 1,0 0-1,-1 0 1,-23-1 666,23 1-502,-2 1-172,1-1 0,0 1 1,0 0-1,-1 0 0,1 0 1,0 0-1,0 1 0,0-1 1,0 1-1,1 0 0,-1-1 1,0 1-1,1 1 1,-1-1-1,1 0 0,-1 1 1,1-1-1,0 1 0,0-1 1,0 1-1,1 0 0,-1 0 1,1 0-1,-2 5 0,-3 5-66,1 1-1,1 0 0,0 0 0,-2 18 0,-1 39 45,7-65-54,0 0-1,0-1 1,1 1-1,0 0 1,0-1-1,0 1 1,1 0-1,0-1 0,0 0 1,4 8-1,-6-12-6,1 0 0,-1 0-1,1 0 1,0 0-1,-1-1 1,1 1 0,0 0-1,0-1 1,-1 1 0,1 0-1,0-1 1,0 1-1,0-1 1,0 1 0,0-1-1,0 1 1,0-1-1,0 0 1,0 0 0,0 1-1,0-1 1,0 0 0,0 0-1,0 0 1,0 0-1,0 0 1,0 0 0,0 0-1,0-1 1,0 1 0,0 0-1,0 0 1,0-1-1,0 1 1,0-1 0,-1 1-1,1-1 1,0 1-1,0-1 1,0 1 0,0-1-1,1-1 1,1-2 16,1 1 0,-1-1 0,1 1 0,-1-1 0,0 0-1,-1 0 1,5-8 0,-1-1 34,3-4-97,-1 0 0,-1-1 0,0-1 0,-1 1 0,-1-1 0,-1 0 1,3-26-1,-7 44 100,0 1-287,0 0 229,0 0 1,1 0-1,-1 0 0,0 0 1,1 0-1,-1 0 1,0 0-1,1 0 1,-1 0-1,0 0 0,0 0 1,1 0-1,-1 0 1,0 0-1,1 0 1,-1 1-1,0-1 0,0 0 1,1 0-1,-1 0 1,0 0-1,0 1 1,1-1-1,-1 0 0,0 0 1,0 0-1,0 1 1,1-1-1,-1 0 1,0 1-1,0-1 0,0 0 1,0 0-1,0 1 1,0-1-1,1 1 1,7 14 68,-7-12-67,23 44 333,27 45 796,-50-91-1123,-1 0 0,1 0 1,-1-1-1,1 1 0,-1 0 0,1 0 1,0-1-1,-1 1 0,1-1 0,0 1 1,-1-1-1,1 1 0,0-1 1,0 1-1,0-1 0,0 1 0,-1-1 1,1 0-1,0 0 0,0 1 1,0-1-1,0 0 0,0 0 0,0 0 1,0 0-1,-1 0 0,1 0 0,0 0 1,0 0-1,0-1 0,0 1 1,0 0-1,0-1 0,1 0 0,0 0-66,1 0-1,-1-1 1,0 1-1,0-1 1,0 0-1,0 1 1,0-1-1,-1 0 1,1 0-1,0 0 1,1-3-1,30-46-6571,-20 28-1715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44.05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82 1872,'0'0'11411,"0"11"-10287,0 188 1432,0-196-2526,0-1 0,1 1 1,-1 0-1,1-1 0,0 1 0,0 0 0,0-1 1,2 4-1,-2-3-14,1 0 0,-1 0 0,0 0 0,0 0 1,0 0-1,0 0 0,-1 1 0,1 5 0,1-7-20,-1 0 0,1 0 0,-1 1 0,1-1 0,0 0 0,0 0 0,-1 0 0,2-1 0,-1 1 0,3 2 0,-4-1 47,-1-3 10,24 0-394,85-6 443,38-1 28,-146 7 105,-1-16-31,-2-6-243,0 0 0,-9-35 1,1 6-81,2 7 2,-17-52 1,23 80 133,2 13-12,-1 1-1,1-1 1,0 1 0,-1-1 0,0 1-1,1-1 1,-1 1 0,0-1 0,0 1-1,-3-4 1,3 5 5,-1-1 0,0 1 1,0 0-1,0 0 0,0 0 0,0 0 0,-1 0 0,1 0 1,0 1-1,0-1 0,-1 1 0,1-1 0,0 1 1,-1 0-1,1 0 0,-5 1 0,3-1 24,-1 0-1,0 0 1,0 1 0,1-1 0,-1 1-1,0 0 1,-5 3 0,-6 5 152,0 0 0,0-2 1,-1 0-1,-27 8 0,42-15-174,-4 2 27,0-1 1,0 1 0,0 0 0,0 1 0,-9 4 0,14-6-87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49.31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229 10 4721,'-4'-2'5083,"-16"-5"-2488,15 7-2457,1 0 0,0 0 0,0 0-1,0 1 1,0-1 0,-1 1 0,1 0 0,0 0-1,0 1 1,0-1 0,1 1 0,-1 0 0,0 0-1,1 0 1,-1 0 0,1 1 0,-1-1-1,1 1 1,0 0 0,0 0 0,1 0 0,-4 5-1,-7 7-85,1 0-1,1 0 1,0 1 0,1 1-1,1 0 1,0 0-1,1 1 1,1 0-1,1 0 1,1 1-1,0-1 1,1 1 0,2 0-1,-2 38 1,3-44-38,2 0 1,0 0-1,0 0 1,1-1-1,1 1 1,4 16-1,-4-23-5,0 1 0,1-1 1,-1 1-1,1-1 0,0 0 0,1-1 0,-1 1 0,1-1 0,0 0 0,1 0 0,-1 0 1,12 6-1,-11-7-7,0 0 1,1-1 0,-1 0 0,1-1 0,0 0-1,0 0 1,0 0 0,0-1 0,8 1-1,66-1 120,-38-3 7,-42 2-263,0-1 0,0 1 0,1-1 0,-1 1 0,0-1 0,0 0-1,0 0 1,0 0 0,0 0 0,0 1 0,0-1 0,-1-1 0,1 1-1,0 0 1,0 0 0,-1 0 0,1 0 0,-1 0 0,1-1 0,-1 1 0,1 0-1,-1 0 1,1-2 0,7-32-5811,-8 35 5917,1-15-5140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49.88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52 5569,'0'0'5949,"7"4"-5628,-1-3-222,-1 0-1,1-1 0,-1 0 0,1 0 0,-1 0 0,1-1 1,-1 0-1,1 0 0,9-3 0,46-24 226,-13 5-188,-47 24-5,-1-1-1,1 1 1,0 0 0,-1 0 0,1-1 0,-1 1 0,1 0 0,-1 0 0,0 0 0,1 0 0,-1-1 0,0 1-1,0 0 1,0 0 0,1 0 0,-1 0 0,0 0 0,0 0 0,0 0 0,0 0 0,0 0 0,-1 1 0,1 38 122,0-30 42,-1 47 167,-1-29-41,2-1-1,1 0 1,6 38-1,0-47-228,-1 2-135,-6-20-113,1-4-3583,4-52-4530,0 23 1328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0.24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4825,'0'0'7594,"6"17"-6591,12 39 780,17 86 0,2 20-176,-23-106-1480,-13-49-380,2 5 315,-3-12-209,0 0 0,0 0 0,2 2-1766,-2-2 1765,1 0 1,-1 0 0,0 0 0,0 0 0,0 0-1,1 0 1,-1 0 0,0 0 0,0 0 0,0 0 0,1 0-1,-1 0 1,0 0 0,0 0 0,1 0 0,-1 0-1,0 0 1,0 0 0,0 0 0,0 0 0,1-1 0,-1 1-1,1-1-1029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0.79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19 3776,'0'0'6939,"2"20"-5853,-1 7-753,-1-13-93,1 0 0,1 0 0,0 0 0,7 26 0,-7-32-55,1-1 1,-1 0-1,1 0 0,0 0 0,0-1 1,1 1-1,8 10 0,-9-14-179,-1-1 1,0 1-1,1-1 0,-1 0 0,1 0 0,0 0 0,0 0 1,0-1-1,0 1 0,0-1 0,0 1 0,0-1 1,0 0-1,0 0 0,1-1 0,-1 1 0,0-1 0,6 1 1,-7-2-2,1 0 0,-1 0 0,0 1 0,0-2 0,0 1 0,0 0 0,0 0 0,0 0 0,0-1 0,0 1 0,0-1 0,0 0 0,-1 1 0,1-1 1,-1 0-1,1 0 0,1-4 0,4-3 13,8-11-4,-1 0 0,0-1 1,-2-1-1,-1 0 0,0-1 0,-2 0 0,8-29 0,-17 51-30,1 0 0,-1 0 0,0 0 0,0 0 0,0 1 0,1-1-1,-1 0 1,0 0 0,1 1 0,-1-1 0,1 0 0,-1 0 0,1 1-1,-1-1 1,1 1 0,0-1 0,-1 0 0,1 1 0,0-1 0,0 1 8,0 0 0,-1 1 0,1-1 0,-1 1 0,1-1 1,0 1-1,-1-1 0,1 1 0,-1-1 0,1 1 1,-1-1-1,0 1 0,1 0 0,-1-1 0,0 1 1,1 0-1,-1-1 0,0 1 0,0 0 0,1 0 0,-1 1 1,82 215 2267,-73-203-2207,-1 5-634,-3-18-2173,2-15-6838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1.13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5433,'0'0'5988,"8"20"-4902,24 66-89,-25-67-344,-1 1 0,-1 0 0,4 40 1,-1-9 79,10 93 184,-17-112-2578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1.51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84 5881,'0'0'9794,"70"-4"-9474,-47-1-240,-5-4 0,-1 4 0,7-4-80,-1-5-440,1 0-1697,-1 0-1071,-5 4-2610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1.89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1 189 4488,'0'0'5077,"8"0"-4371,-6 0-683,1 1 74,0-1-1,1 0 0,-1-1 1,0 1-1,1 0 0,-1-1 0,0 0 1,0 0-1,0 0 0,0 0 1,0 0-1,0-1 0,0 1 0,0-1 1,0 0-1,0 0 0,-1 0 1,1 0-1,-1 0 0,0 0 0,3-3 1,9-11 638,-1-1 0,14-20 0,-23 31-524,-1 0 0,0-1 0,0 1 0,0-1 0,-1 1 0,1-1 0,-2 0 0,1 0 0,-1 0 0,1-11 0,-3 18-199,1-1-1,-1 1 1,1-1 0,-1 1-1,1-1 1,-1 1-1,0-1 1,1 1 0,-1 0-1,0-1 1,1 1 0,-1 0-1,0 0 1,1-1-1,-1 1 1,0 0 0,0 0-1,1 0 1,-1 0 0,0 0-1,0 0 1,1 0-1,-1 0 1,0 0 0,1 0-1,-1 1 1,0-1 0,-1 1-1,-23 6-335,21-3 271,0 0 0,0 0 0,0 1 0,1-1 0,-1 1 0,1 0 0,0 0 0,-4 11 0,-13 46 46,17-53-9,0 4 139,1 1 0,0 0 0,1 0 0,0 0 0,1 0-1,3 28 1,-2-40-77,0 1-1,0 0 1,1 0-1,-1-1 0,0 1 1,1-1-1,0 1 1,-1-1-1,1 0 0,0 0 1,0 0-1,0 0 1,0 0-1,1 0 1,-1 0-1,0-1 0,1 1 1,0-1-1,-1 1 1,6 1-1,-2-1 5,0 0 0,0 0 1,-1-1-1,1 1 0,0-1 0,1-1 0,-1 1 0,0-1 1,8-1-1,-10 0-70,0 0-1,0-1 1,0 1 0,-1-1-1,1 0 1,0 0 0,-1 0 0,1-1-1,-1 0 1,0 1 0,0-1 0,0 0-1,0 0 1,4-6 0,34-55-3613,-37 57 2591,10-22-4418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2.39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4689,'0'0'8061,"7"19"-6823,1-2-946,47 125 3348,-50-127-3157,-2-8-236,-1 0 0,0 0 0,0 0 0,1 14 1,-3-20 246,0-21-272,0-9-272,-1 13-47,0-1 1,2 1-1,2-18 1,-3 30 77,1 1 1,0-1-1,0 0 1,0 1 0,0-1-1,0 1 1,1 0-1,-1-1 1,1 1 0,0 0-1,0 0 1,0 0-1,1 0 1,-1 1 0,1-1-1,0 0 1,-1 1-1,1 0 1,4-3 0,-5 4 11,0 0 1,0 0 0,0 0 0,0 0 0,0 1-1,0-1 1,1 1 0,-1-1 0,0 1 0,0 0-1,0 0 1,0 0 0,1 0 0,-1 0-1,0 0 1,0 1 0,0-1 0,0 1 0,0-1-1,3 2 1,-1 0 39,-1 0 0,0 0 1,0 1-1,0-1 0,0 1 0,0 0 0,0 0 1,-1 0-1,1 0 0,2 5 0,4 7 232,-2 1-1,1-1 1,8 34 0,-16-49-262,7 18 86,-5-14-84,0 0 1,0 1-1,-1-1 0,0 0 1,0 0-1,1 8 0,-2-11-330,17-24-17395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2.75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5801,'0'0'7777,"0"0"-7675,1 1 0,-1-1 0,0 1 1,1 0-1,-1-1 0,0 1 0,1-1 0,-1 1 0,1-1 0,-1 1 0,1-1 0,-1 0 0,1 1 1,-1-1-1,1 0 0,-1 1 0,1-1 0,0 0 0,-1 0 0,1 1 0,1-1 0,40 2 1764,-20 0-2544,1-1-3765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5.95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9 5297,'0'9'10732,"0"39"-9478,6 128 1080,5-87-1267,-11-89-1070,0 1 0,1-1 0,-1 1 0,0-1 0,0 1 1,0-1-1,1 1 0,-1-1 0,0 1 0,1-1 0,-1 1 0,0-1 0,1 0 0,-1 1 0,0-1 0,1 0 1,-1 1-1,1-1 0,-1 0 0,1 1 0,-1-1 0,0 0 0,1 0 0,-1 1 0,1-1 0,0 0 0,-1 0 1,1 0-1,-1 0 0,1 0 0,-1 0 0,1 0 0,0 0 0,18-1-158,-17 1 149,22 0 18,7 1 31,-1-2 0,49-7 0,-33 2 42,-45 6 10,-1-22-228,1 0 0,1 1 0,7-36 0,13-77-541,-21 83 619,-1 50 177,-29-9 60,2 6-16,0 2 0,-1 1 1,1 1-1,0 1 0,-1 1 0,-36 8 0,45-6-96,15-6-2887,9-10-2389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6.98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8 4488,'0'0'7407,"0"0"-7311,0 0-1,0-1 0,0 1 1,0 0-1,0-1 1,0 1-1,0 0 0,1 0 1,-1-1-1,0 1 0,0 0 1,0-1-1,0 1 0,0 0 1,0 0-1,1-1 1,-1 1-1,0 0 0,0 0 1,1-1-1,-1 1 0,0 0 1,0 0-1,1 0 0,-1-1 1,0 1-1,0 0 1,1 0-1,-1 0 0,0 0 1,1 0-1,1 2 146,0 1 1,-1 0-1,1 0 1,-1 0-1,0 0 0,1 1 1,0 4-1,2 5 136,-2-4-164,0 0 1,0 1-1,0 0 1,-1 11-1,2 11 114,6 78 409,-1-2-232,-7-60-208,25-48-610,182-13 215,-145 12 271,-62 1 37,-1-19-5447,0 10-219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7.73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245 36 3392,'0'0'6514,"0"-4"-5737,0-19 593,-24 22 853,17-1-2156,1 0-1,-2 1 1,1 0-1,0 0 0,0 1 1,0 0-1,0 0 1,0 0-1,-1 1 1,1 1-1,0-1 0,0 1 1,1 0-1,-1 0 1,0 1-1,1 0 0,-1 0 1,1 1-1,0 0 1,0 0-1,0 0 1,1 1-1,0-1 0,-1 1 1,2 1-1,-7 7 1,5-4-40,1 0 1,0 1-1,1-1 0,0 1 1,0 0-1,1 0 1,0 1-1,1-1 1,0 1-1,1-1 1,0 1-1,0-1 1,1 1-1,1 0 0,0-1 1,3 14-1,-3-21-32,0-1 0,0 1 0,0 0 0,0-1 0,1 1-1,-1 0 1,1-1 0,0 0 0,0 1 0,0-1 0,0 0 0,0 0-1,0 0 1,0 0 0,1 0 0,-1-1 0,1 1 0,-1-1-1,5 2 1,-5-2 2,0 0-1,0 0 1,0-1-1,-1 1 1,1 0-1,1-1 1,-1 0-1,0 1 1,0-1 0,0 0-1,0 0 1,0 0-1,0 0 1,0-1-1,0 1 1,0 0-1,0-1 1,0 0-1,0 1 1,0-1-1,0 0 1,0 0-1,0 0 1,-1 0-1,1 0 1,0 0-1,-1-1 1,2-1-1,6-10-5,0 0 0,-1-1 0,-1 0 0,0 0-1,-1-1 1,-1 0 0,5-18 0,-5 14-92,1 0 0,1 1 1,1-1-1,10-16 0,-18 35 94,0 0 0,0 0 1,0-1-1,0 1 0,1 0 0,-1 0 1,0 0-1,0-1 0,0 1 0,1 0 0,-1 0 1,0 0-1,0 0 0,0-1 0,1 1 0,-1 0 1,0 0-1,0 0 0,1 0 0,-1 0 1,0 0-1,0 0 0,1 0 0,-1 0 0,0 0 1,0 0-1,1 0 0,-1 0 0,0 0 0,0 0 1,1 0-1,-1 0 0,0 0 0,0 0 1,1 1-1,9 8 165,10 21 614,-16-23-577,12 21 161,-10-17-320,-1-1 1,2 0-1,-1 0 1,2-1-1,-1 0 1,15 13-1,-21-21-179,0 0 0,1 0 0,-1-1 0,0 1 0,1 0-1,-1-1 1,1 1 0,-1-1 0,1 0 0,-1 0 0,1 1 0,-1-1 0,1 0 0,0 0 0,-1 0 0,1-1 0,-1 1-1,1 0 1,-1-1 0,1 1 0,-1 0 0,0-1 0,3-1 0,-1 1-517,0-1 0,0 0 0,0 0 0,0 0 1,0 0-1,-1 0 0,1-1 0,-1 1 0,4-5 0,7-15-6370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8.13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121 1 5009,'0'0'6772,"-16"11"-6003,-48 37-76,61-45-598,-1 1-1,1 0 0,0 0 0,0 1 1,0-1-1,0 1 0,1-1 0,0 1 1,0 0-1,0 0 0,0 0 0,1 0 1,0 0-1,0 0 0,0 0 0,1 6 1,-1-10-69,-1 24 452,0-1-1,2 1 0,4 40 1,-3-62-468,0-1 0,-1 0 0,1 0 0,0 1 1,0-1-1,0 0 0,1 0 0,-1 0 0,0 0 0,1-1 1,-1 1-1,1 0 0,0 0 0,-1-1 0,1 1 1,0-1-1,0 0 0,0 1 0,0-1 0,0 0 0,0 0 1,1 0-1,-1-1 0,0 1 0,4 0 0,5 1-12,-1 0-1,1-1 1,22 0-1,-27-1 9,-2-1-21,1 0 1,0 0 0,0 0 0,-1-1-1,1 0 1,-1 0 0,1 0-1,-1 0 1,0 0 0,0-1 0,0 0-1,0 0 1,0 0 0,-1-1 0,1 1-1,4-8 1,8-8-1096,24-42 1,-32 48 358,15-25-2394,-4 0-1938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8.54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 1 3648,'0'0'8569,"-2"20"-7716,2-16-799,-9 153 2114,10-119-1186,10 48 0,-6-50-362,1 47 1,-3-3 242,0-2-3140,-3-77 2062,0-1 0,0 1 0,0 0-1,0-1 1,0 1 0,0-1 0,0 1 0,0-1 0,-1 1 0,1 0 0,0-1-1,0 1 1,0-1 0,-1 1 0,1-1 0,0 1 0,-1-1 0,1 1-1,-1-1 1,1 1 0,0-1 0,-1 1 0,1-1 0,-1 0 0,1 1 0,-1-1-1,1 0 1,-1 0 0,1 1 0,-1-1 0,0 0 0,1 0 0,-2 1 0,-4 3-4609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8.88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70 4336,'0'0'9450,"105"-23"-8617,-81 18-161,-1 1-304,-5 4-96,-1-5-200,-5-4 48,5-1-120,1 1-520,-12 4-3537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0:59.84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84 0 2632,'0'0'6425,"-19"6"-3859,14-2-2472,0 0-1,0 0 1,0 1-1,1-1 0,-1 1 1,1 0-1,0 1 1,1-1-1,-1 1 0,1-1 1,0 1-1,0 0 1,1 0-1,0 0 0,0 1 1,1-1-1,-2 10 1,3-16-102,-1 1 0,1 0 0,0 0 1,0 0-1,0 0 0,0 0 0,0 0 1,0 0-1,0 0 0,0 0 0,0 0 1,0 0-1,0-1 0,1 1 0,-1 0 0,0 0 1,1 0-1,-1 0 0,0 0 0,1-1 1,-1 1-1,1 0 0,0 0 0,-1-1 1,1 1-1,-1 0 0,1-1 0,0 1 1,0 0-1,-1-1 0,1 1 0,0-1 0,0 0 1,0 1-1,0-1 0,0 0 0,-1 1 1,1-1-1,0 0 0,0 0 0,0 0 1,0 0-1,0 0 0,1 0 0,-1 1-5,-1-1-1,0 0 0,0 1 1,0-1-1,1 0 0,-1 1 1,0-1-1,0 0 0,0 1 1,0-1-1,0 0 0,0 1 1,0-1-1,1 0 0,-1 1 1,0-1-1,0 1 0,-1-1 1,1 0-1,0 1 1,0-1-1,0 1 0,0-1 1,0 0-1,0 1 0,0-1 1,-1 0-1,1 1 0,-6 11-4541,1-11 463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1:00.69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31 80 3896,'0'0'4744,"35"5"-2105,-31-5-2597,0-1-1,0 1 0,0-1 1,-1 0-1,1 0 0,0-1 1,0 1-1,-1-1 0,1 1 1,-1-1-1,1 0 0,-1-1 1,0 1-1,0-1 0,0 1 1,0-1-1,0 0 0,-1 0 1,1 0-1,-1 0 0,0-1 1,3-3-1,9-12 192,-13 19-185,-1-1-1,0 1 1,1 0-1,-1 0 1,0 0-1,0-1 1,1 1-1,-1 0 1,0 0-1,0-1 1,1 1-1,-1 0 1,0 0-1,0-1 1,0 1-1,0 0 1,0-1-1,1 1 1,-1 0-1,0-1 1,0 1-1,0 0 1,0-1-1,0 1 1,0 0-1,0-1 1,0 1-1,0 0 1,0-1-1,0 1 1,0 0-1,-1-1 1,1 1-1,0 0 1,0-1-1,0 1 1,0 0-1,0 0 1,-1-1-1,1 1 1,0 0-1,0 0 1,0-1-1,-1 1 1,1 0-1,0 0 0,0-1 1,-1 1-1,1 0 1,0 0-1,-1 0 1,1 0-1,0 0 1,-1-1-1,1 1 1,0 0-1,-1 0 1,1 0-1,0 0 1,-1 0-1,1 0 1,-25 0-54,21 0 76,0 1-76,0 0-1,0 0 0,1 0 0,-1 0 1,0 1-1,0-1 0,1 1 0,-1 0 1,1 0-1,-1 1 0,1-1 0,0 1 0,0-1 1,0 1-1,0 0 0,1 0 0,-5 6 1,-1 2 7,1 1 0,-1-1 0,-9 24 0,13-26 14,1-1 1,0 1-1,1 0 1,0 0-1,0 0 1,0 1-1,2-1 0,-1 0 1,1 0-1,0 1 1,3 15-1,-1-19 25,-1 0-1,1 0 0,0-1 1,1 1-1,-1-1 0,1 0 1,0 1-1,0-1 1,1 0-1,0-1 0,-1 1 1,2-1-1,-1 0 0,0 0 1,1 0-1,0 0 1,0-1-1,8 5 0,-5-5 180,-1 0-1,0-1 0,1 0 1,-1 0-1,1-1 1,0 0-1,0 0 0,12-1 1,17 0-2406,-9-1-5300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8:51:14.01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 10 72,'-5'4'14867,"10"-2"-14624,0 0 0,1-1 1,-1 0-1,1 0 0,-1 0 0,1-1 0,0 0 0,-1 0 1,1 0-1,7-2 0,5 2 122,732 4 4680,-598-13-4706,6 4-226,182 1-36,362-1-6,-702 5-109,1 0 0,-1 0 0,0 0 0,1 0 1,-1-1-1,0 1 0,1 0 0,-1 0 0,0 0 0,1 1 1,-1-1-1,0 0 0,1 0 0,-1 0 0,0 0 0,0 0 1,1 0-1,-1 0 0,0 0 0,1 1 0,-1-1 0,0 0 1,0 0-1,1 0 0,-1 1 0,0-1 0,0 0 0,1 0 1,-1 1-1,0-1 0,0 0 0,0 0 0,0 1 0,1-1 1,-1 0-1,0 1 0,0-1 0,0 0 0,0 1 0,0-1 1,0 0-1,0 1 0,0-1 0,0 0 0,0 1 0,0-1 1,0 0-1,0 1 0,0-1 0,0 0 0,0 0 0,0 1 1,-1-1-1,1 0 0,0 1 0,0-1 0,0 0 0,0 0 1,-1 1-1,1-1 0,0 0 0,0 0 0,-1 1 0,1-1 1,-20 20-5881,-2-2-2432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6:53.3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607 6244 224,'0'0'13338,"1"-12"-7764,0 10-5333,0 1 0,0-1 0,0 1 0,0-1-1,-1 1 1,1-1 0,0 0 0,-1 1 0,0-1 0,1 0 0,-1 1 0,0-1 0,0 0 0,0 1 0,0-1 0,0 0 0,0-2 0,-3-37 526,1 33-708,-1 0 1,0 1-1,0-1 1,0 1 0,-9-12-1,7 11-31,0-1 0,1 1-1,0-1 1,-4-11 0,-61-179 141,44 124-50,-20-102 0,32 123-108,3 10 16,-27-95 89,27 110-44,-81-240 251,54 170-291,-1-3 1,27 70-5,-1 0 1,-20-37-1,-12-29 23,25 51-42,12 33-16,1 0 1,1-1-1,-5-23 1,3 13-42,5 21 47,1-1 0,0 0-1,0 1 1,0-1 0,0 0 0,1-6 0,-16-108-21,9-186-495,6 253 429,0 16 37,1-1 1,2 0 0,13-70 0,5 15-171,-13 53 214,1 1-1,26-67 1,-11 39-26,-14 46-10,-7 14 10,0 1 1,1 0-1,0 0 1,-1 0-1,2 0 1,-1 1-1,0-1 1,1 1-1,5-6 1,-2 8 9,0-1 1,0 1-1,-1 0 1,1 1 0,0 0-1,1 0 1,-1 0-1,0 1 1,8 0 0,-9 0 12,14 0-9,-1 0 0,31 6 0,-42-5 14,-1 1-1,1 1 1,-1 0 0,0 0 0,1 0 0,-1 1 0,-1 0-1,1 0 1,8 7 0,-1 2 6,0 0-1,-1 2 1,0-1 0,12 19 0,21 25 10,-31-38-3,20 31 0,-11-14 38,-8-10-36,0 0 0,14 36 0,-18-37 0,0 0 0,25 37 0,46 72 5,-22-37 36,-15-25 10,-39-63-67,-1 1-1,-1-1 1,8 19 0,10 20 30,-4-5-87,-17-37 74,1-1 0,-1 1 0,1-1 0,0 0 0,1 0 0,7 11 0,18 42 23,-29-58-37,0-1 1,0 0-1,0 0 1,0 0-1,0 0 1,0 0-1,0 1 1,0-1-1,0 0 1,1 0-1,-1 0 1,0 0-1,0 0 1,0 1 0,0-1-1,0 0 1,0 0-1,0 0 1,0 0-1,0 0 1,0 0-1,1 0 1,-1 1-1,0-1 1,0 0-1,0 0 1,0 0-1,0 0 1,0 0-1,1 0 1,-1 0-1,0 0 1,0 0 0,0 0-1,0 0 1,1 0-1,-1 0 1,0 0-1,0 0 1,0 0-1,0 0 1,0 0-1,1 0 1,-1 0-1,0 0 1,0 0-1,0 0 1,0 0-1,0 0 1,1 0-1,-1 0 1,0 0 0,0-1-1,0 1 1,0 0-1,0 0 1,0 0-1,0 0 1,0 0-1,1 0 1,-1 0-1,0-1 1,0 1-1,0 0 1,0 0-1,3-17-13,-5-22 25,-4-3 10,1 0 1,2-71-1,-3-44 99,1 48-97,2 10-5,-1-158 109,7 137-123,-30-275 49,17 297-75,6-151 85,6 138-42,0 42-14,-1 32 5,0 1 0,-3 0 0,-7-48 0,3 38 39,6 36-42,-1-1-1,-1 1 1,0-1 0,-4-12 0,-30-122 46,31 124-46,-4-39-1,-1 1-6,-43-204 116,-15 26-36,63 215-88,-5-35 0,1 3-9,-6-8 43,4-1-1,1 0 1,0-86 0,10 137-26,1-56 27,-3-1 0,-20-123 0,12 132-39,3 0 0,1-113 0,7 167 9,-1 0 1,1 0-1,0 0 0,1 0 0,0 0 1,0 0-1,0 1 0,0-1 1,1 1-1,0-1 0,4-5 1,7-8 3,24-27 0,-16 22-26,0 0 10,1 2-1,39-30 1,-56 48 7,1-1 1,0 1 0,0 0 0,1 1-1,-1 0 1,1 0 0,13-3-1,57-7-71,-59 11 74,-4 0-3,1 1 0,-1 1 0,1 0 0,-1 1 0,0 1 0,1 0 0,-1 1 0,0 1 0,0 1 0,-1 0 0,1 0 0,-1 1 0,0 1 0,-1 1 0,0 0 0,0 1 0,0 0 0,-1 0 0,12 14 0,-9-6 11,-1 0 1,0 1-1,17 31 0,-22-35-1,69 121 91,-46-82-81,-3 2 1,-2 1-1,24 73 0,-45-113 7,63 219 43,-45-140-61,74 229-32,-44-160 55,-9-48-31,-28-77 3,20 68-1,6 27 16,-17-55-6,51 153 28,-54-141-41,0 31 48,-13-67-32,-9-43-9,1 0 1,1 0 0,4 14 0,-4-14 2,0 0-1,-1 1 1,2 12 0,7 34-1,-5-33 5,0 1-1,2 29 1,3 18-15,17 41 9,-17-46 32,32 70-64,-35-96 25,-6-37 5,4 7-9,-1 0 1,0 0-1,-1 0 0,0 0 0,1 19 1,-4-26 6,0 0 1,0 0 0,0 0 0,1 0-1,0 0 1,0-1 0,4 8-1,-4-7 6,1 0 0,-1-1-1,0 1 1,0 0-1,-1 0 1,0 0 0,1 9-1,6 27 6,-8-42-6,0 1-1,0-1 0,-1 0 1,1 0-1,0 0 0,0 0 0,0 1 0,0-1 1,0 0-1,0 0 0,0 0 0,0 1 1,0-1-1,0 0 0,0 0 0,0 0 1,0 1-1,0-1 0,0 0 0,1 0 1,-1 0-1,0 1 0,0-1 0,0 0 1,0 0-1,0 0 0,0 0 0,0 1 0,1-1 1,-1 0-1,0 0 0,0 0 0,0 0 1,0 0-1,0 0 0,1 1 0,-1-1 1,0 0-1,0 0 0,0 0 0,1 0 1,-1 0-1,0 0 0,0 0 0,0 0 1,1 0-1,-1 0 0,0 0 0,0 0 0,0 0 1,1 0-1,-1 0 0,0 0 0,0 0 1,0 0-1,1 0 0,-1 0 0,0-1 1,1 1 224,-1-1-322,1-3 95,-1-1 0,0 1 1,0-1-1,-1 1 0,1 0 0,-1-1 1,-3-7-1,2-5-42,-6-38-49,0-66 93,-7-26 39,7 43 11,-7-58-27,8 25-31,7 40-89,0 92 91,1 0 1,1 1 0,-1 0 0,1-1 0,-1 1-1,1 0 1,1 0 0,-1 0 0,1 0 0,2-4-1,36-43-68,-36 44 71,16-19 25,-14 16-23,1 0 0,0 1-1,0 0 1,1 0 0,0 1 0,13-10-1,-10 10-10,-1 0 0,0-1 0,13-15 0,-13 13 21,0 1 1,23-16-1,-14 13-27,0 0 0,1 2-1,1 0 1,25-8-1,-30 14-24,1 0 0,0 2 0,0 0-1,0 1 1,0 1 0,21 1 0,-35 1 37,-1 0 1,1-1-1,-1 1 1,1 0-1,-1 0 1,1 1-1,-1-1 1,0 1-1,0 0 1,0-1-1,0 2 1,0-1-1,0 0 1,5 5 0,33 43-63,-38-46 66,17 33-39,-9-13 40,0 0 22,0 1 0,-2 0-1,7 33 1,-8-28-28,24 57-1,-16-49 51,14 57 0,-16-52-35,-6-12 4,4 32 1,-7-36-11,0 1 0,11 25 1,-5-17 5,7 37 1,-3 6-57,-12-71 48,-1 1 0,-1-1-1,0 0 1,0 0 0,0 1 0,-1 7 0,0-15 194,8-27-307,-4-29 85,2 0 0,3 0 0,24-82 0,-9 40 67,-18 69-40,1 1 0,1 0 0,2 1 0,0 0 0,18-30 0,-10 24 7,11-16-5,-16 31-5,5-8-30,40-42 0,-39 49 37,0-1 8,0 1 0,2 1 1,33-22-1,-39 30-22,-8 4-8,0 1 0,1-1 0,-1 1 0,1 1 0,0 0 0,1 0 0,15-3 0,10-1 7,-21 3-20,1 2 0,-1 0-1,19-1 1,-29 4 30,0 0 1,0 0-1,0 0 0,-1 0 1,1 0-1,0 0 0,0 1 1,-1 0-1,1-1 1,-1 1-1,1 0 0,-1 0 1,0 0-1,1 1 0,-1-1 1,-1 0-1,1 1 0,0 0 1,2 4-1,12 14-5,-9-10 4,0-1 0,-1 1 0,0 1-1,-1-1 1,0 1 0,6 22 0,-11-31 2,83 364 72,-65-216-79,36 62 37,-45-183-34,-6-24 4,-1 0 0,0-1 0,-1 1 0,1 0 0,-1 1 0,0 6 0,6 26-3,-5-32 10,0 0 0,0 1 0,-1-1 0,1 16 0,-2-22 42,0-1-35,1-1 1,-1 1 0,1-1 1,-1 1-1,1 0 1,-1-1-1,1 1 0,-1-1 1,0 1-1,1-1 0,-1 0 1,0 1-1,1-1 0,-1 1 1,0-1-1,1 1 1,-1-1-1,0 0 0,0 1 1,0-1-1,0 0 0,2-19-2,0 0 1,2 1-1,0-1 0,7-19 0,4-20 11,15-50-23,-9 23-32,-14 62 37,-6 19-4,0 0-1,1-1 0,-1 1 0,1 0 0,0 0 1,1 0-1,4-7 0,4-6-11,0 0 1,9-24-1,-13 26 3,1 1 0,0 0 0,1 0 0,18-23 0,-1 8 9,-12 12-23,1 2 1,28-25-1,-35 35 16,99-72-36,-99 73 29,1 1 1,0 0-1,1 1 0,-1 0 0,0 0 1,1 1-1,15-2 0,71 1-139,-83 3 133,-9 0 16,-1 0 0,0 1 0,0 0 0,0 0 0,1 0 0,-1 0 0,0 0 1,0 1-1,-1-1 0,1 1 0,4 3 0,32 28 24,-19-15-31,-4-3 9,-1 1 0,0 1 0,-1 0-1,-1 1 1,-1 1 0,0 0 0,12 29 0,0-3 4,14 33 7,-31-65 12,-2 0-1,0 0 1,-1 1 0,0-1 0,-1 1 0,0 0 0,1 26 0,1 3 56,5 16-2,-3-22 3,-1 1 0,0 48 0,10 84 231,-16 257 42,-1-411-330,-1 1 0,-4 22 0,-2 11 57,3-17-16,-2 0 0,-16 45-1,5-15 31,-21 58-19,-7 26 0,9-23-1,6-23-36,-5 24 129,-42 195 314,65-223-398,6-37-16,-18 70 0,-28 102 346,13 6-241,-4 18 106,34-216-172,2-1 1,2 1-1,-2 54 1,-7 71 81,13-144-121,0 0 0,-6 26 0,4-25 3,1 0 0,-1 28 0,-4 88 108,8-138-221,-1 1 0,1-1 0,0 0 0,-1 0 0,1 0-1,-1 0 1,1 0 0,0 0 0,-1 1 0,1-1 0,0 0-1,-1 0 1,1 0 0,-1 0 0,1 0 0,0 0 0,-1-1-1,1 1 1,-1 0 0,1 0 0,0 0 0,-1 0 0,1 0-1,0 0 1,-1-1 0,1 1 0,0 0 0,-1 0 0,1-1-1,-43-22-7234,21 5-2322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6.1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1647 0 5473,'0'0'11595,"0"9"-9540,-2 0-1739,0 0 0,0 0 0,-1 0 1,0 0-1,-1-1 0,0 1 0,-8 13 1,-1 2 30,-295 516 2121,174-350-2112,23-29-180,-33 50-98,-24 39-35,64-99 26,62-87-63,-218 348 68,86-93 20,146-262-90,-7 13-2,22-46-21,0 1-1,-11 34 1,-10 21-15,25-51-474,9-29 483,0 0 0,0 0 0,0 0 1,0 0-1,0 0 0,0 0 1,0 0-1,1 0 0,-1 0 1,0 0-1,0 0 0,0 0 0,0 0 1,0 0-1,0 0 0,0 0 1,0 0-1,0 0 0,0 0 1,1 0-1,-1 0 0,0 0 0,0 0 1,0 0-1,0 0 0,0 0 1,0 0-1,0 0 0,0 1 0,0-1 1,0 0-1,0 0 0,0 0 1,1 0-1,-1 0 0,0 0 1,0 0-1,0 0 0,0 0 0,0 0 1,0 0-1,0 0 0,0 1 1,0-1-1,0 0 0,0 0 1,0 0-1,0 0 0,0 0 0,0 0 1,0 0-1,0 0 0,0 0 1,0 0-1,0 1 0,0-1 1,0 0-1,0 0 0,0 0 0,0 0 1,0 0-1,0 0 0,0 0 1,-1 0-1,1 0 0,0 0 1,0 0-1,0 0 0,0 1 0,10-17-2275,11-19-3155,9-7-1821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4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147 156 936,'0'0'9566,"1"-8"-8018,0 0-2079,3-11 4277,-3 48-270,-2-8-3115,-1 0 1,-1-1-1,-11 37 0,7-31-44,-5 43 0,-18 132 378,-1 17-117,29-196-513,-11 194 368,6-99-280,-1-20-68,-7 55 98,7-72-154,8-64-46,2 32-41,-2-45 57,1-1 0,-1 1 1,1-1-1,0 1 1,0-1-1,0 1 0,0-1 1,0 0-1,0 0 1,1 1-1,-1-1 0,1 0 1,-1 0-1,1 0 1,2 1-1,-4-2 1,1 1 0,-1-1 0,1 0-1,-1 0 1,0 1 0,1-1 0,-1 0 0,0 1 0,0-1 0,0 0 0,0 1-1,0-1 1,-1 3 0,1 6 19,13-3-79,-12-7 18,21-18-297,-20 16 337,0 0 0,-1 0 0,1 1 0,0-1 0,0 1 0,0 0 0,0 0-1,1 0 1,-1 0 0,0 0 0,0 0 0,4-1 0,37-8-40,-24 6 32,-10 2 19,24-1 33,-21 3-13,-11 0 50,0-13-41,1 0-1,0 0 1,1 0-1,5-16 1,8-36 73,14-161-55,-14 133-40,-8 49 26,5-86 0,-11 90-31,2-1 0,11-46 1,1-8 12,-7-64 39,-1-5-14,-1 97-82,1-12 41,-7 64-11,1 0 1,0 0-1,4-16 0,-2 17 24,-1-1-1,-1 0 0,1-17 1,1 23-11,-3 6 107,-12 2-21,-145-11 32,128 12 91,27-4 820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2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3368,'0'0'13642,"0"3"-13426,0 1334 4219,3-1281-4418,14 84 0,0-6 108,-9 131-31,0 0-28,7-16 45,-14-97-91,-3-104-25,3 1 1,8 64-1,6 39 47,-8-86-10,-3 73 0,2 16 12,3-54-23,11 224 158,-12 5-87,-8-250-89,-7 198 59,0-152-61,-1 131-42,5-199 52,-3 25 15,-4 35-31,6-46 5,0 153 28,0-11-16,-3-8-25,-1 39 125,3-144-84,-7 66 100,3-37 51,4-47-125,2 164 16,-1 4 103,1 26-12,5-151-92,-18 90 4,1-5-50,7-77 73,-7 7-96,7 84 8,8-200-7,1 6 4,-2 0 0,-5 33 0,-2-2 42,6-42-48,0 0 0,1-1 0,3 35 0,0-3 9,-2 117-155,-1-227-3569,-6 12-2146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1.7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5092 122 6241,'0'0'14279,"-3"0"-13811,-85 1 730,-182-7 305,103-2-1232,-180-3-178,311 11-81,-194-6 84,-20-6 102,-4 0-97,131 13-75,-213-7 93,23-13-79,100 13-64,20-2 25,-237 1-91,256 9 115,159-3-14,0 0 0,-23-6 1,23 4-5,-1 0 1,-24 0-1,-156-3-23,-188 6 24,373 1-15,0 1 1,0 0-1,0 1 0,0 0 0,1 0 1,-1 1-1,-12 8 0,-25 7-11,-26 16 18,60-29-1,1 0-1,-1 1 1,-20 14 0,-14 8-2,16-10-10,0 1 1,2 2-1,1 1 1,-38 38-1,40-32-18,2 1-1,1 0 1,2 2-1,-27 49 1,34-53 8,0 1 0,2 0 0,1 1 1,2 1-1,1-1 0,-10 60 0,4-11 14,9-58 11,-4 39 0,-12 121 8,8-81-9,7-64-2,-2 66 0,2 38-7,-9 117-7,-5 4 82,5-108-71,7 196 10,9-302-11,-7 96-100,-1 159 88,6-194 7,0-43-2,2 0-1,12 86 1,9 44 17,-13 38-2,-5 26-7,-5-141 81,-13 159-58,6-163-8,3-52-10,-2 34-56,8 709 74,13-629-1,-4-84-16,0 86 15,14 119 39,0-95-24,7 48-2,-16-138-32,-5 1 0,-8 144 0,-2-136-8,1 730 268,1-812-241,7 45 0,15 4-108,-20-75 85,1 1 0,0-1 0,1 0 0,1 0 0,0 0 0,1-1 0,0 0 0,12 15 0,12 12-14,36 35 0,-44-50 18,-7-9-5,1 0 0,0-1 0,0-1 0,2 0 0,-1-2 0,40 19 0,129 37-43,-153-56 53,2-1 12,1-2-1,0-1 1,63 4-1,115-9 131,-114-4-52,93 8 40,-28-18 77,3 0-100,-104 11-84,-17 0 25,0 2-1,90 12 1,-74-4 27,0-4 1,123-5 0,-83-2-53,-86 2-30,-6 0 6,1 0 0,-1 0 0,0 2 0,13 1 0,-16 0 4,21 2-84,-30-5-98,0 0 0,0 1 1,0-1-1,0 0 1,-1 1-1,1-1 1,0 0-1,0 1 0,0-1 1,-1 0-1,1 0 1,0 1-1,-1-1 0,1 0 1,0 0-1,0 0 1,-1 1-1,1-1 0,0 0 1,-1 0-1,1 0 1,0 0-1,-1 0 0,1 1 1,-1-1-1,1 0 1,0 0-1,-1 0 0,0 0 1,-14 1-6041,-7 4-5988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4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0 144,'0'0'11197,"0"13"-9467,8 138 2723,6 258-1476,-4 214-1392,-11-406-1451,-14 120 41,15 100 61,15-259 12,-7-32-132,-1 14-7,1 107 178,-5-206-238,12 70 0,-1-20-12,9 43 18,5-7 77,-10-14-100,6 62 1,-12-138 27,3 26 0,15 197 382,-7 12-81,-15-65-181,-4-164-104,-5 65-1,-1-39 11,0-49-49,-2 0 0,-11 50 0,-3 23 11,-5 25 16,17-100-71,2-19 10,0 40 0,-4 106 77,8-56-154,-24-109-4908,2 0-1956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0.2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1 398 3368,'0'0'17220,"1"-7"-17781,2 2 588,1 1 0,0-1 0,0 0 0,0 1 1,0 0-1,1 0 0,-1 1 0,1-1 0,0 1 1,9-4-1,5-6 72,372-215 536,-378 222-634,155-76 38,-160 79-65,1 1-1,-1 0 1,0 0 0,1 0 0,-1 1-1,0 0 1,1 1 0,16 1 0,-8-1-55,-16 1 83,1-1 1,0 1-1,-1-1 1,1 1-1,-1 0 1,0 0-1,1 0 1,-1 0-1,0 0 1,1 0-1,-1 0 1,0 0-1,0 1 1,0-1-1,0 0 1,0 1 0,0-1-1,0 1 1,-1-1-1,2 3 1,11 31 40,-7-1 82,-1 0 0,-2 0 0,-2 69 0,-2-51 108,0-33-148,-2-1 0,0 0 1,-2 0-1,0 0 0,0 0 0,-2-1 0,-13 27 1,-15 42 120,26-62-152,-2-1 0,0 0 0,-22 31 0,-1 4 18,-26 34 37,18-31-50,35-51-56,-1 0 0,-16 15 0,-12 17 11,-8 10 57,29-35-62,-24 34 0,-31 41 6,-8 5 41,12-11 3,57-75-69,-5 4 8,-17 26-11,30-36 17,1-4 76,0-38-8271,0 19-1114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1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1 507 2736,'0'0'6895,"4"-9"-5627,-2 3-1074,0 1-84,-1 0-1,1 1 1,0-1 0,1 1 0,-1 0 0,1 0 0,0 0-1,0 0 1,0 0 0,1 0 0,-1 1 0,6-4 0,65-41 831,2 4 1,112-48 0,-29 20-328,170-63 390,-284 121-1024,93-14 0,-66 26-55,-45 3-171,-20 17 29,-5-9 412,-1 0-1,0-1 1,0 1 0,-1 0 0,-2 17 0,0 2 442,1-19-549,0 1 0,-1 0 1,-1-1-1,0 1 0,0-1 0,-1 0 0,0 0 0,0 0 0,-1 0 0,-1-1 0,1 0 0,-9 10 0,-15 24 114,-1 7-46,-3-2 0,-2-1 0,-52 54-1,-133 109 238,120-129-197,85-68-174,-35 22 1,37-27-9,0 2 1,0 0-1,1 0 1,-16 16-1,-11 16 97,23-26-86,0 1 0,-13 20 1,-8 10 329,30-38-4509,20-23-1835,2 1-2742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2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130 300 9233,'0'0'5906,"-14"-1"-2897,25-6-2921,0 0 0,0 1-1,0 1 1,14-6-1,14-6 70,94-56 227,78-36 130,-182 96-485,1 2 1,0 1 0,1 1-1,0 2 1,45-5 0,30 10-26,-59 3-44,-45 0 45,1-1 1,0 1 0,-1 0 0,1 0 0,0 0 0,-1 0-1,1 0 1,-1 1 0,0-1 0,1 1 0,-1 0 0,0-1-1,0 1 1,0 0 0,0 0 0,0 1 0,-1-1-1,1 0 1,0 0 0,1 6 0,1-1 21,0 0 1,-1 0-1,0 1 1,0-1-1,3 17 0,-2 2 60,10 79 282,-14-95-276,0 0 0,0 0 0,-1 1 0,0-1 0,0 0 0,-1 0 0,-7 19 0,-5 0 196,0 0 0,-3-2 0,-35 48 0,-72 69 378,-85 62 675,129-131-830,30-31-307,-1-2 0,-2-2-1,-61 34 1,1-14-340,108-57-95,0 0-1,0-1 0,0 1 0,0-1 1,0-1-1,-1 1 0,1-1 1,0 0-1,-7 1 0,-26-1-4167,27-1 2341,-14 0-5169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4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1301 29 4600,'0'-15'17801,"-2"12"-17991,-14 0 211,1 0 0,0 1 0,-1 0 0,0 1 0,1 1 0,-27 3 0,-4-2 1,35-1-28,0 1 0,1-1 0,-1 2 0,1 0 0,0 0 0,-1 0 0,1 1 0,0 1 0,1 0 0,-1 0 0,1 1 0,-1 0 0,2 1-1,-1 0 1,0 0 0,-8 9 0,2 1 4,0 1-1,2 0 0,0 1 0,-14 24 1,16-24-2,-5 7-2,4-7 5,0 1 0,-8 21 0,-80 164 57,71-146-9,17-37-28,1 1-1,1 0 1,-12 39-1,-32 99 55,25-79-45,-25 62 56,-17 55-29,-4 34 56,-1 31 15,53-167-128,7-26 0,-13 75 2,22-82 12,6-42-9,-2 0 0,0-1 0,-7 25 0,7-34 0,1 0-1,0 0 1,-1 14-1,-1 16 3,-12 86-12,0-35 21,-7 12-18,-8 28 12,27-113-18,-4 40 0,-3 10 43,4-37-39,1 0 0,2 0 0,-2 48 0,-1 50-43,7 137 10,1-250 39,1 0 1,1 0-1,1-1 0,0 0 1,8 20-1,9 34 21,-16-55-25,0 1 1,1-1-1,10 17 1,-11-24-3,5 13 0,0-4-3,-1 1 0,-1 0-1,10 35 1,-14-39 9,0-1 0,1 1 0,1-1 0,0-1 0,1 1 0,9 13 0,-6-11 0,0 1 0,12 32 0,39 122 16,-40-116-13,-14-39-1,0 1-1,6 27 1,9 24 0,-15-51 0,-2-1-1,7 26 1,-4-5-2,15 41 0,-2-11 9,25 61 14,-36-100-18,-7-20 0,0 0 1,-1 1-1,0 0 0,2 9 1,-1-3 6,1 0 0,0 0 0,9 19 0,8 25-8,3 29 69,-9-39-36,8 55 1,-13-66 10,-7-30-57,-1 0 0,0 0-1,-1 0 1,1 0 0,0 13 0,-1-3 43,0 0-1,8 30 1,-5-30-34,-1 0 0,2 32 0,2 74 114,1 83 64,-8-127-97,-14 99-1,11-146-74,-3 19 43,-25 71 80,5-20-10,14-50-96,3-15 68,-19 46 0,5 3 96,16-65-90,0 1 1,-7 43-1,9-39 34,-10 35-1,1-10-37,11-38-79,0 1-1,-1-1 0,0 0 1,-12 22-1,15-33-150,1-5-580,1-47-5769,6-1-986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7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680 1 1792,'0'0'3189,"4"0"-2344,12 0-42,-13 0 126,3 17 7075,-4-11-7135,-2-4-685,0 0 0,-1 0 0,1 0 0,-1-1 0,1 1 0,-1 0 0,0 0 0,1-1 0,-1 1 0,0 0 0,0-1 0,0 1 0,0-1 0,0 0 0,-1 1 0,-1 1 0,-27 20 724,14-12-294,-59 44 748,42-33-949,-44 40 1,-6-3 205,75-52-539,0 0 1,0-1-1,-1 0 0,-10 5 1,10-7-54,1 1 0,0 0 1,0 1-1,-13 12 1,15-12-20,-1 1 0,1-1 1,1 2-1,-1-1 1,1 1-1,0 0 0,1 0 1,0 0-1,-4 11 1,-15 41 13,11-20-11,8-29-14,1 0 0,0 0 0,1 0 0,0 0 0,-1 16-1,2-17 16,0 1 0,0-1-1,-1 1 1,-5 13-1,-3 15-3,-45 205 156,25-117-46,7-40 242,13-47-196,-3 10 11,7-24-51,-2 3 16,9-62-1568,13-14-1541,8-7-2636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6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1064 0 1880,'-3'4'11442,"-2"-2"-10739,-8-1-255,0 1 0,0 0 0,0 1 0,0 1 0,-15 5 0,-25 7-137,-45 14 497,38-10-642,-18 2 94,57-15-246,-1 0 1,2 2 0,-1 0-1,1 1 1,1 1-1,-22 16 1,23-15-12,1 0-3,1 0 0,0 1 0,1 0 1,0 1-1,2 1 0,-1 0 0,2 1 0,-16 25 0,9-7 0,2 1-1,1 1 1,2 1-1,-19 74 1,32-105-3,-7 27-6,2 1 0,2-1 0,-1 68 0,3-77 33,0-1 1,-6 24-1,4-22-32,0 0 0,1 26 0,1-22 35,-1-1 0,-6 30 0,1-16-22,3 3 5,1 75 0,3-100-15,-1-1 1,-6 28 0,4-28 18,0 0-1,0 27 1,-3 39-22,-9 68-6,16 225 68,-7-172-4,7 69 76,-16-104-60,17-105-66,0-18-20,-9 94 0,0-25 125,2-35-93,5-49-3,-7 35 0,5-46-8,2 0 0,1 31 1,1-31 7,-1 0 0,-5 30 1,-10 71 38,12-36-37,3-61 19,-5 44 1,2-35-35,1 0 1,4 49-1,0-13 0,-2-48 4,-6 161 9,-4 101 26,11-215-31,-16 118-39,15 121 5,-8-221 142,8 510-127,15-409 6,-7 164-26,-8 84 62,-15-168-105,7-63 173,8 270-128,1-457 26,1 1 0,6 30 0,-4-31 4,0 0-1,0 30 1,-3-40 1,0 0 0,0-1 0,1 1 0,0-1 0,5 11 0,3 13-38,33 69 4,-39-91 27,0 0 0,1-1 1,0 0-1,0 0 0,1-1 0,0 1 1,12 12-1,16 23-18,-30-39 28,12 15-1,-7 7-1988,-9-42-2914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8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3776,'0'0'2086,"8"12"536,-3-7-2225,-1 0 0,1 1 0,-1-1 0,0 1-1,0 0 1,-1 0 0,0 0 0,0 0 0,0 1 0,-1-1 0,0 1 0,0 0 0,1 7 0,12 35 793,-3-18-557,-7-17-338,0 0 1,1-1 0,0 0-1,1 0 1,12 16 0,2-4 88,-6-6-76,0-1 0,2 0 1,24 19-1,-36-32-224,11 8 174,0-1 0,1-1 1,28 15-1,-28-17-157,-10-5-43,0 0 1,1-1-1,0 0 1,13 4-1,36 1 212,1-2 0,98-2 0,-137-4-238,494 0 230,-487-1-245,41-7-1,-42 4-1,39-1 0,-22 4-8,-18 0 3,0 1 0,0 1 0,24 5 0,60 18-1,-94-22-6,0 0 0,0-1-1,0-1 1,24-2 0,6 0 6,-11 3 0,-18 0 1,-1-1 0,1 0 0,-1-1 0,25-5-1,-30 5 95,0 0 0,0 0 0,0 1 0,13 1 0,3 0 396,-25-1-475,0 0-24,-1 0 1,1 1-1,0-1 1,0 0-1,-1 0 1,1 0-1,0 0 0,0 1 1,0-1-1,-1 0 1,1 0-1,0 0 1,0 1-1,0-1 1,0 0-1,0 0 0,-1 1 1,1-1-1,0 0 1,0 1-1,0-1 1,0 0-1,0 0 1,0 1-1,0-1 0,0 0 1,0 1-1,0-1 1,0 0-1,0 0 1,0 1-1,0-1 0,0 0 1,0 0-1,1 1 1,-1-1-1,0 0 1,0 1-1,0-1 1,0 0-1,0 0 0,1 0 1,-1 1-1,0-1 1,0 0-1,0 0 1,1 0-1,-1 1 1,0-1-1,0 0 0,1 0 1,-1 0-1,0 0 1,0 0-1,1 0 1,-1 0-1,0 1 0,1-1 1,-1 0-1,0 0 1,0 0-1,1 0 1,-1 0-1,0 0 1,1 0-1,-1 0 0,0-1 1,1 1-1,-5 2-414,1 1-1,-1-1 1,0-1-1,0 1 1,0-1-1,0 1 1,0-1-1,-6 0 1,0 2-1417,-28 4-8423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5.8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 4504,'0'0'3018,"8"2"-2603,9 2-265,4 3 403,1-2-1,-1 0 0,37 2 1,194-1 1828,74-25-494,-125 3-1566,576 2 525,-621 14-744,20 7-6,-112-4-75,87 15 0,-85-9-13,90 3-1,-112-9 0,0 2 1,0 2-1,49 14 1,79 11 26,-107-21-26,-44-6-5,-1-2-1,35 2 1,134 11 11,-120-7-4,154 22 22,136-20 36,-305-11-87,61 6 254,-48 0 265,-65-6 9,-2 7-2069,0-2-2406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8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5153,'0'0'4732,"1"0"-4639,-1 0 1,1 0 0,-1 0-1,1 0 1,-1 1 0,0-1 0,1 0-1,-1 0 1,1 0 0,-1 1-1,0-1 1,1 0 0,-1 0 0,0 1-1,1-1 1,-1 0 0,0 1-1,1-1 1,-1 0 0,0 1 0,0-1-1,1 1 1,-1-1 0,0 0-1,0 1 1,0-1 0,0 1 0,5 19 545,-2 0 0,0 0 1,-1 0-1,-2 37 1,3 30 322,1-23-571,6 36 86,0-27-221,-2 0 0,-3 75 0,2 112 315,-7 270-243,8-327-284,-8 637 129,8-554-149,-8 441 240,1-699-262,2-1-1,1 1 1,8 27 0,7 51-1,-16-88-1,0 0 0,7 18-1,3 19 5,26 108 25,-28-107 39,-3-1 1,3 85-1,-3 36 86,-8 94 32,-1-233-174,-7 42-1,-51 231 133,59-310-144,-7 44 16,-2 77 0,9 117 548,7-179-2009,-7-65-1808,0-5-2359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9.2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 5721,'0'0'4664,"22"-7"-427,-5 2-3602,-1 2 1,1 0 0,-1 0-1,1 2 1,0 0 0,0 1 0,21 3-1,14-2 13,254-13 1346,192-6-1278,-439 18-680,576 0 187,-616 1-227,0 1 0,33 7 0,-34-5 0,1 0 1,31 0-1,58 2 85,-57 7-69,-49-9 191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1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6793,'0'0'5445,"2"9"-4389,10 105 2243,-3 117 0,-9 591-436,-11-596-2702,-1-1-52,5 12-30,-1 136 85,8 577-139,1-938-25,0-1 0,1 0 0,6 21-1,-5-21 0,-1-1-1,0 1 0,2 18 0,-5-27 2,1-2 0,0 1 0,0-1 0,0 0 0,0 1 0,0-1 0,0 1 0,0-1 0,0 0 0,0 1 0,1-1 0,-1 0 0,0 1 0,0-1 0,0 1 0,0-1 0,0 0 0,1 1 0,-1-1 0,0 0 0,0 0 0,1 1 0,-1-1 0,0 0 0,0 1 0,1-1 0,-1 0 0,0 0 0,1 0 0,-1 1 0,0-1 0,1 0 0,-1 0 0,0 0 0,1 0 0,1 2-6,-2-18-1255,2 0 97,4-22 0,1-4-2230,1-23-2364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3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7185,'0'0'8318,"14"1"-7219,46 11 612,1-2 1,106 3-1,-78-8-1246,209-2 252,-163-5-544,-6 1-53,148 3-31,-249 0-84,159 8 78,110-10 17,-97 12-96,-183-12-3,-1 0 0,0 2 1,0 0-1,0 0 0,26 9 1,-31-10-18,-10-1 17,-1 0 0,0 0-1,1-1 1,-1 1 0,0 0 0,1 0 0,-1 0 0,0 0 0,1 0 0,-1 0 0,0 0 0,1 0-1,-1 0 1,0 0 0,1 0 0,-1 0 0,0 0 0,1 1 0,-1-1 0,0 0 0,1 0 0,-1 0-1,0 0 1,1 0 0,-1 1 0,0-1 0,0 0 0,1 0 0,-1 1 0,0-1 0,0 0-1,1 0 1,-1 1 0,0-1 0,0 0 0,0 1 0,0-1 0,1 0 0,-1 1 0,0 0 57,-12-1-1548,-14 0-1381,-5 0-2944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4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4112,'0'0'5044,"10"0"-3970,179 12 4027,-105-5-3150,134-6-1,-100-3-1267,309 20 941,-5 1-535,-284-16-952,146 24-1,-110-9-57,-85-7-65,52 9 1,-2 3 33,-104-18-4,27 3-25,61 16 0,-117-24-19,-5 0 1,0 0 1,-1-1-1,1 1 0,0 0 0,0 0 0,-1 0 0,1 0 1,0 0-1,-1 0 0,1 0 0,0 1 0,-1-1 0,1 0 1,0 0-1,-1 0 0,1 1 0,0-1 0,-1 0 0,1 1 1,-1-1-1,1 0 0,-1 1 0,1-1 0,-1 1 0,1-1 1,-1 1-1,1 0 0,-1 0-197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6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1072,'0'0'7642,"5"0"-7360,289 3 6793,10 0-4954,150 27-906,-134 1-857,-210-22-252,87 11 63,285 35 404,-102-6 183,-368-48-726,-10-2-26,0 1 0,0 0 0,0 0-1,0 1 1,0-1 0,0 0 0,0 1 0,-1-1 0,1 1 0,0 0-1,3 1 1,-4-1 96,-3-1-245,-43 0-3931,8 0-2398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5457,'0'0'5732,"26"-2"-4683,203-8 1436,-83 9-627,355 15 1145,-151 16-2100,50 5-210,-194-12-513,238 34 119,-323-40-259,72 14 42,-148-20-72,100 21 76,-116-31-954,-19-1-2713,-2 0-1637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8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0 6425,'0'0'2527,"1"8"-1349,4 34 630,-2 0 0,-4 58 0,2 32-111,7 545 2160,-10-410-3140,3-131-457,-8 259 135,4-76-258,5-169-179,-2 215 837,-8-285-461,8-78-347,0 0 1,-1 1-1,1-1 1,-1 1-1,1-1 0,-1 0 1,0 0-1,0 1 1,0-1-1,0 0 1,0 0-1,0 0 1,-1 0-1,1 0 1,-1 0-1,1 0 0,-1-1 1,0 1-1,0-1 1,0 1-1,0-1 1,0 0-1,0 1 1,0-1-1,-3 1 1,-3 1-1126,0 0 0,0 0 1,0-1-1,0 0 1,-15 1-1,-8-2-6461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9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4120,'0'0'3937,"10"2"-3069,72 9 2326,133 2 0,-101-9-1857,61-3 249,40 4-530,-37-1-664,-27-2 67,258 1 332,-214-5-661,-106 1-82,13 0 133,189 21 1,-184-6-22,46 9 554,3-5-68,-35-6-252,76 13-51,-29-6-231,-14 5 102,20 5 116,-83-11-152,102 8 0,2 4 126,-53-6-151,58 13 0,-82-17-33,84 10 11,-104-21-96,95 5 63,18-5-55,9 0 5,342-9 819,-561 0-754,-1-4-620,0 0 82,0 0-1,0 0 0,-1 0 0,1 0 0,-1 0 0,0 0 1,-1 0-1,1 0 0,-3-6 0,-17-19-7079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1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2472,'0'0'9501,"0"8"-8142,0 256 5199,0 133-4420,-15-152-1490,3 10-395,1 3 5,3 64-12,8 153-53,8-207-187,-8 56 56,15-74-56,-15 413 703,8-584 278,-8-78-450,1-1-578,0-1 0,0 1-1,1-1 1,-1 1 0,0-1 0,0 1 0,0-1-1,0 0 1,0 0 0,0 0 0,0 1 0,0-1-1,0 0 1,0 0 0,0 0 0,-1 0 0,2-2 0,78-110-8007,-34 52-1359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8.2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3344,'0'0'11056,"0"4"-10596,0 19 48,0 23 617,-8 70 0,-1-36 287,3 132 0,6-205-1295,-8 46 740,7-52-1075,-4-1 430,3-7-3267,-4-66-5524,5 31-5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9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5153,'0'0'5762,"7"2"-5456,25 4 603,2 0 0,-1-2 0,0-2 0,61-3 0,-37 0-428,87-8 770,-4 0-611,283-17 564,-218 9-1001,156 11-65,-256 6-89,207 12 24,-240-8-61,128 22 0,-81-7 68,73 11-33,20 7-45,-88-14-3,46 9-9,111 17 52,-137-28-39,-33-4 317,170 6 0,-184-23 269,-95 0-547,-4 0-60,-52 0-3649,3 0-2317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0.4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0 409 3576,'0'0'5058,"0"-3"-4516,1 1-406,0 0-1,0 0 1,1 0 0,-1 0-1,0 1 1,1-1 0,-1 0-1,1 1 1,-1-1 0,1 1-1,0 0 1,0-1 0,0 1-1,-1 0 1,1 0 0,0 0 0,0 1-1,0-1 1,1 0 0,3 0-1,57-17 1311,-63 18-1431,180-34 1501,209-13 0,-302 39-1299,86-11 110,142-12 71,-159 17-164,109-3 232,-160 17-373,273 5 258,-203 0-296,124 10 50,312 9 427,-519-22-454,129 19 0,-199-17-45,40 0-1,-48-2-35,18 2 66,-30-4-17,5-26 62,1-180 746,-8 204-847,0 0 0,0 0-1,0 0 1,0 1-1,0-1 1,0 0 0,-1 0-1,1 0 1,-1 0-1,1 1 1,-1-1 0,0 0-1,0 0 1,-2-2-1,2 2-140,-1 1-1,0 0 0,0 0 0,0 0 0,0 0 1,0 0-1,0 0 0,0 0 0,0 1 0,0-1 1,0 1-1,0 0 0,-5-1 0,-22 0-4283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2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3712,'0'0'6279,"1"-1"-6225,-1 1 0,0 0 1,0 0-1,1 0 0,-1 0 0,0 0 0,1 0 0,-1 0 0,0 0 0,0 0 0,1 0 1,-1 0-1,0 0 0,0 0 0,1 0 0,-1 0 0,0 0 0,1 0 0,-1 0 0,0 0 1,0 0-1,1 1 0,-1-1 0,0 0 0,0 0 0,1 0 0,-1 0 0,0 1 1,0-1-1,0 0 0,1 0 0,-1 0 0,0 1 0,0-1 0,0 1 0,11 33 1261,-1 2 0,-2-1 0,-2 1 0,3 56 0,-2 43 532,-4-15-766,-3-96-6625,5-52 1279,-4-2-1663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3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5777,'0'0'4941,"21"-1"-3954,1 0-682,105-9 1313,3-9 240,115-10-358,-110 24-944,211-16 425,227-51-107,-173 46-694,-227 20-120,153-24 71,-93 7-98,49 5-22,-144 16-48,-76 3 50,-50 0 4,1 0 0,-1 1 0,1 0 0,12 5 0,32 5 79,208 37 928,-210-38-476,-39-7-385,1-1 0,31 2-1,-56-5-587,0 1 0,0 0 0,1 0 0,-1 0 0,-12 5-1,-11 2-1208,-46 7-5087,-6 7-2498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4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13 172 3544,'0'0'6662,"-8"-2"-5104,3 1-549,7-1-352,46-2 540,-6 1-304,645-51 3460,73 51-2987,-396 5-693,-161-4-522,228 5 29,-218 15-230,3 7 101,-19 2-1,-151-20-44,-25-3 5,1-2-1,37-1 1,-58-1-14,0 0 1,0-1-1,0 1 0,0-1 0,-1 1 1,1-1-1,0 1 0,0-1 1,-1 0-1,1 1 0,0-1 0,-1 0 1,1 0-1,-1 1 0,1-1 1,-1 0-1,1 0 0,-1 0 0,0 0 1,1-1-1,10-28 29,-6 14-8,-3 7 13,1-1 1,-2 1 0,1-1-1,-1 0 1,-1 0-1,1 0 1,-3-15 0,1-3-197,1 27 103,0 1 0,0-1 1,0 1-1,-1 0 1,1-1-1,0 1 0,0 0 1,-1-1-1,1 1 1,0 0-1,-1-1 1,1 1-1,0 0 0,-1 0 1,1-1-1,-1 1 1,1 0-1,0 0 0,-1 0 1,1-1-1,-1 1 1,1 0-1,0 0 0,-1 0 1,1 0-1,-1 0 1,1 0-1,-1 0 0,1 0 1,-1 0-1,-20 0-2690,14 0 1093,-23 0-4345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5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 5281,'0'0'6524,"0"-10"-3730,1 20-2306,0 0 0,1 0 0,6 19 1,3 14 422,3 35 150,10 69-46,-1 444 794,-15-171-1098,-8 50 1540,7-423-1871,-7-46-222,0-22-1629,8-110-5566,0 58 1355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7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1 299 3576,'0'0'7746,"1"-24"-4880,2 20-2706,0 0 0,0 0 0,0 1 0,1-1 0,-1 1 0,1 0 0,0-1 0,0 1 0,0 1 0,1-1 0,-1 1 0,6-3 0,10-6 162,-4 1-80,0 1-1,0 1 1,20-6 0,11-6 207,4-2-196,0 2 0,2 3 0,0 2 0,99-15 0,39 0 40,-121 19-318,0 3-1,104 2 1,-166 8 24,0-1 0,0 1 0,0 1 0,0-1-1,-1 2 1,1-1 0,-1 1 0,1 0 0,-1 0 0,-1 1 0,12 9 0,9 5-27,-19-13 29,0 1 0,0 0 0,-1 0 0,0 1 0,10 14 1,7 8 79,166 207 569,-181-223-608,0 1 0,-1-1 0,-1 1 0,-1 1 0,0-1 0,7 29 0,10 100 498,-21-129-495,5 73 224,-4 93 1,-4-109-202,9 69 2,-7-110-28,3-1 0,6 32 0,-4-31-15,-2 0 1,1 34-1,11 117 181,-16 104 999,0-285-1055,-5-26-2223,-46-78-7743,15 48-449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8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93 3752,'0'0'7698,"-7"-14"-3468,15 11-3996,-1 0 1,1 0-1,-1 0 0,1 1 0,11-1 0,1-2 91,177-38 724,-158 37-1011,0 1 1,0 2-1,59 4 1,-46-1-25,-49 1-10,0-1 0,0 1 0,0 0 0,0 0 0,-1 1 0,1-1 0,0 1 0,-1-1 0,1 1 0,0 0 0,-1 0 0,0 0 0,0 0 0,3 3 0,28 34 88,-32-37-87,62 84 408,-2-11-206,-55-68-196,-3-5-5,-1 0 0,0 1 0,0-1 0,0 1 0,0-1 0,0 1-1,-1 0 1,1 0 0,-1 0 0,0 0 0,0 0 0,0 0 0,0 0 0,1 4 0,-2-6 587,-3-1-139,-9 1-339,0 1 0,0 0-1,0 1 1,-19 6 0,-25 5-33,-16-6 120,-139-3 1,134-6 178,67 0-307,1 0 0,-1 0-1,0-1 1,-14-5 0,14 4 22,0 0 0,0 1 0,0 0 0,-17 0 1,-10-4 538,36 6-345,2-20-534,-1 18 221,0 0 0,-1 0 0,1 0 0,0 0 0,0 0 0,0 0 0,0 0 0,1 0 0,-1 0 0,2-3 0,59-120 52,-18 47-149,-42 76 118,-1 0 0,1 0 1,0 1-1,0-1 0,0 0 0,0 1 0,0-1 1,0 1-1,0-1 0,0 1 0,1 0 0,-1-1 1,1 1-1,-1 0 0,1 0 0,2-2 0,-3 3-82,-1 14-7290,0 3 1437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0.2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69 3472,'0'0'7989,"20"-2"-6969,-11 1-951,231-28 3411,144-5 204,6 32-1630,-224 3-1554,37 14-77,-110-5-209,4 4 192,-64-8 583,68 3-1,-109 4-2687,-1-7-1162,-5 0-2592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2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7 4985,'0'0'4501,"0"-5"-1874,0 3-1066,0 4-901,-8 277 4566,1-137-3767,-24 236 560,9-184-1436,17-136-274,-20 90 1,24-136-256,1-11-54,0-1-1,0 0 1,0 1 0,0-1 0,1 1-1,-1-1 1,0 0 0,0 1-1,0-1 1,0 1 0,0-1 0,0 0-1,-1 1 1,1-1 0,0 1-1,0-1 1,0 0 0,0 1 0,0-1-1,0 1 1,-1-1 0,1 0-1,0 1 1,0-1 0,-1 0-1,1 0 1,0 1 0,0-1 0,-1 0-1,1 1 1,0-1 0,-1 0-1,1 0 1,0 0 0,-1 1 0,1-1-1,-1 0 1,1 0 0,-1 0-1,0 0-252,1-9-4587,0-4 3193,1-1 0,1 0 0,0 1 0,1 0 0,6-16 0,12-30-5932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3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4424,'0'0'12155,"1"0"-12035,-1 0-1,0-1 1,0 1-1,0 0 1,0-1-1,1 1 1,-1 0-1,0 0 1,0-1-1,0 1 1,1 0 0,-1-1-1,0 1 1,1 0-1,-1 0 1,0 0-1,0-1 1,1 1-1,-1 0 1,0 0-1,1 0 1,-1 0 0,1 0-1,-1-1 1,0 1-1,1 0 1,-1 0-1,0 0 1,1 0-1,274 19 2154,-131-6-1819,10 5-214,117 22-184,-152-20-64,141 30 71,-181-31 15,105 11 0,44 5 193,-156-23-234,-52-10-22,0 0 0,-1 2 0,1 1-1,19 7 1,-30-9-5,1 1 1,0-1-1,0-1 0,0 0 1,0 0-1,0-1 0,13 0 1,-22-1-9,0 0 0,1 1 1,-1-1-1,1 0 0,-1 1 1,0-1-1,1 1 0,-1-1 1,0 1-1,0-1 1,1 1-1,-1 0 0,0 0 1,0 0-1,0 0 0,1 1 1,-2-1 103,11-1-127,-9 0 25,1-1-1,0 1 0,0 0 1,0 0-1,-1 1 0,1-1 1,0 0-1,0 1 0,-1 0 0,1 0 1,4 1-1,-7 0 1,1-2-2,19-1 0,-19 1-5,-1 0 0,0 0 0,1 0 0,-1 1 0,0-1 0,1 0 0,-1 0 0,1 0 0,-1 0 0,0 0 0,0 1 0,1-1 0,-1 0 0,0 0 0,1 0 0,-1 1 0,0-1 0,0 0 0,1 1 0,-1-1 0,0 0 0,0 0 0,0 1 0,1-1 0,-1 0 0,0 1 0,0-1 0,0 1 0,0-1 0,0 0 0,0 1 0,0-1 0,0 0 0,0 1 0,0-1 0,0 0 0,0 1 0,0-1 0,0 1 0,0-1 0,0 1-9,0 20-206,7 32 228,-4-40-2,-1 1 0,1 21 0,-3 611 822,-15-477-813,13-130 35,-2 0-1,-8 39 1,1-9 154,9-36-125,2-28-81,0 0 1,0 0 0,0 0 0,-1 1 0,0-1-1,0 0 1,-2 5 0,1 8 31,3-12-11,-1-5 19,-1 0-109,0-1 0,0 0-1,0 0 1,0 0-1,0 0 1,0 0-1,0 0 1,0 0 0,0 0-1,1 0 1,-1 0-1,0-1 1,0 1 0,0 0-1,0-1 1,0 1-1,1-1 1,-2 0-1,-4-3-887,0-1 0,1 0 0,0 0 0,-8-10 0,3 4-1183,-19-20-5000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6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12 3952,'0'0'7203,"-12"0"-2523,82 0-3119,156 6 1644,-56 7-2327,79 11-497,-118-6-218,-35-5-53,-67-11-72,0 2-1,56 14 0,29 11 55,-94-26-90,-17-3 3,0 0 0,-1 0 1,1 1-1,-1-1 1,1 1-1,0 0 1,-1-1-1,1 1 1,-1 0-1,0 0 1,4 2-1,-1-2-10,-4-1 154,1 0-157,0 1 10,1-1 0,-1 1 1,1-1-1,-1 1 0,1 0 0,-1-1 0,0 1 0,1 0 1,-1 1-1,4 2 0,-1-3 27,-3-1-22,-1 0 4,4 0-55,-3 1 26,4 3 32,-4-3 44,3-1-50,-4 0-2,-1 31-446,-1-16 488,0-1 1,-2 0-1,0 0 1,-1 0-1,-5 13 0,-9 40 68,-5 23 30,0 8-102,0 4 80,10-49-78,9-41-34,0-1 0,2 1 0,-1 0 0,0 22 0,3-32-12,0 0 0,-1 0 0,1 0 0,0 0 0,-1 0 0,0 0 1,1 0-1,-1 0 0,0 0 0,-1 2 0,1-2 8,-1 0 1,1 1 0,0-1-1,0 1 1,1-1 0,-1 1 0,1-1-1,-1 1 1,1 0 0,-1 3-1,1-5 138,-587-1 876,562-1-996,0-1-1,-32-8 1,-22-2 142,-59-12-78,25-7 194,74 22-275,23 5 14,0 1 0,0 0-1,-30-1 1,36 2-22,-14-2 6,22 4-21,3-18-45,0-1 0,2 1 0,0 1 0,0-1 0,10-26 0,-1 14 69,-2 6 12,-1-1 0,-1 0 0,7-42 0,23-145 58,-22 132-18,-2 24-55,-11 45 6,1 1 0,-2 0 0,0-1 0,2-19 0,-5 29-8,1 0-5,0 1 0,0 0 0,0-1 1,0 1-1,0-1 0,0 1 0,0 0 0,0-1 1,0 1-1,0 0 0,1-1 0,-1 1 0,0-1 1,0 1-1,0 0 0,0-1 0,1 1 0,-1 0 0,0-1 1,0 1-1,1 0 0,-1 0 0,0-1 0,0 1 1,1 0-1,-1 0 0,0-1 0,1 1 0,-1 0 1,0 0-1,1 0 0,-1-1 0,0 1 0,1 0 1,1-1 17,-1 2-622,1-1 379,-1 1-1,1 0 1,-1 0-1,1 0 1,-1 0-1,0 0 1,1 0 0,-1 1-1,0-1 1,0 0-1,1 2 1,1 0-625,15 17-4425,4 3-1276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7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246 140 2720,'0'0'4370,"2"-6"-2627,9-22 701,-10 27-2218,-1 0 0,0 0-1,1 0 1,-1 0 0,1 0-1,-1 0 1,0 0 0,0 0-1,1 0 1,-1-1 0,0 1-1,0 0 1,0 0 0,0 0-1,-1 0 1,1 0-1,0 0 1,0 0 0,0 0-1,-1 0 1,1 0 0,-1 0-1,1 0 1,-1 0 0,1 0-1,-1 0 1,1 0 0,-1 1-1,0-1 1,0 0 0,1 0-1,-3-1 1,-13-1 296,0 1 0,-1 1 1,1 0-1,-21 2 0,3 0-212,29 0-291,0-1-1,1 1 0,-1 0 1,0 1-1,1-1 0,-1 1 1,1 0-1,0 0 0,0 0 0,0 1 1,0-1-1,0 1 0,0 0 1,0 0-1,1 0 0,0 1 1,-1-1-1,1 1 0,1 0 1,-1 0-1,1 0 0,-1 0 0,1 0 1,0 1-1,0-1 0,1 0 1,-1 1-1,1 0 0,-1 8 1,-5 35 95,-1 39-83,8-3-130,0-82 97,1 1 1,-1-1-1,1 0 0,0 0 0,0 0 0,0 0 0,0 0 0,0 0 0,0 0 0,1 0 0,-1 0 0,0-1 0,1 1 1,0 0-1,-1-1 0,1 1 0,0-1 0,0 0 0,0 1 0,3 0 0,-2 0-4,1 1 0,0-1 0,0 0 0,1-1 1,-1 1-1,0-1 0,1 0 0,7 1 0,29 1-31,-37-2 38,1 0 1,0 0-1,-1 0 1,1-1-1,0 0 1,-1 0-1,1 0 1,0-1-1,-1 1 0,1-1 1,0 0-1,-1 0 1,1-1-1,-1 0 1,0 1-1,1-2 1,-1 1-1,4-3 1,-1-1-5,0 1 1,-1-1 0,0 0-1,0-1 1,0 0 0,-1 1-1,0-2 1,0 1 0,-1-1-1,0 1 1,-1-1 0,1 0-1,-1-1 1,-1 1 0,3-15-1,3-16 21,-3 21 24,-2 0 0,0 0 0,0-22 0,-3 36-26,0 1 1,0 0 0,-1-1 0,1 1 0,-1 0-1,0-1 1,0 1 0,0 0 0,0 0-1,0 0 1,-1 0 0,1 0 0,-1 0-1,0 0 1,0 0 0,0 1 0,0-1 0,0 1-1,-1-1 1,1 1 0,-1 0 0,0 0-1,0 0 1,1 0 0,-6-1 0,-70-45-765,77 47 503,0 0 1,0 1 0,0-1-1,0 0 1,0 0 0,0 0-1,0 0 1,0 0-1,0 0 1,0 0 0,0 0-1,1 0 1,-1 0 0,0-1-1,0-1 1,-5-10-4141,-2 1-1838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9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5065,'0'0'10398,"0"0"-10347,0 0 1,0 0-1,0-1 1,0 1-1,0 0 1,0 0-1,0 0 1,0 0-1,0 0 1,0-1-1,0 1 1,-1 0-1,1 0 1,0 0-1,0-1 1,1 1-1,-1 0 1,0 0-1,0 0 1,0 0-1,0-1 1,0 1-1,0 0 1,0 0-1,0 0 1,0 0-1,0 0 1,0-1-1,0 1 1,0 0-1,1 0 1,-1 0-1,0 0 1,0 0-1,0 0 1,0 0-1,0-1 1,1 1-1,-1 0 1,0 0-1,0 0 1,0 0-1,0 0 1,1 0-1,163-6 408,-43 0-346,-72 0-107,-49 37-72,7 139 845,0-145-752,-3-12 1516,-5-13-1492,0 1-1,0 0 1,0-1-1,1 1 1,-1-1-1,0 0 1,0 1 0,0-1-1,0 0 1,0 0-1,0 1 1,0-1-1,0 0 1,0 0-1,0 0 1,1 0-1,-1 0 1,0 0-1,-2-1 1,-5 0-24,0 0 0,-1-1-1,1 0 1,0 0 0,0-1 0,0 0-1,-11-6 1,-27-10 76,-44-13 329,67 24-212,-7-1-41,29-16 1,1 19-187,1 1 0,-1 0 0,1 0 0,0 0 0,1 0 0,-1 0 0,1 0 1,0 0-1,0 1 0,1-1 0,-1 1 0,1-1 0,0 1 0,5-6 0,44-75 76,-42 67-59,3 0 6,-12 16 25,-1-3 0,0 4-7,-9 1-6890,-5 0 195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2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1 933 4793,'0'0'5382,"2"1"-4623,12 2-77,0-1-1,0 0 1,0-1-1,0 0 1,0-1 0,19-2-1,8 0 361,390-1 3529,-6 0-3500,-174 21-673,-187-12-312,410 37 188,-275-25-226,96 5 18,-92-10-35,-89-11-12,-74-3-5,57 6 0,-19 2 19,25 4-10,-77-10-35,-25-1 15,0-1 0,1 1-1,-1 0 1,1 0 0,-1-1-1,1 1 1,-1 0 0,1 1-1,-1-1 1,1 0 0,-1 0-1,1 1 1,-1-1 0,0 0-1,1 1 1,-1 0 0,0-1-1,1 1 1,1 1 0,-2-1 12,0-1 0,-1 0 0,1 0 0,-1 0-1,1 0 1,-1 0 0,1 0 0,0 0 0,-1 0 0,1 0 0,-1 0 0,1 0 0,-1 0 0,1 0 0,-1 0 0,1-1-1,0 1 1,-1 0 0,1 0 0,-1-1 0,1 1 0,-1 0 0,1-1 0,-1 1 0,0 0 0,1-1 0,-1 1 0,1-1 0,-1 1-1,0-1 1,1 0 0,13-42 92,-1-1-1,-3 0 0,7-52 1,-11 57-73,4-44-38,0-107 0,-6 60 32,10-261 700,-15 390-880,0 0-1,0 0 1,0 0-1,0 0 1,-1 0-1,1 0 1,0 1-1,-1-1 0,1 1 1,0-1-1,-1 1 1,1-1-1,-1 1 1,1 0-1,0 0 1,-1-1-1,1 1 1,-1 0-1,-2 1 0,1-1-329,-32-2-5561,3-4-4246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3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6 7401,'6'-3'10936,"-6"3"-10836,0-1 0,0 1-1,0 0 1,0 0 0,0 0 0,0 0 0,0 0-1,0 0 1,0-1 0,0 1 0,0 0 0,0 0-1,0 0 1,0 0 0,0 0 0,0 0 0,0-1 0,0 1-1,2 17 2089,-2 42-3092,-1-36 1739,-8 116-100,2-54-500,0-15-51,0 43 82,-5 71 152,2-68-106,4-29-146,-5 142 151,11 543 771,0-770-1017,-1 1 152,9-2-1604,71-36-4402,-27 11 855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5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0 5881,'0'0'9486,"0"4"-8999,0 578 6630,-15-388-6019,0 2 137,15-182-1145,1-10-68,0 0 0,-1 0 0,0 0 0,0 0 0,0 0 0,0 0 0,-1 0 0,1-1 0,-1 1-1,0 0 1,0 0 0,0 0 0,-3 3 0,3 0 124,-1 0-1621,-2-10-749,1-7-1974,-3-2-2414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6.4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5841,'0'0'8470,"2"0"-8425,79-1 296,-1 4 0,114 19 0,-188-21-331,0 0 0,0 0 1,0 1-1,0 0 0,0 0 0,0 0 0,8 6 0,-6 28 92,-8-21-51,0-5-18,1 0 0,-1 0-1,0 0 1,-1 0 0,-1 0-1,1 0 1,-1 0-1,-1 0 1,0 0 0,-1-1-1,1 1 1,-10 15 0,9-18 7,-14 15 72,17-21 28,-16-1 217,11-1-306,0 0 0,-1 0 0,1 0 0,0-1 0,0 0 0,0 0 0,0-1-1,0 0 1,1 0 0,-7-4 0,-56-44 366,57 43-338,-5-5 68,6 4 55,1 1 0,-2 1 0,1 0 0,-18-9 0,21 15-161,6 1-96,11 0-3425,12 0 268,7 0-1005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7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56 5473,'0'0'8542,"2"0"-8487,8-1 160,0-1 1,0 1-1,0-2 1,16-4-1,14-5 238,-33 11-409,32-8 170,1 1 0,-1 3 0,42-1 0,-79 6-215,-1 0-1,0 0 1,0 0-1,0 0 1,0 0-1,0 0 1,0 0-1,0 1 1,1-1-1,-1 0 1,0 1-1,0-1 1,0 1-1,0-1 1,0 1-1,-1 0 1,1-1-1,0 1 1,0 0-1,0 0 1,0-1-1,-1 1 1,1 0-1,0 0 0,-1 0 1,1 0-1,-1 0 1,1 0-1,-1 0 1,1 0-1,-1 0 1,0 2-1,2 0 2,4 9 45,0 0 1,-1 0-1,0 0 1,-1 1-1,0 0 1,-1 0 0,-1 0-1,0 0 1,-1 0-1,0 0 1,-2 25-1,1-38 1,-1 1 0,1-1 0,-1 1 0,1-1 0,-1 1 0,1-1 0,-1 1 0,1-1 0,-1 1-1,1-1 1,-1 0 0,1 0 0,-1 1 0,0-1 0,1 0 0,-1 0 0,0 0 0,1 1 0,-1-1 0,0 0 0,1 0-1,-1 0 1,0 0 0,1 0 0,-2-1 0,-27 1 664,19 0-446,-36 1 444,15 0-160,-1-1-1,-54-8 1,-16-9 429,41 6-6663,37 7 2222,2-1-4653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2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7601,'0'0'3410,"6"0"-2110,147-2 3169,200 5-441,-76 30-3091,-148-13-721,16 0 207,208 58 0,-195-42-150,-71-17-162,-77-17-19,48 8 995,-44-3-5230,-4-3-230,4-3-1727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3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3992,'0'0'6401,"18"4"-4939,316 60 3871,186 3-1912,-60-20-2239,-366-40-1051,51 3 130,209 40 0,-164 6-134,20 4 209,-97-34 183,-97-19 62,-9 0-1883,-28 2-8385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06.69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174 84 5097,'0'0'7917,"0"-6"-6587,1-21 2216,3 34 645,-5 2-4197,-60 134 766,-31 197-369,71-252-349,18-82-64,2-7-36,1-19-125,6-32-157,15-39-177,4 1-1,73-168 0,-94 248 501,0-1 0,1 1 1,1 1-1,0-1 0,0 1 0,0 0 0,1 0 0,1 1 1,-1 0-1,2 0 0,-1 1 0,11-7 0,-18 13 9,1 0-1,0 0 1,-1 0-1,1 0 1,0 0-1,0 0 0,0 1 1,0-1-1,0 1 1,0-1-1,0 1 1,0 0-1,0 0 0,0 0 1,0 0-1,0 0 1,0 0-1,0 0 1,0 1-1,0-1 1,0 1-1,0 0 0,0-1 1,0 1-1,-1 0 1,1 0-1,0 0 1,0 0-1,-1 0 1,1 1-1,-1-1 0,1 1 1,-1-1-1,0 1 1,1-1-1,-1 1 1,2 3-1,3 6 28,0 0 1,-1 1-1,0 0 1,6 23-1,-7-21-12,3 17 24,-2 1 0,-1-1 1,-1 1-1,-2 0 0,-3 44 0,0-7-7,-3-29-7,3-29-7,0-1-1,1 1 1,0 14 0,-18-26-5703,-3-21-2085,10 9 2310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07.03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29 256,'0'0'9477,"11"1"-8288,265 3 4562,-182-4-5116,-91-1-847,0 1-1,0-1 0,1 0 1,-1 1-1,0-1 0,0-1 0,0 1 1,0 0-1,0-1 0,0 1 1,-1-1-1,5-3 0,1-1-1709,5-3-3482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07.61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 1 5737,'0'0'8834,"0"5"-8438,0 23 316,1-1-5,-1 1 1,-2-1-1,-9 49 0,6-50-551,0-5 263,3-46-242,3 16-174,0 0-1,0 0 1,1 1 0,0-1-1,1 0 1,0 0 0,0 1 0,1 0-1,0 0 1,0 0 0,7-9-1,-4 7-8,1-1 0,0 1-1,0 1 1,2 0-1,-1 0 1,1 1 0,13-10-1,-18 16-14,-1-1-1,1 1 1,-1 0-1,1 1 0,0-1 1,0 1-1,0 0 1,0 0-1,0 0 1,0 1-1,0 0 0,0 0 1,0 0-1,0 0 1,0 1-1,5 1 1,-8-1-223,-1 0 1,0 0 0,1 0 0,-1 0 0,0 0 0,1 0 0,-1 0 0,0 0 0,0 1 0,0-1 0,0 0 0,0 1 0,0 1-1,6 11-5724,-6-5-87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08.17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0 215 4152,'0'0'6625,"22"-7"-5821,68-24-132,-84 28-551,1 0 1,0 0 0,-1 0 0,1-1 0,-1 0-1,0 0 1,0 0 0,-1-1 0,8-8 0,-2 3 144,-6 5-100,0 0 0,-1 0 0,1 0-1,-1-1 1,0 1 0,0-1 0,-1 0 0,0 0 0,0 0 0,0-1 0,0 1 0,-1-1 0,-1 1-1,1-1 1,-1 0 0,0 0 0,0-11 0,-29 17 23,24 2-192,0 0-1,1 0 0,-1 0 1,1 0-1,-1 1 0,1-1 0,-1 1 1,1 0-1,0 0 0,0 0 1,0 1-1,0-1 0,0 1 1,0-1-1,1 1 0,-1 0 1,1 0-1,0 0 0,0 0 0,-4 7 1,-1 3 29,1-1 0,0 1 0,1 1 0,-5 17 1,8-21-5,0 0 1,0 0-1,1 0 1,1 0-1,-1 0 1,2 1-1,2 17 1,-2-25 6,0 0 0,0 0 1,1 0-1,0-1 1,-1 1-1,1-1 0,0 1 1,0-1-1,1 0 1,-1 0-1,0 0 0,1 0 1,-1 0-1,1-1 1,0 1-1,-1-1 0,1 1 1,0-1-1,0 0 1,0 0-1,0 0 0,4 0 1,1 1 47,1 0 1,0-1 0,-1 0 0,1 0-1,0-1 1,17-1 0,-23 0-130,0 0 1,1-1-1,-1 1 1,-1-1 0,1 1-1,0-1 1,0 0-1,-1 0 1,1 0-1,-1-1 1,1 1 0,-1-1-1,0 1 1,0-1-1,0 0 1,2-3 0,8-10-1605,5-4-2930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09.62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10 8 2920,'0'0'6132,"-6"-7"-298,5 61-5095,-1-30-531,2 1 0,0 0 0,2-1 0,1 1 1,7 32-1,-10-55-212,1 0 0,0 0 0,-1 0 0,1 0 1,0 0-1,0 0 0,0-1 0,0 1 0,0 0 1,0 0-1,1-1 0,-1 1 0,0-1 0,1 1 1,0-1-1,-1 0 0,1 0 0,0 1 0,-1-1 0,1 0 1,0-1-1,0 1 0,0 0 0,0 0 0,0-1 1,0 1-1,0-1 0,0 0 0,2 1 0,-1-2 0,1 1-1,-1-1 1,0 1-1,0-1 1,0 0-1,0 0 1,0 0-1,0-1 1,0 1-1,0-1 0,0 0 1,-1 1-1,1-1 1,0 0-1,-1-1 1,0 1-1,4-4 1,10-15-19,0-1 1,-1-1 0,19-41-1,-26 50 11,-5 11 16,-2 0 0,1 0 0,0 0 0,-1-1 0,1 1 0,-1 0 0,0-1 0,0 1 0,0-1 0,0-4 0,0-6 51,1 16-47,1 23-45,-3 386 226,-1-399-150,1 0 0,-2 0 0,1 1 0,-2-1 0,0 0 0,-8 21 0,10-29-24,0-1 0,-1 1 0,0-1 0,1 0-1,-1 1 1,-1-1 0,1 0 0,0 0 0,-1 0 0,1 0 0,-1-1 0,0 1 0,0-1-1,0 1 1,0-1 0,0 0 0,-1 0 0,1-1 0,-1 1 0,1-1 0,-1 1-1,0-1 1,1 0 0,-1-1 0,-7 2 0,6-2 30,0 0 0,0 0 1,0-1-1,-1 1 0,1-1 0,0 0 1,0-1-1,0 1 0,0-1 0,-5-3 0,7 3-148,1 1 0,-1-1 0,1-1-1,0 1 1,0 0 0,0 0 0,0-1-1,0 1 1,1-1 0,-1 0-1,1 1 1,-1-1 0,1 0 0,0 0-1,0 0 1,0 0 0,1 0 0,-1 0-1,1-4 1,-1 2-458,1 1 1,0-1-1,0 0 0,0 1 0,1-1 1,0 1-1,0-1 0,2-7 1,8-11-4368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0.13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70 1 4993,'0'0'6681,"-8"19"-6081,-28 63-72,31-72-358,1 0 1,0 0-1,1 1 0,0 0 0,1-1 1,0 1-1,0 0 0,1 0 0,1 17 1,0-15-80,0-12-90,0 0 0,0-1-1,0 1 1,0 0-1,1 0 1,-1 0-1,0-1 1,0 1 0,1 0-1,-1 0 1,0-1-1,1 1 1,-1 0 0,0-1-1,1 1 1,-1 0-1,1-1 1,-1 1-1,1-1 1,0 1 0,-1-1-1,1 1 1,0-1-1,-1 1 1,1-1 0,1 1-1,0 0-2,0-1-1,0 1 1,1-1-1,-1 1 0,0-1 1,1 0-1,-1 0 1,1 0-1,2 0 1,0-1 0,0 1 0,-1-1 0,1 0 0,0 0 0,0-1 0,-1 0 0,1 1 0,-1-2 0,6-2 0,6-8 21,-1 0 0,-1-1 0,26-31 0,-35 38 19,0 0 0,0 0 0,-1 0 0,0-1 0,-1 1 0,0-1 0,0 0 0,0 0 0,-1 0 0,-1 0 1,1-1-1,0-13 0,-2 20 4,0 1 0,-1-1 0,1 1 0,0-1 1,-1 1-1,1-1 0,-1 1 0,1-1 0,-1 1 1,0-1-1,0 1 0,1 0 0,-1 0 0,0-1 1,0 1-1,0 0 0,0 0 0,-1 0 0,1 0 1,0 0-1,0 0 0,-1 0 0,1 0 0,0 1 1,-1-1-1,1 0 0,-1 1 0,1-1 0,-1 1 1,1 0-1,-4-1 0,-5-1-279,-1 1 1,0 1-1,-18 0 0,13 1-1881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0.81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25 4296,'0'0'5896,"3"10"-5201,11 37 91,35 123 2315,-49-168-3095,0-1 1,0 0 0,0 0 0,0 1-1,0-1 1,0 0 0,1 1-1,-1-1 1,1 0 0,-1 0 0,1 1-1,-1-1 1,1 0 0,0 0 0,-1 0-1,1 0 1,0 0 0,0 0-1,0 0 1,0 0 0,0 0 0,0-1-1,0 1 1,0 0 0,0 0 0,0-1-1,1 1 1,-1-1 0,0 1-1,0-1 1,1 0 0,-1 1 0,0-1-1,0 0 1,1 0 0,-1 0 0,0 0-1,1 0 1,-1 0 0,0 0-1,1 0 1,-1-1 0,0 1 0,0 0-1,1-1 1,-1 1 0,0-1 0,2-1-1,3-1 7,-1 0 0,1-1 0,-1 0 0,0 0 0,0-1-1,0 1 1,-1-1 0,6-8 0,33-54 46,44-93 1,-87 160-57,0 0 1,0 0-1,0-1 1,0 1-1,0 0 1,0 0-1,0-1 1,0 1-1,0 0 1,0 0-1,0 0 1,0-1-1,0 1 1,0 0-1,0 0 1,1-1-1,-1 1 1,0 0-1,0 0 1,0 0-1,0 0 1,0-1-1,1 1 1,-1 0-1,0 0 1,0 0-1,0 0 1,1-1-1,-1 1 1,0 0-1,0 0 1,0 0-1,1 0 1,-1 0-1,0 0 1,0 0-1,1 0 1,-1 0-1,0 0 1,0 0-1,1 0 1,-1 0-1,0 0 1,0 0-1,1 0 1,-1 0-1,0 0 1,0 0-1,1 0 1,2 17 114,-2 38 45,-1-42-103,-2 19 45,2 33-18,0-62-86,0 1 0,1-1 0,-1 1 0,1-1 0,0 1 0,0-1 0,0 1-1,1-1 1,-1 0 0,1 1 0,0-1 0,-1 0 0,5 4 0,-3-4 0,1-1 0,-1 1 0,1-1 0,0 0 0,-1-1 1,1 1-1,0 0 0,0-1 0,0 0 0,0 0 0,0 0 0,1-1 0,-1 1 0,0-1 0,7-1 0,-3 1 20,0 0-1,-1-1 0,1-1 1,0 1-1,-1-1 0,1 0 1,11-6-1,-1-2-95,0 0 0,-1-1 0,31-27 0,-37 28-1569,-1 0 1,0-1-1,13-18 0,-10 5-7384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1.81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235 43 3688,'0'0'8322,"-6"-7"-7283,4 4-973,0 0 1,0 0 0,0 1 0,-1-1 0,1 1 0,-1 0-1,0 0 1,1 0 0,-1 0 0,0 0 0,0 1-1,0-1 1,-1 1 0,1 0 0,0 0 0,0 0 0,-1 0-1,1 0 1,0 1 0,-1 0 0,1 0 0,-1 0-1,1 0 1,0 0 0,-1 0 0,1 1 0,-1 0 0,1 0-1,0 0 1,0 0 0,0 0 0,-6 4 0,1 0-60,0 1 0,0 1 0,1 0 1,0 0-1,0 0 0,1 1 1,0 0-1,0 0 0,1 0 0,0 1 1,1 0-1,0 0 0,0 0 0,1 0 1,0 1-1,0-1 0,-1 12 1,-2 19 15,2 0 1,0 71-1,4-110-22,0 43 50,-1-7-22,7 68 1,-3-55-41,-3-47-346,0 0 0,0 0 1,0 0-1,-1 0 0,0 0 1,1 0-1,-1 0 0,0 0 1,0-1-1,-1 1 0,1 0 1,-3 4-1,-3-1-3912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2.44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94 5025,'0'0'4810,"21"-1"-4392,16-1-157,-1-1 1,63-15 0,-11-10-6,-66 19-212,1 2 1,-1 0-1,2 1 1,-1 1-1,43-3 1,-64 42 780,-3-22-651,0-1 0,-1 1-1,0-1 1,-1 0 0,0 1 0,-7 14-1,3-6-34,3-5-82,1 1 0,1 0 0,0 0 1,1-1-1,1 24 0,0-35-70,0-3 9,-1 0 0,1 0 0,1 0 0,-1 0 0,0 0 0,0 0 0,0 0 0,0 0-1,1 0 1,-1 0 0,0 0 0,1 0 0,-1 0 0,1 0 0,-1 0 0,1 0 0,0 0 0,-1-1 0,1 1 0,0 0 0,0 0 0,-1-1 0,1 1 0,0-1 0,0 1-1,1 0 1,0 0-1,0-1-1,0 1 1,0-1-1,0 1 0,1-1 1,-1 0-1,0 0 0,0 0 1,0 0-1,1 0 1,3-1-1,-1-1 0,1 1 1,-1-1-1,0 0 1,1 0-1,-1 0 0,0-1 1,0 0-1,0 0 1,4-4-1,7-9-41,0-1 0,-1-1 0,24-37 0,-34 45 62,0 1-1,0-1 1,-1-1-1,0 1 1,0-1-1,-1 1 1,-1-1-1,0 0 1,-1 0-1,1-13 1,-2 23 9,0-1 0,0 1-1,0 0 1,0 0 0,-1 0 0,1 0 0,0 0 0,-1 0-1,1 0 1,-1 0 0,1 0 0,-1 0 0,1 0-1,-1 0 1,0 0 0,1 0 0,-1 0 0,0 1 0,0-1-1,0 0 1,1 1 0,-1-1 0,0 0 0,-1 0-1,-2 0 13,1-1-1,0 1 0,-1 0 1,1 0-1,0 1 0,-1-1 1,-6 0-1,-1 1-43,0 1-1,0-1 1,0 2-1,-13 3 1,19-4-308,0 0 0,0 1 0,1 0 0,-1 0 0,0 1 0,1-1 1,0 1-1,0 0 0,0 0 0,0 0 0,-6 7 0,4-4-3434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2.81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5209,'0'0'5133,"2"20"-4349,12 142 1496,-1 103-54,-13-280-11921,0-7 3759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3.18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 0 5033,'0'0'6225,"2"16"-5345,6 45 1321,-1 81-1,-6-92-1487,0-23-386,-1 0-1,-1 0 1,-1 0 0,-1 0-1,-9 36 1,11-59-210,1-4-205,0 0 0,0 0 0,0 1 0,0-1 0,0 0 0,0 0 0,0 0 0,0 1 0,0-1-1,-1 0 1,1 0 0,0 0 0,0 1 0,0-1 0,0 0 0,0 0 0,0 0 0,0 0 0,0 1 0,0-1 0,-1 0 0,1 0 0,0 0 0,0 0 0,0 0 0,0 0 0,-1 1 0,1-1-1,0 0 1,0 0 0,0 0 0,0 0 0,-1 0 0,1 0 0,0 0 0,0 0 0,0 0 0,-1 0 0,1 0 0,0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3.75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68 1 3120,'0'0'7810,"-11"15"-7106,-31 52-281,39-62-351,1-1 1,0 1-1,0 0 1,1-1-1,0 1 1,-1 0-1,2 0 1,-1 0-1,0 0 1,1 0 0,0 0-1,0 0 1,2 10-1,0 6 219,-2-6-122,-1-7-126,1-1 1,0 0-1,1 0 1,-1 0-1,4 14 1,-3-19-44,0-1 1,-1 1-1,1-1 1,0 1 0,0-1-1,0 1 1,0-1 0,0 0-1,0 1 1,1-1-1,-1 0 1,0 0 0,0 0-1,1 0 1,-1 0 0,1 0-1,-1 0 1,1 0-1,0-1 1,-1 1 0,1-1-1,-1 1 1,1-1 0,0 1-1,0-1 1,-1 0-1,1 0 1,0 0 0,2 0-1,2-1 2,0 0 0,-1 0-1,1 0 1,0 0 0,0-1-1,-1 0 1,1-1-1,-1 1 1,1-1 0,-1 0-1,0 0 1,0-1 0,-1 1-1,1-1 1,-1 0 0,1 0-1,-1-1 1,5-6-1,-4 4 25,0 0-1,-1 0 0,0 0 0,0-1 0,0 1 0,-1-1 0,0 0 0,0 0 0,-1 0 0,0 0 0,0 0 0,0-15 0,-2 22-1,0-1 0,0 1-1,0-1 1,-1 1 0,1-1 0,0 1 0,-1 0-1,1-1 1,-1 1 0,1 0 0,-1 0-1,0-1 1,0 1 0,1 0 0,-1 0 0,0 0-1,0 0 1,0 0 0,0 0 0,0 0-1,-2-1 1,0 0 44,0 0 0,-1 1-1,1-1 1,0 1 0,-1 0-1,1 0 1,-1 0 0,-5 0-1,0 0-291,0 1-1,0 0 0,0 0 0,0 1 0,0 0 0,-14 4 0,11 1-2408,6 2-2203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4.66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3776,'0'0'7237,"3"-1"-6599,0 2 1,0-1-1,0 0 1,0 1-1,-1-1 1,1 1-1,0 0 1,2 1-1,-1 10-146,0 0 0,-2 0 1,0 0-1,0 0 0,0 19 0,-2-20-326,1 1-1,0-1 0,1 1 0,0-1 0,1 0 0,0 1 0,6 11 0,1 6 27,2-57-229,-8 18 44,1-1 1,0 1-1,1 0 1,8-11-1,-7 12-24,-2 0-1,1 0 1,-1 0 0,4-13 0,-9 22 16,0 0 0,0 0 0,0-1 0,0 1 0,0 0 1,0 0-1,0-1 0,0 1 0,0 0 0,0 0 0,0-1 0,1 1 0,-1 0 1,0 0-1,0 0 0,0-1 0,0 1 0,0 0 0,0 0 0,0 0 1,1-1-1,-1 1 0,0 0 0,0 0 0,0 0 0,1 0 0,-1-1 1,0 1-1,0 0 0,0 0 0,1 0 0,-1 0 0,0 0 0,0 0 1,1 0-1,-1 0 0,0-1 0,0 1 0,0 0 0,1 0 0,-1 0 1,6 11-113,-1 16 88,-4-14 33,0-1 0,1 0-1,6 21 1,-2-5-9,-5-26-5,-1 0 1,1 0 0,-1 0-1,1-1 1,0 1-1,-1 0 1,1-1 0,0 1-1,0 0 1,0-1-1,0 1 1,1-1 0,-1 0-1,0 1 1,1-1-1,-1 0 1,1 0 0,-1 0-1,4 2 1,-4-3 0,0 1 0,0-1 0,0 0-1,1 0 1,-1 0 0,0 0 0,0 0 0,1 0 0,-1 0 0,0 0 0,0 0-1,0 0 1,1-1 0,-1 1 0,0 0 0,0-1 0,0 1 0,0-1 0,0 1-1,0-1 1,0 0 0,0 0 0,0 1 0,0-1 0,0 0 0,0 0 0,0 0-1,0 0 1,-1 0 0,2-2 0,0 1 3,9-13-29,1-1 0,-2-1 0,0 1 0,-2-1 0,10-25 0,-14 26-1135,-3 13 414,0 0 0,-1 0 0,1 0 1,0 0-1,1 0 0,-1 0 0,0 0 0,3-3 0,3-4-5310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5.01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 1 4656,'0'0'8065,"0"17"-6882,0 134 2312,1-134-2986,-1 21 108,0-36-672,0-1 1,0 1 0,-1 0-1,1 0 1,-1-1 0,1 1-1,-1 0 1,1-1-1,-1 1 1,0-1 0,0 1-1,1-1 1,-1 1 0,0-1-1,-3 3 1,3-22-10880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5.38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41 0 6585,'0'0'9810,"-41"14"-22597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5.76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54 5113,'0'0'4914,"0"20"-3892,0 156 2419,2-175-3033,4-9-249,8-15-43,-12 18-34,23-40 38,-14 23-140,1 0-1,0 1 0,26-30 0,-32 44-26,1 0-1,-1 0 1,2 1-1,-1 0 1,13-8-1,-19 13 38,0 0 0,1 0 0,-1 1 0,1-1 0,-1 1 0,1-1-1,-1 1 1,1-1 0,0 1 0,-1 0 0,1 0 0,-1 0 0,1 0-1,0 0 1,-1 0 0,1 0 0,1 1 0,-1 0 15,-1 0-1,0 0 1,1 0-1,-1 0 1,1 0 0,-1 0-1,0 0 1,0 1 0,0-1-1,0 0 1,0 1 0,0-1-1,0 1 1,0-1-1,-1 1 1,1-1 0,0 1-1,-1 0 1,1 3 0,3 14 291,-1 0-1,-1 0 1,0 33 0,-2-29-46,2 0 0,4 26 0,-6-48-324,0 1 0,0-1 0,0 0 0,1 0 0,-1 0 0,0 0 0,1 1 0,-1-1 0,1 0 0,-1 0 0,1 0 0,0 0 0,-1 0 0,1 0 0,0 0 0,0 0 0,0 0 0,0-1 0,0 1 0,1 1 0,0-1-285,-1-1 0,1 0 1,-1 0-1,1 0 0,-1 1 0,1-1 0,-1 0 0,1-1 0,-1 1 0,1 0 0,-1 0 0,3-1 0,3-3-4191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6.40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211 0 6161,'0'0'5616,"-15"13"-4475,10-7-1028,-9 5 199,0 2 0,1 0 0,1 1-1,1 0 1,0 1 0,-16 27 0,22-32-119,0-1-12,0 1 0,1-1 0,0 1-1,1 0 1,0 0 0,0 0 0,-1 13 0,22-22-261,-10-2 88,0 0 0,-1 0 1,0-1-1,1 0 0,-1-1 0,0 1 1,0-1-1,0 0 0,-1-1 1,1 0-1,-1 0 0,0 0 1,0-1-1,0 0 0,6-7 1,7-7-61,-1-2 1,29-41-1,-44 57 94,0 1-1,0-1 0,0 0 0,0 0 0,0 0 1,-1 0-1,0 0 0,0 0 0,-1-1 1,0 1-1,2-11 1085,-3 24-1015,-12 227 519,13-182-655,1-18 131,-3 0 0,0-1 0,-8 43 0,7-68-54,0 0 1,0-1 0,-1 1 0,0 0-1,0-1 1,-1 0 0,0 0-1,-1 0 1,0 0 0,0-1-1,-1 1 1,0-1 0,0-1-1,0 1 1,-1-1 0,0 0-1,-9 6 1,8-8 5,0 0 0,0-1 0,0 0 0,-1 0-1,1-1 1,-1 0 0,-14 2 0,17-3-72,1-1 0,-1 0 0,0 0 0,0 0 0,0 0 0,0-1 0,0 0 0,0 0 0,1-1 0,-1 1 0,-10-6 0,14 6-71,0-1 0,0 1 1,1 0-1,-1-1 0,0 0 1,1 1-1,0-1 0,-1 0 1,1 0-1,0 0 0,0 0 1,0 0-1,0 0 0,0 0 1,0 0-1,1 0 1,-1-3-1,-2-39-3334,3 32 1736,0-21-4573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7.37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171 1 1168,'0'0'10634,"-11"1"-10102,2-1-394,6-1-101,-1 1 1,1 0 0,0 0-1,-1 0 1,1 0 0,0 1-1,0-1 1,-1 1-1,1 0 1,0 0 0,0 0-1,0 0 1,0 1 0,0-1-1,0 1 1,0 0 0,0 0-1,1 0 1,-5 4 0,0 3 146,-2 0-24,1 1 0,1 0 0,-1 1-1,1 0 1,1 0 0,0 0 0,1 1 0,0 0 0,-5 21 0,9-31-142,0 3 24,-1 1-1,1 0 1,1-1 0,-1 1 0,1 0 0,0 0 0,0 0 0,0-1 0,1 1 0,0 0-1,3 8 1,-3-13-51,0 0-1,0 0 1,0-1-1,0 1 1,1 0-1,-1-1 1,0 1-1,0 0 1,1-1-1,-1 0 1,1 1-1,-1-1 1,0 0-1,1 1 1,-1-1-1,1 0 1,-1 0-1,0 0 0,1-1 1,1 1-1,28-8 32,-18-2 9,-1-1 1,-1 0 0,0-1-1,0 0 1,-2-1 0,1 0-1,-1 0 1,8-19 0,1 3 37,-9 15-78,-6 8 881,-1 12 99,2 12-773,1 29-32,-5-38-152,1 1 0,0-1 1,4 18-1,-1-16-13,0 0 0,0 0-1,9 15 1,-12-23-1,1-1-1,-1 1 1,1-1 0,0 0-1,0 0 1,0 0-1,0 1 1,0-2 0,0 1-1,0 0 1,1 0 0,-1-1-1,1 1 1,-1-1-1,1 0 1,0 0 0,-1 0-1,6 1 1,-3-1 7,1 0-1,0 0 1,0-1 0,0 0-1,0 0 1,0 0-1,0-1 1,7-1 0,-9 0-12,0 0 0,0-1 0,0 1 0,0 0 0,-1-1 1,1 0-1,-1 0 0,0 0 0,0-1 0,0 1 0,5-7 0,3-4-801,-1-1 0,13-23 0,-11 9-3050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8.72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305 153 3040,'2'0'8740,"-5"-1"-7691,-2-2-957,-1 0 1,0 1 0,0 0 0,1 0 0,-1 1 0,0 0-1,-1 0 1,1 0 0,0 0 0,0 1 0,0 0 0,0 1-1,0-1 1,0 1 0,-8 2 0,3 1-67,1-1 0,-1 2 0,1-1 0,0 1 1,0 1-1,0 0 0,-13 11 0,14-9-25,0-1 0,1 1 0,-1 1-1,2 0 1,-1 0 0,1 0 0,1 1 0,0 0 0,0 0-1,1 1 1,0-1 0,1 1 0,0 0 0,1 1 0,0-1-1,1 0 1,0 1 0,0 16 0,2 36-161,0-63 152,1 0 0,-1 0 1,1 0-1,0-1 0,-1 1 0,1 0 0,0 0 0,0-1 1,0 1-1,-1-1 0,1 1 0,0 0 0,0-1 1,0 0-1,0 1 0,0-1 0,0 1 0,0-1 0,0 0 1,0 0-1,0 0 0,0 0 0,0 0 0,0 0 1,0 0-1,0 0 0,0 0 0,0 0 0,2-1 1,1 1-1,-1 0 0,1 0 0,0-1 0,0 1 0,0-1 0,0 0 1,6-3-1,-2-2 6,1-1 0,-2 0 0,1 0-1,-1-1 1,0 1 0,0-2 0,-1 1 0,0-1 0,-1 0 0,0 0 0,7-18 0,-4 7-81,-2-1 0,0 0-1,-1 0 1,4-40 0,-5 5-123,-2 17 32,10-49 0,-11 78 148,2-3 62,-2 13-32,-1 0-1,0 0 1,1 0 0,-1 0 0,0 0 0,1 0-1,-1 0 1,0 0 0,1 0 0,-1 0 0,0 0-1,1 1 1,-1-1 0,0 0 0,0 0 0,1 0-1,-1 1 1,0-1 0,0 0 0,1 0-1,-1 1 1,0-1 0,0 0 0,0 1 0,1-1-1,-1 0 1,0 0 0,0 1 0,0-1 0,0 0-1,0 1 1,0-1 0,0 0 0,0 1 0,0-1-1,0 0 1,0 1 0,0-1 0,0 1 0,13 37 585,-1 0 0,-3 1 0,8 58 0,7 34 428,-22-125-474,4 14-2677,-6-20 1959,1 0 0,-1 0 0,0 1 0,1-1 0,-1 0 0,0 0 0,1 1 0,-1-1 0,0 0 0,1 0 0,-1 0 0,1 0 0,-1 0 0,0 0 1,1 1-1,-1-1 0,0 0 0,1 0 0,-1 0 0,1 0 0,-1 0 0,0 0 0,1-1 0,-1 1 0,1 0 0,-1 0 0,0 0 0,1 0 0,-1 0 0,0-1 0,1 1 0,-1 0 0,0 0 0,1 0 0,-1-1 0,0 1 0,1 0 0,-1-1 0,0 1 0,0 0 0,1 0 0,-1-1 0,0 1 0,0 0 0,1-2 1,6-10-6808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9.08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6673,'0'0'6289,"6"112"-5881,0-93 24,0-5 177,-6 4-185,0-8 32,0 4-256,0-10-80,0 6-120,5-10-3897,-5-14-1272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9.43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7905,'0'0'1288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19.80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1 231 3144,'0'0'6443,"13"-2"-5471,0 1-747,-1-1 0,1-1 0,-1 0-1,0 0 1,0-1 0,0-1-1,-1 0 1,0-1 0,0 0 0,16-11-1,-23 13-129,12-8 205,-1-1 0,20-22 0,-31 31-234,-1 0 0,1 0 0,-1-1 0,-1 1 0,1-1 0,0 0 0,-1 0 0,0 0 0,0 0 0,-1 0 0,1-1 0,-1 1 0,0 0 0,0-8 0,-1 12-59,0 0 0,0-1 0,0 1 1,-1 0-1,1 0 0,0-1 0,0 1 0,-1 0 0,1 0 0,-1 0 0,1 0 0,-1 0 0,0 0 0,1-1 0,-1 1 0,0 1 0,0-1 0,0 0 0,0 0 0,0 0 0,0 0 0,0 1 0,0-1 0,0 0 0,0 1 1,0-1-1,0 1 0,0-1 0,-1 1 0,1 0 0,0-1 0,0 1 0,0 0 0,-1 0 0,1 0 0,0 0 0,0 0 0,-1 0 0,1 0 0,0 0 0,0 0 0,-1 1 0,0 0 0,-3-1-9,0 1-1,1 1 0,-1-1 0,1 1 1,-1-1-1,1 1 0,0 0 1,0 1-1,0-1 0,-7 6 0,2 1-3,1 1-1,-1 0 0,2 0 1,-1 1-1,1 0 0,1 0 1,0 1-1,-8 23 0,9-17 135,0 1 0,2 0 0,0 0-1,1 0 1,1 26 0,1-40-92,1 0 1,0 0-1,0 0 1,0-1-1,1 1 1,0 0-1,0-1 1,0 1-1,0-1 1,1 1-1,0-1 1,0 0-1,0 0 1,0-1-1,1 1 0,-1-1 1,1 1-1,0-1 1,0 0-1,0 0 1,0-1-1,1 1 1,-1-1-1,7 2 1,-5-1-27,1 0 1,0 0-1,0-1 1,0 0 0,0-1-1,0 1 1,0-2 0,1 1-1,-1-1 1,0 0-1,0 0 1,1 0 0,-1-1-1,0-1 1,0 1-1,8-3 1,-1-5-517,0-1 0,0 0 0,0-1 0,-2 0 0,1-1 0,-1 0 0,18-26-1,-18 23-450,27-32-3578,-8 5-1499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20.16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13 1 1040,'0'0'10261,"-2"22"-9020,0-6-997,-6 143 1970,17-21 594,0-2-5069,-27-136-10686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20.53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1 108 8345,'0'0'6882,"88"-5"-6626,-65-4-64,6-5-192,18-14-48,-12 0-1905,0 5-2488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20.90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45 8553,'0'0'6217,"18"-8"-5317,55-23-58,-71 30-757,0 0-1,1 0 1,-1 0 0,0 1-1,0-1 1,1 1-1,-1 0 1,1-1-1,-1 1 1,0 0 0,1 0-1,-1 1 1,0-1-1,4 1 1,-4 0-31,-1-1 1,0 1-1,0 0 0,1 0 1,-1 0-1,0-1 1,0 1-1,0 0 1,0 0-1,0 0 0,0 1 1,0-1-1,-1 0 1,1 0-1,0 0 0,-1 1 1,2 1-1,0 4 191,-1 0-1,0 0 0,0 0 1,0 0-1,-1 0 0,-1 13 1,0-7 295,1 3-166,-2 0 1,0-1 0,-1 1-1,-1 0 1,0-1 0,-12 29 0,0-10-180,-35 57 1,48-85-488,0-1 0,0 1 1,1 0-1,-3 11 0,-3 5-7806</inkml:trace>
  <inkml:trace contextRef="#ctx0" brushRef="#br0" timeOffset="1">182 516 11602,'0'0'9346,"0"9"-10562,0-18-5354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24.86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 0 4849,'0'0'4880,"0"0"-4793,0 0 0,0 0 0,0 0 0,-1 0 1,1 0-1,0 0 0,0 0 0,0 0 1,0 0-1,0 0 0,-1 0 0,1 0 1,0 0-1,0 0 0,0 0 0,0 1 1,0-1-1,0 0 0,-1 0 0,1 0 1,0 0-1,0 0 0,0 0 0,0 0 1,0 0-1,0 0 0,0 1 0,0-1 1,0 0-1,0 0 0,-1 0 0,1 0 1,0 0-1,0 1 0,0-1 0,0 0 1,0 0-1,0 0 0,0 0 0,0 0 1,0 1-1,0-1 0,0 0 0,41 13 275,0-1 0,66 9 0,-27-6-201,-15-5-79,1-3 0,1-3 0,91-6 1,-72 0-21,102 10 1,-93 3-28,273 19 172,1668-30-71,-1755-17 48,-128 5-99,-138 11-90,288-11 527,186 7 2093,-488 5-2517,-1-1-179,0 1 0,-1-1 0,1 0 0,-1 0-1,1 1 1,-1-1 0,1 0 0,-1 1 0,1-1-1,-1 0 1,1 1 0,-1-1 0,0 1 0,0-1-1,1 1 1,-1 0 0,0-1 0,0 1 0,1 0 0,-1-1-1,0 1 1,0 0 0,0 0 0,-1-1 0,0 1-319,-25-6-4834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26.76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41 1 5521,'0'0'2224,"0"9"-1548,0 48 1302,-2 0 1,-13 81-1,6-98-915,3 0 0,-3 61-1,9-100-531,8-2-858,-1 0 324,0 0 0,1-1 0,-1 0 0,7-3 0,29-6 102,-7 9-106,37 3 0,-12 0 1425,-56-21-1514,77-188-253,-78 195 290,3-7 42,-6 19 27,-1 1 4,0-3 14,0 2 65,0-8 0,0 9-86,-1-1 0,1 0 0,0 0 0,-1 1 0,1-1 0,-1 0 0,1 1 1,-1-1-1,1 1 0,-1-1 0,1 0 0,-1 1 0,0-1 0,1 1 0,-1 0 0,0-1 0,1 1 0,-1-1 0,0 1 0,1 0 0,-1 0 0,0-1 0,0 1 0,0 0 0,1 0 0,-2 0 0,-27-12 101,12 5 131,0 0 0,0 1-1,-24-5 1,-26-8 158,59 18-394,8 1-18,-1 0 0,1 0 0,0 0 0,-1 0 0,1 0 1,-1 0-1,1 0 0,0 0 0,-1 0 0,1 0 0,0 0 0,-1 0 0,1 0 0,0 0 1,-1 0-1,1-1 0,0 1 0,-1 0 0,1 0 0,0 0 0,-1-1 0,1 1 1,0 0-1,0 0 0,-1-1 0,1 1 0,0 0 0,0 0 0,0-1 0,-1 1 1,1 0-1,0-1 0,0 0 0,-5-5-1648,-1-2-3624,0-5-3150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27.55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77 0 5553,'0'0'5465,"0"14"-4960,-2 16 382,-2 0-1,0-1 0,-2 0 1,-14 43-1,-3 13 639,9 3-139,11-64-4992,4-98-3957,3 36 1298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28.10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29 5265,'0'0'6494,"3"2"-5950,10 12 97,-1 0 0,0 1-1,0 0 1,-2 0 0,0 1 0,9 21-1,1-1-157,22 44 58,-29-51-446,2-1 0,1-1-1,27 36 1,-43-63-83,0 0 0,1 1 0,-1-1 1,0 0-1,0 1 0,1-1 0,-1 0 0,0 0 0,0 0 1,1 1-1,-1-1 0,0 0 0,1 0 0,-1 0 0,0 0 0,1 0 1,-1 0-1,0 0 0,1 0 0,-1 1 0,0-1 0,1 0 1,-1 0-1,0 0 0,1-1 0,-1 1 0,0 0 0,1 0 1,-1 0-1,0 0 0,1 0 0,-1 0 0,0 0 0,1-1 0,-1 1 1,0 0-1,1 0 0,-1 0 0,0-1 0,0 1 0,1 0 1,-1 0-1,0-1 0,0 1 0,0 0 0,1-1 0,-1 1 0,0 0 1,0 0-1,0-1 0,0 1 0,0 0 0,0-1 0,0 1 1,1 0-1,-1-1 0,0 1 0,0-1 0,0 1 0,7-30 408,-6 23-389,5-18 28,48-252 242,-47 251-256,-5 21-36,0 0 0,-1 0 0,0 0 0,0 0 1,0 0-1,0 0 0,-1-8 0,0 12-31,3 3-2238,-1-2 1522,-1 1 0,0 0 0,1 1-1,-1-1 1,0 0 0,0 0-1,0 0 1,0 1 0,1 1 0,0 10-4446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28.49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112 10 1696,'0'0'7615,"-6"18"-6225,-18 58-434,21-67-772,0 1 0,1 0 0,0 0 0,1 0 0,0 0 0,0 0 0,2 15 1,0 1 218,-1-22-370,0 0 0,1-1 1,-1 1-1,1-1 0,0 1 1,0 0-1,0-1 0,0 0 1,1 1-1,-1-1 1,1 0-1,0 0 0,0 0 1,0 0-1,0 0 0,1 0 1,-1-1-1,1 1 0,0-1 1,-1 1-1,1-1 0,0 0 1,0 0-1,1 0 0,3 1 1,-3-2 2,0 1 0,0-1 0,0 0 0,0 0 1,0 0-1,0 0 0,1-1 0,-1 0 0,0 0 0,0 0 0,1 0 1,-1-1-1,0 1 0,0-1 0,0 0 0,0-1 0,0 1 0,0-1 1,0 0-1,0 1 0,5-5 0,2-2 159,-1 0 0,0 0 1,-1-1-1,0-1 0,0 1 0,-1-1 1,0-1-1,6-11 0,-11 16-7,1-1-1,-1 0 1,0 0 0,-1 0-1,1-1 1,-1 1 0,-1 0-1,0-1 1,0 1 0,0-1-1,-1 0 1,0 1 0,0-1-1,-1 1 1,-1-9 0,0 12-147,1 1 1,0-1 0,-1 1 0,1 0 0,-1-1 0,0 1-1,0 0 1,-1 0 0,1 0 0,-1 1 0,1-1-1,-1 0 1,0 1 0,0 0 0,0 0 0,0-1-1,0 2 1,0-1 0,-1 0 0,1 1 0,-6-2-1,-1 0-119,-1 0-1,0 0 0,0 1 0,0 1 0,-20 0 0,20 1-540,-1 0 0,0 1-1,1 1 1,-1 0-1,-13 4 1,-26 14-4790,4 0-2755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30.25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28 912,'0'0'5949,"0"33"-2144,0 219 3063,14-252-6446,-8-1-417,1-1-1,-1 1 1,0-1-1,0 0 0,10-5 1,24-6-4,-24 9 7,8-2-13,0 1 0,1 1 0,38-1 0,-12 5 115,-50 0 80,-1-1-195,0-1 0,0 1 0,0-1-1,0 1 1,1-1 0,-1 1 0,0-1-1,1 1 1,0-1 0,-1 1 0,1 0-1,0-1 1,-1 1 0,1 0 0,0 0 0,0-1-1,0 1 1,2-2 0,1-2-9,10-21-34,-1 0-1,-2-1 1,10-33 0,-19 26 158,-3 11-68,0 22-41,0 0 0,1 1 0,-1-1 1,0 0-1,0 0 0,0 1 0,1-1 0,-1 1 1,0-1-1,0 1 0,0-1 0,0 1 1,0-1-1,0 1 0,0 0 0,0 0 0,0-1 1,0 1-1,0 0 0,-1 0 0,1 0 1,0 0-1,0 0 0,-1 1 0,-42-1 73,30 0-34,-212 0 2214,225 0-2197,1-13-4746,0 3-2002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0.32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153 96 5945,'-11'8'1754,"1"1"0,1 0 0,-1 1 0,-14 19 0,12 19 683,-15 35-1066,14-41-794,-17 75 0,29-95-488,-3 11 13,3-19-74,1-13-19,0-4-163,-1-35-202,2 0 0,2 0 0,10-51 0,-6 56 99,2-1 0,1 1 1,2 1-1,1 0 0,1 0 0,27-41 1,-37 66 208,18-22 11,-22 28 21,1 0 0,-1 1-1,1-1 1,-1 0 0,1 1 0,0-1-1,-1 1 1,1-1 0,0 1 0,-1-1-1,1 1 1,0 0 0,0-1 0,-1 1-1,1 0 1,0-1 0,0 1 0,0 0-1,-1 0 1,1 0 0,0 0-1,0 0 1,0 0 0,0 0 0,0 0-1,-1 0 1,1 0 0,0 0 0,0 1-1,0-1 1,-1 0 0,1 0 0,1 2-1,16 40-128,-15-32 164,0 0-1,0 1 1,1 16 0,-1-3 35,1-1 107,-2 0-1,-1 36 0,-2-41-84,1-1 1,1 1-1,1-1 0,0 1 1,6 18-1,-3-26-8,0-12-43,4-20-39,-4 7 10,38-90-662,-34 76 417,2 1 1,2 0-1,16-28 1,-26 52 229,10-13-277,-8 20 140,-1 12 88,5 31 301,-5-24 91,0 0-1,2 36 1,-6 221 2385,0-278-3111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0.87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0 154 1880,'0'0'6114,"5"0"-5552,0 1-381,0-1 1,0 0-1,-1 0 0,1 0 1,0-1-1,0 1 1,0-1-1,0-1 1,-1 1-1,1 0 1,-1-1-1,1 0 1,-1 0-1,1-1 0,-1 1 1,0-1-1,0 0 1,0 0-1,4-4 1,0-3 138,-1 1 0,1-1 0,8-16 0,-14 20-213,1 0 0,-1 0 0,-1 0 1,1 0-1,-1 0 0,0 0 0,0 0 0,-1-12 1,-1 18-83,0 0 0,-1-1 0,1 1 1,0 0-1,-1 0 0,1 0 0,0 0 1,0 1-1,-1-1 0,1 0 0,0 0 1,-1 1-1,0 0 0,-2 2 3,0 1 1,0 0-1,0 0 0,0 0 1,1 0-1,0 1 0,0-1 1,0 1-1,1 0 0,0 0 0,-2 5 1,-3 6 181,1 1-1,-4 21 1,7-19 258,1 1 0,1 37-1,1-36-267,1-18-179,-1 0 0,1 1-1,0-1 1,-1 1 0,2-1 0,-1 0-1,0 0 1,1 0 0,-1 0 0,1 0 0,0 0-1,0 0 1,0 0 0,0-1 0,0 1-1,1-1 1,-1 1 0,1-1 0,4 3-1,-3-3-205,0 1-1,0 0 0,0-1 1,1 0-1,-1 0 0,1 0 1,-1-1-1,1 0 0,0 1 1,-1-2-1,1 1 0,0 0 1,9-1-1,-7-1-678,0-1-1,0 1 1,1-1 0,-1-1 0,0 1-1,-1-1 1,11-6 0,13-9-4409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1.51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217 218 4689,'0'0'7138,"-10"5"-6363,-1 0-592,0 1 1,1 0-1,0 0 0,0 1 0,0 0 1,1 1-1,-16 17 0,8-6 415,0 2 1,-26 43-1,37-55-548,2 1-1,-1 0 1,1 1 0,1-1 0,0 1 0,0-1 0,1 1 0,1 0 0,-1 20 0,2-31-58,0 1 1,0 0-1,0-1 1,1 1-1,-1-1 1,0 1-1,1 0 1,-1-1-1,0 1 1,1-1-1,-1 1 1,0-1-1,1 1 1,-1-1-1,1 0 1,-1 1-1,1-1 1,-1 1-1,1-1 1,0 0-1,-1 0 1,1 1 0,-1-1-1,1 0 1,0 0-1,-1 0 1,1 1-1,0-1 1,-1 0-1,1 0 1,-1 0-1,1 0 1,0 0-1,-1 0 1,1-1-1,0 1 1,-1 0-1,2 0 1,25-8-16,-17 0 56,0 0 1,0-1-1,-1 0 0,0-1 1,0 0-1,-1 0 0,-1-1 1,8-13-1,46-101-1,-41 80-68,-4 7-12,-2 0-1,-2-1 1,-1-1 0,8-59 0,-30 334 3106,9-99-2430,3-76-2911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1.86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 0 5841,'0'0'8111,"0"14"-7156,0 238 4866,0-251-5813,0 0-8,0-1 0,0 1 0,0-1 0,0 1-1,0-1 1,0 0 0,0 1 0,0-1 0,0 1 0,0-1 0,0 0 0,0 1 0,0-1 0,0 1 0,0-1 0,0 0 0,-1 1-1,1-1 1,0 1 0,0-1 0,0 0 0,-1 1 0,1-1 0,0 0 0,0 1 0,-1-1 0,1 0 0,0 0 0,-1 1 0,1-1 0,0 0-1,-1 1 1,0-1-116,1 0 0,0 0-1,0 0 1,0 0-1,-1 0 1,1 0 0,0 0-1,0 0 1,-1 0-1,1 0 1,0 0 0,0 0-1,0 0 1,-1 0-1,1 0 1,0 0 0,0 0-1,-1 0 1,1 0-1,0 0 1,0 0 0,-1 0-1,1 0 1,0 0-1,0 0 1,0-1 0,-1 1-1,1 0 1,0 0-1,0 0 1,0 0 0,0-1-1,-1 1 1,1 0 0,0 0-1,0 0 1,0-1-1,0 1 1,0 0 0,0 0-1,0 0 1,-1-1-1,1 1 1,0 0 0,0 0-1,0-1 1,0 1-1,0 0 1,-3-14-3958,3 13 3760,-1-21-5087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2.22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 1 8385,'0'0'8298,"-18"23"-11275,18-13-207,12-1-1897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2.58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130 0 4793,'0'0'7785,"-1"19"-6629,1-17-1107,-3 39 1378,-11 60-1,13-96-1299,-12 55 1204,2 1-1,-5 107 1,16-164-1312,1 0 1,-1 0-1,0 0 1,-1 0-1,1 0 1,-1 0-1,0 0 1,0 0-1,0 0 1,-1 0-1,1 0 1,-1-1-1,0 1 1,0-1-1,-2 5 1,2-7-191,-18 10-3674,1-9-1729,7-2 162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2.93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7841,'0'0'7666,"76"28"-7170,-59-28-152,1 4-216,-1-4-16,1 0-104,0 0-8,5 0-48,-5-4-960,5-1-945,-11 5-783,-1-5-1793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3.32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1 137 576,'0'0'9479,"8"0"-8623,-4 1-818,0 0 149,1-1 0,-1 1-1,0-1 1,0 0 0,1 0-1,-1 0 1,0-1 0,0 0-1,0 0 1,0 0 0,0 0-1,0 0 1,0-1 0,0 0-1,0 0 1,6-3 0,-1-3 229,-2 3-241,0 1 0,-1-2 0,1 1 0,-1-1 0,0 0 0,-1 0-1,0-1 1,0 1 0,0-1 0,-1 0 0,5-9 0,-9 15-126,1-1 1,-1 1 0,1 0 0,-1 0-1,0-1 1,1 1 0,-1-1 0,0 1-1,0 0 1,0-1 0,0 1 0,0-1-1,0 1 1,0 0 0,-1-1 0,1 1-1,0 0 1,-1-1 0,0-1 0,0 2-47,0 1 1,1-1-1,-1 1 0,0-1 1,0 1-1,1 0 1,-1-1-1,0 1 0,0 0 1,0 0-1,1 0 1,-1-1-1,0 1 1,0 0-1,0 0 0,0 0 1,1 0-1,-1 0 1,0 1-1,0-1 1,0 0-1,0 0 0,0 1 1,-5 1-43,0 0-1,1 1 1,-1-1 0,1 1-1,0 1 1,0-1 0,-7 6-1,5-2 75,0 0 0,1 1 0,-1 0 0,2 0 0,-1 0 1,1 1-1,0 0 0,1 0 0,0 0 0,0 0 0,1 1 0,1-1 0,-1 1 0,1 0 0,1 0 0,0 0 0,0-1 0,1 1 0,0 0 0,1 0 0,2 11 0,-2-18-11,0 0 0,0 1 1,0-1-1,1 0 0,-1 0 0,1-1 0,0 1 1,0 0-1,0 0 0,0-1 0,0 1 0,1-1 1,-1 0-1,1 0 0,-1 0 0,1 0 1,0 0-1,0 0 0,0-1 0,0 1 0,0-1 1,0 0-1,0 0 0,0 0 0,1-1 0,5 2 1,5 0 77,1-1 0,-1 0 0,1-1 1,26-3-1,-37 2-123,1 1 1,-1-2-1,1 1 1,-1 0-1,0-1 0,0 0 1,0 0-1,0 0 1,0 0-1,0-1 0,0 0 1,-1 1-1,6-7 1,12-13-5581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5.30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2560,'0'0'11679,"1"20"-9686,3 15-1297,-1 0 0,-1 0 0,-4 46-1,0-8-326,2 34 459,0-106-868,9-1-256,1-2 304,-1 1-1,0-1 0,1 0 0,14-7 0,-14 6 8,-1-1-1,0 2 0,1-1 1,0 2-1,17-2 1,-10 2-30,-13 1 14,0-1-1,0 1 1,0 0 0,-1 0-1,1 0 1,0 1 0,0-1-1,0 1 1,-1 0 0,1 0-1,0 0 1,-1 1 0,1-1-1,-1 1 1,6 4 0,-3-3 38,-1-1 22,-4 1 1,-1-2 158,1-32-318,2 0-1,0 0 1,3 1 0,0-1-1,22-57 1,-28 86 96,4-7-2,-1 0 0,0 0 0,-1-1 0,0 1 0,1-13 0,-3 21 60,1 0-44,-1-1 0,0 0 0,0 0 0,0 0-1,0 1 1,0-1 0,0 0 0,-1 0 0,1 0-1,0 1 1,-1-1 0,1 0 0,-1 0 0,0 1-1,0-1 1,-1-1 0,-6-1 33,0 2 1,0-1-1,0 1 0,0 1 0,0-1 1,-1 1-1,1 1 0,-10 0 0,-150 0-969,157-1-1865,4-3-2051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6.18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30 0 3776,'0'0'4242,"0"9"66,0 40-2274,0-26-1561,0 67 1466,-17 144 0,16-224-1865,2-9-104,-1 0-1,0 0 1,0 0-1,0-1 1,0 1 0,0 0-1,0 0 1,0 0-1,0 0 1,0 0-1,0 0 1,-1-1 0,1 1-1,0 0 1,-1 0-1,1 0 1,0-1-1,-1 1 1,1 0 0,-1 0-1,1-1 1,-1 1-1,0 0 1,1-1-1,-1 1 1,0-1 0,1 1-1,-1 0 1,0-1-1,0 1 1,0-35-7373,1 12 1765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6.85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249 0 4080,'0'0'4018,"-1"6"-3101,-1 1-699,0 0 0,0-1 0,-1 1 0,0 0 0,0-1 0,-1 1 0,0-1 0,-5 7 1,-45 49 1108,37-43-1198,10-12-30,0 0 0,-1 0 0,0-1 0,0-1-1,0 1 1,-1-1 0,1 0 0,-1-1 0,0 0 0,-1-1 0,-10 4 0,13-7-64,5 0-32,1 0 1,0 1-1,-1-1 0,1 0 1,-1 0-1,1 1 0,0-1 1,-1 1-1,1-1 0,0 1 1,-1-1-1,1 1 0,0 0 1,0 0-1,0 0 0,-2 1 1,3-2-25,-1 1 1,1 0-1,0 0 1,-1-1-1,1 1 1,0 0-1,0 0 1,0 0-1,-1-1 1,1 1-1,0 0 1,0 0-1,0 0 0,0 0 1,0-1-1,0 1 1,1 0-1,-1 0 1,0 0-1,0-1 1,1 1-1,-1 0 1,0 0-1,1-1 1,-1 1-1,1 0 1,-1 0-1,1-1 1,-1 1-1,1-1 1,-1 1-1,1 0 1,0-1-1,0 1 1,24 21 74,-22-20-85,20 14 239,1-1 0,0-1-1,1-2 1,37 15 0,33 16 915,-83-37-861,30 20 1140,-33-22-986,-8-4-372,-1 0 1,1 0 0,0 0-1,-1 0 1,1 0-1,-1 0 1,1 1-1,-1-1 1,1 0-1,-1 0 1,1 1-1,-1-1 1,1 0-1,-1 1 1,1-1 0,-1 0-1,1 1 1,-1-1-1,1 1 1,-1-1-1,0 1 1,1-1-1,-1 1 1,0-1-1,0 1 1,1-1-1,-1 2 1,0-1 39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7.52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0 127 4096,'0'0'6877,"21"-1"-6233,64-3-54,-80 4-452,0 0-1,0-1 1,0 1 0,0-1-1,0 0 1,0-1-1,0 1 1,0-1-1,0 0 1,0 0-1,-1 0 1,1-1 0,-1 0-1,0 0 1,0 0-1,0 0 1,4-5-1,8-6 422,-14 13-496,-1-1 0,1 0 1,-1 0-1,0 0 0,0 0 0,0-1 1,0 1-1,0 0 0,0 0 1,0-1-1,-1 1 0,1 0 0,-1-1 1,0-3-1,1 5-50,-1 0-1,0 0 1,0 0-1,0 0 1,0 0-1,0-1 1,0 1 0,0 0-1,0 0 1,0 0-1,-1 0 1,1 0 0,0 0-1,-1 0 1,1 0-1,-1 0 1,1 0-1,-1 0 1,1 0 0,-1 0-1,0 0 1,1 0-1,-1 0 1,0 1 0,0-1-1,0 0 1,0 0-1,0 1 1,0-1 0,0 1-1,-1-1 1,-3-1-44,0 1 0,1 1 0,-1-1 1,0 1-1,0 0 0,0 0 0,0 0 0,0 0 1,0 1-1,1 0 0,-1 0 0,0 1 1,0-1-1,1 1 0,-1 0 0,1 0 0,0 0 1,-1 1-1,1 0 0,0-1 0,0 1 0,1 1 1,-1-1-1,1 1 0,-1-1 0,1 1 1,0 0-1,1 0 0,-1 0 0,1 1 0,-1-1 1,1 0-1,1 1 0,-2 5 0,-2 2 53,1 0 0,1 1 0,0-1 0,1 1 0,0 0 0,1 0 0,1 0 0,0 0 0,3 21 0,-2-31-9,-1-1 0,1 1 0,0-1 0,0 0 0,1 0 0,-1 0 0,0 1-1,1-1 1,-1 0 0,1 0 0,0-1 0,-1 1 0,1 0 0,0-1 0,0 1 0,0-1-1,1 1 1,-1-1 0,0 0 0,0 0 0,1 0 0,-1 0 0,0 0 0,1-1 0,2 1 0,7 1 84,1 0 1,-1-1 0,22 0 0,-24-1-77,-1-1-31,1 0-1,0-1 1,-1 0-1,0-1 1,1 1-1,-1-2 1,0 1-1,-1-1 1,1-1-1,-1 0 1,14-10-1,9-8-3328,41-42 0,-66 60 2495,19-23-3896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7.93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3200,'0'0'7502,"0"18"-6721,0 147 2418,12 113 287,-12-277-3964,-12-24-15708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48.93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72 5553,'0'0'4393,"3"0"-3800,15 3-55,-1-1 0,1-1-1,0-1 1,-1 0-1,1-1 1,0-2 0,20-4-1,25-2 214,59-14 346,-57 18-441,-64 5-624,5 14 2836,-7 3-2738,1 0 1,-2-1-1,-6 31 0,7-39-126,0 0-1,0 0 1,1 0 0,1 13-1,0 0-55,-1-21 48,0 1 1,1-1-1,-1 1 1,0-1-1,1 0 1,-1 1-1,1-1 1,-1 1-1,0-1 0,1 0 1,-1 1-1,1-1 1,-1 0-1,1 0 1,-1 1-1,1-1 1,-1 0-1,1 0 1,-1 0-1,1 1 1,0-1-1,-1 0 1,1 0-1,-1 0 1,1 0-1,-1 0 1,1 0-1,0-1 1,22 1-57,-18 0 67,0-1 1,0 1 1,0-1-1,0 0 0,0 0 1,-1-1-1,1 0 0,0 0 0,0 0 1,4-3-1,44-29 72,-27 15-32,-18 14-38,-1 0 1,-1 0 0,1-1-1,-1 1 1,0-2 0,7-8 0,-11 13 2,-1 0 0,1 0 0,-1-1 0,1 1 0,-1-1 0,0 1 0,0-1 0,0 1 0,0-1 0,0 0 0,-1 0 0,1 1 0,-1-1 0,0 0 0,0 0 0,0 0 0,0 1 0,0-1 0,0 0 0,-1 0 0,1 1 0,-2-4 0,0 3-4,1 1-1,-1 0 0,0 0 1,0 0-1,0 0 1,0 0-1,0 0 0,0 0 1,0 1-1,-1-1 0,1 1 1,-1 0-1,1-1 1,-1 1-1,-3-1 0,-1 0 1,1 0 0,0 0 0,-1 1 0,1 0 0,-10 0 0,-4 0 22,10 1-59,0-1 0,-1 2 0,1-1 0,0 1-1,0 1 1,1 0 0,-1 0 0,0 1 0,-18 7 0,-46 36-3707,39-23-1502,6-4-2033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0.77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 15 1088,'0'0'12445,"0"6"-11175,0 37 96,2-18-930,-2 0 1,-1 0-1,-1 0 1,-9 39-1,8-51-273,0-1 1,1 0-1,-2 22 0,22-30-246,-1-2 115,0 0-1,35-2 1,20 2 123,-14 11-115,-58-13 242,5-20 5,4-14-339,2 0 0,19-42 1,8-25-605,-34 82 541,-3 17 102,-1 1-1,0-1 1,0 0-1,1 1 1,-1-1-1,1 1 1,-1-1-1,1 1 1,-1-1-1,1 1 1,0 0-1,0-1 1,0 1-1,0 0 1,0 0-1,0-1 1,2 0-1,-2 1 290,-20-4-114,-239 1 1609,255 4-2086,0 0-1,1 0 1,-1 1-1,0-1 1,1 1-1,-1 0 1,0 0-1,1 0 1,-1 0-1,-3 2 1,-6 6-4321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2.14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36 14 3024,'0'0'6645,"0"-14"-3545,0 22-2989,0 84 1708,-18 148 0,16-225-1708,-2 9 102,-1 34 0,4-44-66,-1-14-166,-1-23 28,3 4-86,2 0 0,0 0-1,1 0 1,1 0-1,1 1 1,1 0 0,0 0-1,13-27 1,1 10-162,0 0 0,3 2 0,26-32 0,-43 57 205,1 0 0,-1 1-1,2 0 1,-1 1 0,1-1-1,0 1 1,11-6 0,-18 12 27,0 0 0,1 0 0,-1 0 1,0 0-1,0 0 0,1 0 0,-1 0 1,0 1-1,0-1 0,0 0 0,0 1 1,1-1-1,-1 1 0,0-1 0,0 1 1,0-1-1,0 1 0,0 0 0,0-1 1,0 1-1,0 0 0,-1 0 0,1 0 1,0 0-1,0 0 0,-1 0 0,1 0 1,0 0-1,-1 0 0,1 0 0,-1 0 1,1 3-1,14 39 47,-9-16 61,24 132 838,-25 52 520,-5-143-1217,0-67-226,-2-1-457,0-1 101,-1 1 1,1-1-1,0 1 0,0-1 0,0 0 0,0 0 1,0 0-1,1 0 0,-1 0 0,0 0 0,0-1 0,1 1 1,-1-1-1,0 1 0,1-1 0,0 0 0,-1 1 1,1-1-1,0 0 0,-1-2 0,-6-15-4146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2.49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14 3696,'0'0'5088,"14"-1"-4030,27-3-46,1 2-1,-1 2 1,0 1 0,54 10-1,-83-8-979,0-1 0,0 0-1,0-1 1,20 0 0,-27-1-548,1-1 0,-1 0 0,0 0 1,0 0-1,-1-1 0,1 1 0,0-1 0,6-4 1,12-7-4429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2.95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 0 5337,'0'0'6340,"0"19"-5592,0 139 1409,-12 145 1292,12-302-3925,-5-12-3999,3-6 1674,-3-2-1061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3.32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4296,'0'0'7310,"17"0"-6287,147 0 1499,-145 1-2298,0 1-1,32 8 1,1-1-4116,-35-7-214,1 2-1558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3.70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 1 5737,'0'0'5280,"0"12"-4190,0 292 5406,-3-250-5489,1-32-1766,2-19-1208,-1-7-1543,1-16 230,0-6-1013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4.13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273 1 4240,'0'0'10342,"-13"20"-9485,-108 140 1352,95-131-1711,-2 0 0,-46 37-1,73-66-502,1 0 0,-1 1-1,0-1 1,1 0 0,-1 1-1,1-1 1,-1 0 0,0 1-1,1-1 1,-1 1-1,1-1 1,0 1 0,-1-1-1,1 1 1,-1 0 0,1-1-1,0 1 1,-1 0 0,1-1-1,0 1 1,0 0 0,-1-1-1,1 1 1,0 0 0,0-1-1,0 1 1,0 0 0,0-1-1,0 1 1,0 0 0,0-1-1,0 1 1,1 0-1,-1 0 1,0-1 0,0 1-1,1 0 1,-1-1 0,0 1-1,0-1 1,1 1 0,-1 0-1,1-1 1,-1 1 0,1-1-1,-1 1 1,1-1 0,-1 1-1,1-1 1,-1 0 0,2 1-1,2 1-31,-1 0-1,1 0 1,0-1-1,0 1 1,-1-1-1,1 0 1,7 1-1,87 20 42,-59-13 418,67 23 0,-79-26-1909,-26-6 1164,0 0-1,0 0 0,0 0 0,0 0 0,0-1 1,1 1-1,-1 0 0,0-1 0,0 1 1,0-1-1,0 1 0,0-1 0,0 1 0,0-1 1,0 0-1,-1 0 0,1 1 0,0-1 0,1-1 1,5-11-5597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4.49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 1 4721,'0'0'6973,"0"15"-6277,0 115 2806,0-24-1423,-6-120-10041,6-4 2706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4.85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7577,'0'0'4545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5.21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13 70 5009,'0'0'5169,"-2"18"-3790,-8 137 4104,10-162-4945,0-3-572,0 0 0,1 0 0,0 1 0,0-1 1,1 0-1,1 1 0,-1-1 0,1 1 0,1 0 1,0 0-1,0 0 0,1 0 0,12-15 0,-15 21 2,40-48-296,-38 47 291,0 1 0,0-1 0,0 1 0,1-1 0,-1 1 0,1 1 0,0-1 0,0 1 0,9-4 0,-12 6 27,-1 0 0,0-1 1,1 1-1,-1 0 0,0 0 1,1 0-1,-1 1 0,1-1 1,-1 0-1,0 0 1,1 1-1,-1-1 0,0 1 1,1-1-1,-1 1 0,0-1 1,0 1-1,0 0 0,0 0 1,1 0-1,-1-1 0,0 1 1,0 0-1,-1 0 0,1 0 1,0 1-1,0-1 0,0 0 1,-1 0-1,2 2 0,2 5 52,-1 1 0,1-1-1,3 16 1,-2-8 27,-2-2 147,1 1 0,-2-1 1,0 1-1,-1 0 0,0-1 1,-2 21-1,0-5 136,1-29-342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4:58.80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275 13 1280,'-2'-7'16619,"-2"5"-16896,-29 1 585,25 0-286,-1 0 1,1 1-1,0 0 0,-1 0 0,1 1 0,0 0 0,-1 1 0,1 0 0,0 0 1,-15 7-1,21-8-36,0 0 0,-1 0 0,1 0 0,0 1 0,0-1 0,0 1 0,1 0 1,-1-1-1,0 1 0,1 0 0,-1 0 0,1 0 0,-1 0 0,1 0 0,0 0 1,0 1-1,0-1 0,0 0 0,1 1 0,-1-1 0,0 1 0,1-1 0,0 0 0,-1 1 1,1-1-1,0 1 0,0-1 0,1 1 0,-1-1 0,0 1 0,1-1 0,0 0 1,1 4-1,2 0 19,0-1 1,0 0-1,1-1 1,0 1-1,0-1 1,0 0-1,0 0 1,1 0-1,-1-1 1,1 0-1,8 3 1,-6-2 12,-5-2-7,0 0-1,0 0 1,0 1 0,-1-1 0,1 1 0,-1-1 0,1 1 0,-1 0 0,0 0 0,0 0 0,0 0 0,0 0 0,-1 0-1,1 1 1,-1-1 0,0 1 0,0-1 0,0 1 0,-1-1 0,1 1 0,-1-1 0,0 1 0,0 0 0,0-1 0,0 1-1,-1 4 1,-2-4 8,0-1-1,0 0 1,0 0-1,0 0 1,0 0-1,-1 0 1,1 0-1,-1-1 1,0 0-1,-7 3 1,-4 4 148,5-5 62,0 0 0,0 0 0,0-1-1,0 0 1,-1-1 0,0 0 0,1-1 0,-1 0-1,0-1 1,-12-1 0,21 0-437,0 0 0,1 0-1,0 0 1,-1 0 0,1 0 0,0 0 0,-1 0-1,1-1 1,0 1 0,0 0 0,0-1 0,0 1-1,0-1 1,0 0 0,1 1 0,-1-1 0,0 1-1,1-1 1,-1 0 0,1-3 0,-2 1-1581,-4-11-5665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6:21.57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 11 2968,'0'-1'16722,"0"3"-17699,0 32 1165,1-16-79,0 0 0,-2 0 0,0 0 0,-5 20 1,0-9 67,1 1 0,1 0 1,1 48-1,3-78-156,24 0-395,92-9 524,2 0-42,-113 9-99,0 0 0,-1 0 0,1 1 0,0 0-1,0 0 1,-1 0 0,10 3 0,-9-3-2,-4-1 26,-1 0-36,0 0 1,0 0-1,1 0 0,-1 0 1,0 0-1,0 0 0,0 0 1,1 0-1,-1 0 0,0 0 1,0 0-1,0 0 0,1 0 1,-1 0-1,0 0 0,0 0 1,0-1-1,1 1 0,-1 0 1,0 0-1,0 0 0,0 0 1,0 0-1,1-1 0,-1 1 1,0 0-1,0 0 0,0 0 1,0 0-1,0-1 0,0 1 1,0 0-1,0 0 0,1-1 1,-1 1-1,0 0 0,0 0 1,0 0-1,0-1 0,0 1 1,0 0-1,0 0 0,0 0 1,-1-1-1,2-9 25,1-1-1,-1 1 1,5-14 0,3-17 87,9-57-64,-11 66-37,-4 26-6,-2 0-1,1 0 1,-1-1 0,1-11-1,4-19 66,-6 37 138,-17-1-35,-1 1 1,1 1-1,0 0 0,0 2 0,0 0 0,-25 8 0,-7 5 1093,29-10-2605,16-5-2038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6:22.36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113 129 6569,'0'0'7284,"-4"6"-6029,-6 16-412,0 0 0,1 1 0,1-1 0,2 2 0,-8 46 0,0-2-105,9-40-413,1 1 0,1 0 0,2 46 1,1-59-186,-7-31 12,-1-40-262,2 0-1,3-1 0,5-84 1,-1 123 72,2 1 0,0 0 1,0 0-1,2 1 0,0-1 1,12-24-1,-14 32 18,1 1-1,0 0 1,0 0 0,0 1-1,1-1 1,0 1 0,1 0-1,-1 1 1,1-1-1,0 1 1,0 0 0,1 0-1,0 1 1,0 0 0,11-6-1,-13 9 11,-1-1 0,1 1 0,0 0-1,0 0 1,-1 0 0,1 1 0,0 0-1,0 0 1,-1 0 0,1 0 0,0 1-1,0-1 1,-1 1 0,1 1 0,0-1 0,-1 1-1,1-1 1,-1 1 0,0 1 0,1-1-1,-1 0 1,0 1 0,-1 0 0,6 5-1,-4-3 10,0 1-1,-1-1 0,0 1 1,0 0-1,-1 0 0,1 1 1,-1-1-1,-1 1 0,1-1 1,-1 1-1,0 0 0,-1 0 1,1 0-1,-2 0 0,1 14 1,0-15 8,-1-1 1,0 1 0,0 0 0,-1-1-1,0 1 1,0-1 0,0 1 0,0-1-1,-1 0 1,0 0 0,0 0-1,0 1 1,-1-2 0,0 1 0,0 0-1,0-1 1,-1 1 0,1-1 0,-8 6-1,-6 8 98,0-1 0,-2-1 0,-27 18-1,35-27-72,0 0-1,0-1 0,-1 0 0,0-1 0,0-1 0,0 0 0,0 0 0,-15 1 0,26-4 86,-13-1-1036,13 0 702,1 0 0,0-1 0,-1 1 0,1 0 0,0 0-1,0-1 1,-1 1 0,1 0 0,0-1 0,0 1-1,-1 0 1,1-1 0,0 1 0,0 0 0,0-1 0,0 1-1,-1 0 1,1-1 0,0 1 0,0 0 0,0-1-1,0 1 1,0-1 0,0 1 0,0 0 0,0-1 0,0 1-1,0-1 1,0-12-7198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6:23.37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300 90 4640,'0'0'7829,"-9"-11"-7037,-31-34 17,37 43-672,1 0 1,-1 0 0,1 0 0,-1 0 0,0 0 0,1 0 0,-1 1 0,0-1 0,0 1 0,0 0 0,0 0 0,-1 0 0,1 0-1,0 1 1,0-1 0,-1 1 0,1 0 0,0 0 0,0 0 0,-1 0 0,1 1 0,-5 0 0,-8 1 164,10-2-254,0 1 1,-1 0-1,1 0 0,0 1 0,0 0 0,0 0 0,1 0 0,-1 0 0,0 1 0,1 0 0,0 0 1,0 1-1,0 0 0,0 0 0,0 0 0,-7 9 0,6-6-30,0 0 1,1 0-1,-1 0 1,2 1-1,-1 0 0,1 0 1,1 0-1,-1 1 1,1-1-1,-3 18 0,4-16-2,0-1-10,1 1 0,0 0 0,0 0 0,1 10 0,0-19-15,0 1 0,0-1 0,0 0 0,1 1 0,-1-1 1,0 1-1,0-1 0,1 0 0,-1 0 0,1 1 0,-1-1 0,1 0 0,0 0 0,-1 1 0,1-1 0,0 0 0,0 0 0,0 0 0,0 0 0,0 0 0,0 0 0,0-1 0,0 1 0,0 0 0,0 0 0,1-1 0,-1 1 0,0-1 0,0 1 0,1-1 0,-1 1 0,0-1 0,1 0 0,-1 0 0,3 0 0,0 0-2,0 0 1,0 0-1,0-1 1,0 1-1,-1-1 1,1 0-1,0 0 1,0-1-1,-1 1 0,1-1 1,-1 0-1,1 0 1,-1 0-1,0 0 1,0 0-1,0-1 1,0 1-1,0-1 0,-1 0 1,1 0-1,-1 0 1,1 0-1,1-5 1,29-39-389,-3-1-1,35-75 1,-64 119 399,-1 3 256,0 34 328,1-7-211,7 35 0,-1-9 225,-4-23-244,1 0 0,13 47 1,-16-71-503,2 7 473,-3-12-380,0 0 1,1 0-1,-1 0 1,0 0 0,0 0-1,1 0 1,-1 0-1,0 1 1,1-1 0,-1 0-1,0 0 1,0 0-1,1 0 1,-1 0 0,0 0-1,0-1 1,1 1-1,-1 0 1,0 0-1,1 0 1,-1 0 0,0 0-1,0 0 1,1 0-1,-1 0 1,0-1 0,0 1-1,0 0 1,1 0-1,-1 0 1,0-1 0,0 1-1,0 0 1,1 0-1,-1 0 1,0-1-1,0 1 1,0 0 0,0 0-1,0-1 1,0 1-1,0 0 1,0 0 0,1-1-1,26-43-4665,-14 12 310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6:23.98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76 1 200,'0'0'10548,"0"7"-9310,1 77 1362,-3 127 2254,-1-169-4142,-3 0 0,-18 75 0,23-107-641,1-10-67,1 0 0,-1 0 0,0 1 0,0-1 0,0 0 0,0 0 1,0 1-1,0-1 0,0 0 0,0 1 0,0-1 0,0 0 0,0 0 0,0 1 0,0-1 0,0 0 0,0 1 0,0-1 0,0 0 0,-1 0 0,1 1 0,0-1 0,0 0 0,0 0 0,0 1 0,0-1 1,-1 0-1,1 0 0,0 0 0,0 1 0,0-1 0,-1 0 0,1 0 0,0 0 0,0 0 0,-1 1 0,1-1 0,0 0 0,0 0 0,-1 0 0,1 0 0,0 0 0,-1 0 0,0 0-228,-1-2-1279,0 0 476,0 1 1,0-1 0,0 0 0,0 1-1,0 0 1,-1-1 0,1 1-1,-1 0 1,1 0 0,-1 0 0,-4-1-1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6:24.81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1 152 6617,'0'0'6105,"14"-2"-5672,-9 1-451,11-2 301,1 0 0,28-10 0,-39 10-137,-1 1 1,1-1-1,0 0 0,-1 0 1,1-1-1,-1 1 1,0-1-1,0-1 1,-1 1-1,1-1 1,-1 1-1,7-10 1,-9 10-86,-1 1 0,1-1 1,-1 1-1,1-1 1,-1 0-1,0 0 0,0 1 1,-1-1-1,1 0 1,-1 0-1,0 0 0,-1-8 1,1 3 58,0 8-115,0 1 0,-1-1 1,1 1-1,0 0 0,-1-1 0,1 1 0,0 0 0,-1-1 0,1 1 0,-1 0 0,1-1 0,-1 1 0,1 0 0,-1 0 0,1-1 0,-1 1 0,1 0 0,-1 0 0,1 0 1,-1 0-1,0 0 0,1 0 0,-1 0 0,1 0 0,-1 0 0,1 0 0,-1 0 0,1 0 0,-1 0 0,1 1 0,-1-1 0,1 0 0,-1 0 0,1 0 0,-1 1 0,-24 10 153,19-3-114,-1 1 0,1-1-1,0 1 1,1 1 0,0-1 0,1 1-1,0 0 1,0 0 0,1 0 0,0 0-1,1 1 1,0-1 0,1 1-1,0 0 1,0-1 0,1 1 0,1 0-1,2 14 1,-2-22-4,0 0 0,0 0 0,0-1 0,0 1 0,1-1 0,-1 0 0,1 1 0,0-1 1,-1 0-1,1 0 0,0 0 0,0 0 0,1 0 0,-1 0 0,0 0 0,1-1 0,-1 0 0,1 1 0,-1-1 0,1 0 0,5 2 0,-2-2-3,0 1 0,0-1-1,0 0 1,0 0-1,0 0 1,0-1 0,0 0-1,0 0 1,9-2 0,-12 1-302,0 0 0,0-1 0,0 1 0,0-1 0,0 0 1,0 1-1,-1-1 0,1 0 0,-1-1 0,1 1 0,-1 0 1,0-1-1,3-4 0,8-7-3999,-2 4-1358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05.28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3024,'3'0'12400,"6"0"-8958,54 0-2605,581 0 1625,-535 9-2434,-1 0 42,98-4-121,-36 0 220,121 9 230,-279-14-386,0 2-1,1-1 1,13 5-1,-14-3-6,-1-1 0,1 0 0,13 0-1,-16-1 14,0 0 0,0 0 0,16 5-1,-16-3 1,0-1 0,1 0 0,17 1 0,-15-2-8,0 0-1,0 1 1,13 3 0,-13-2 0,1-1 0,0 0 0,16 1 0,-12-4-13,-11 0 2,-1 0 0,1 1-1,0 0 1,-1 0 0,1 0 0,-1 1-1,1 0 1,0 0 0,7 2 0,-12-2 110,-15-1-330,-9 0-1452,-5 0-3182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6:53.3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607 6244 224,'0'0'13338,"1"-12"-7764,0 10-5333,0 1 0,0-1 0,0 1 0,0-1-1,-1 1 1,1-1 0,0 0 0,-1 1 0,0-1 0,1 0 0,-1 1 0,0-1 0,0 0 0,0 1 0,0-1 0,0 0 0,0-2 0,-3-37 526,1 33-708,-1 0 1,0 1-1,0-1 1,0 1 0,-9-12-1,7 11-31,0-1 0,1 1-1,0-1 1,-4-11 0,-61-179 141,44 124-50,-20-102 0,32 123-108,3 10 16,-27-95 89,27 110-44,-81-240 251,54 170-291,-1-3 1,27 70-5,-1 0 1,-20-37-1,-12-29 23,25 51-42,12 33-16,1 0 1,1-1-1,-5-23 1,3 13-42,5 21 47,1-1 0,0 0-1,0 1 1,0-1 0,0 0 0,1-6 0,-16-108-21,9-186-495,6 253 429,0 16 37,1-1 1,2 0 0,13-70 0,5 15-171,-13 53 214,1 1-1,26-67 1,-11 39-26,-14 46-10,-7 14 10,0 1 1,1 0-1,0 0 1,-1 0-1,2 0 1,-1 1-1,0-1 1,1 1-1,5-6 1,-2 8 9,0-1 1,0 1-1,-1 0 1,1 1 0,0 0-1,1 0 1,-1 0-1,0 1 1,8 0 0,-9 0 12,14 0-9,-1 0 0,31 6 0,-42-5 14,-1 1-1,1 1 1,-1 0 0,0 0 0,1 0 0,-1 1 0,-1 0-1,1 0 1,8 7 0,-1 2 6,0 0-1,-1 2 1,0-1 0,12 19 0,21 25 10,-31-38-3,20 31 0,-11-14 38,-8-10-36,0 0 0,14 36 0,-18-37 0,0 0 0,25 37 0,46 72 5,-22-37 36,-15-25 10,-39-63-67,-1 1-1,-1-1 1,8 19 0,10 20 30,-4-5-87,-17-37 74,1-1 0,-1 1 0,1-1 0,0 0 0,1 0 0,7 11 0,18 42 23,-29-58-37,0-1 1,0 0-1,0 0 1,0 0-1,0 0 1,0 0-1,0 1 1,0-1-1,0 0 1,1 0-1,-1 0 1,0 0-1,0 0 1,0 1 0,0-1-1,0 0 1,0 0-1,0 0 1,0 0-1,0 0 1,0 0-1,1 0 1,-1 1-1,0-1 1,0 0-1,0 0 1,0 0-1,0 0 1,0 0-1,1 0 1,-1 0-1,0 0 1,0 0 0,0 0-1,0 0 1,1 0-1,-1 0 1,0 0-1,0 0 1,0 0-1,0 0 1,0 0-1,1 0 1,-1 0-1,0 0 1,0 0-1,0 0 1,0 0-1,0 0 1,1 0-1,-1 0 1,0 0 0,0-1-1,0 1 1,0 0-1,0 0 1,0 0-1,0 0 1,0 0-1,1 0 1,-1 0-1,0-1 1,0 1-1,0 0 1,0 0-1,3-17-13,-5-22 25,-4-3 10,1 0 1,2-71-1,-3-44 99,1 48-97,2 10-5,-1-158 109,7 137-123,-30-275 49,17 297-75,6-151 85,6 138-42,0 42-14,-1 32 5,0 1 0,-3 0 0,-7-48 0,3 38 39,6 36-42,-1-1-1,-1 1 1,0-1 0,-4-12 0,-30-122 46,31 124-46,-4-39-1,-1 1-6,-43-204 116,-15 26-36,63 215-88,-5-35 0,1 3-9,-6-8 43,4-1-1,1 0 1,0-86 0,10 137-26,1-56 27,-3-1 0,-20-123 0,12 132-39,3 0 0,1-113 0,7 167 9,-1 0 1,1 0-1,0 0 0,1 0 0,0 0 1,0 0-1,0 1 0,0-1 1,1 1-1,0-1 0,4-5 1,7-8 3,24-27 0,-16 22-26,0 0 10,1 2-1,39-30 1,-56 48 7,1-1 1,0 1 0,0 0 0,1 1-1,-1 0 1,1 0 0,13-3-1,57-7-71,-59 11 74,-4 0-3,1 1 0,-1 1 0,1 0 0,-1 1 0,0 1 0,1 0 0,-1 1 0,0 1 0,0 1 0,-1 0 0,1 0 0,-1 1 0,0 1 0,-1 1 0,0 0 0,0 1 0,0 0 0,-1 0 0,12 14 0,-9-6 11,-1 0 1,0 1-1,17 31 0,-22-35-1,69 121 91,-46-82-81,-3 2 1,-2 1-1,24 73 0,-45-113 7,63 219 43,-45-140-61,74 229-32,-44-160 55,-9-48-31,-28-77 3,20 68-1,6 27 16,-17-55-6,51 153 28,-54-141-41,0 31 48,-13-67-32,-9-43-9,1 0 1,1 0 0,4 14 0,-4-14 2,0 0-1,-1 1 1,2 12 0,7 34-1,-5-33 5,0 1-1,2 29 1,3 18-15,17 41 9,-17-46 32,32 70-64,-35-96 25,-6-37 5,4 7-9,-1 0 1,0 0-1,-1 0 0,0 0 0,1 19 1,-4-26 6,0 0 1,0 0 0,0 0 0,1 0-1,0 0 1,0-1 0,4 8-1,-4-7 6,1 0 0,-1-1-1,0 1 1,0 0-1,-1 0 1,0 0 0,1 9-1,6 27 6,-8-42-6,0 1-1,0-1 0,-1 0 1,1 0-1,0 0 0,0 0 0,0 1 0,0-1 1,0 0-1,0 0 0,0 0 0,0 1 1,0-1-1,0 0 0,0 0 0,0 0 1,0 1-1,0-1 0,0 0 0,1 0 1,-1 0-1,0 1 0,0-1 0,0 0 1,0 0-1,0 0 0,0 0 0,0 1 0,1-1 1,-1 0-1,0 0 0,0 0 0,0 0 1,0 0-1,0 0 0,1 1 0,-1-1 1,0 0-1,0 0 0,0 0 0,1 0 1,-1 0-1,0 0 0,0 0 0,0 0 1,1 0-1,-1 0 0,0 0 0,0 0 0,0 0 1,1 0-1,-1 0 0,0 0 0,0 0 1,0 0-1,1 0 0,-1 0 0,0-1 1,1 1 224,-1-1-322,1-3 95,-1-1 0,0 1 1,0-1-1,-1 1 0,1 0 0,-1-1 1,-3-7-1,2-5-42,-6-38-49,0-66 93,-7-26 39,7 43 11,-7-58-27,8 25-31,7 40-89,0 92 91,1 0 1,1 1 0,-1 0 0,1-1 0,-1 1-1,1 0 1,1 0 0,-1 0 0,1 0 0,2-4-1,36-43-68,-36 44 71,16-19 25,-14 16-23,1 0 0,0 1-1,0 0 1,1 0 0,0 1 0,13-10-1,-10 10-10,-1 0 0,0-1 0,13-15 0,-13 13 21,0 1 1,23-16-1,-14 13-27,0 0 0,1 2-1,1 0 1,25-8-1,-30 14-24,1 0 0,0 2 0,0 0-1,0 1 1,0 1 0,21 1 0,-35 1 37,-1 0 1,1-1-1,-1 1 1,1 0-1,-1 0 1,1 1-1,-1-1 1,0 1-1,0 0 1,0-1-1,0 2 1,0-1-1,0 0 1,5 5 0,33 43-63,-38-46 66,17 33-39,-9-13 40,0 0 22,0 1 0,-2 0-1,7 33 1,-8-28-28,24 57-1,-16-49 51,14 57 0,-16-52-35,-6-12 4,4 32 1,-7-36-11,0 1 0,11 25 1,-5-17 5,7 37 1,-3 6-57,-12-71 48,-1 1 0,-1-1-1,0 0 1,0 0 0,0 1 0,-1 7 0,0-15 194,8-27-307,-4-29 85,2 0 0,3 0 0,24-82 0,-9 40 67,-18 69-40,1 1 0,1 0 0,2 1 0,0 0 0,18-30 0,-10 24 7,11-16-5,-16 31-5,5-8-30,40-42 0,-39 49 37,0-1 8,0 1 0,2 1 1,33-22-1,-39 30-22,-8 4-8,0 1 0,1-1 0,-1 1 0,1 1 0,0 0 0,1 0 0,15-3 0,10-1 7,-21 3-20,1 2 0,-1 0-1,19-1 1,-29 4 30,0 0 1,0 0-1,0 0 0,-1 0 1,1 0-1,0 0 0,0 1 1,-1 0-1,1-1 1,-1 1-1,1 0 0,-1 0 1,0 0-1,1 1 0,-1-1 1,-1 0-1,1 1 0,0 0 1,2 4-1,12 14-5,-9-10 4,0-1 0,-1 1 0,0 1-1,-1-1 1,0 1 0,6 22 0,-11-31 2,83 364 72,-65-216-79,36 62 37,-45-183-34,-6-24 4,-1 0 0,0-1 0,-1 1 0,1 0 0,-1 1 0,0 6 0,6 26-3,-5-32 10,0 0 0,0 1 0,-1-1 0,1 16 0,-2-22 42,0-1-35,1-1 1,-1 1 0,1-1 1,-1 1-1,1 0 1,-1-1-1,1 1 0,-1-1 1,0 1-1,1-1 0,-1 0 1,0 1-1,1-1 0,-1 1 1,0-1-1,1 1 1,-1-1-1,0 0 0,0 1 1,0-1-1,0 0 0,2-19-2,0 0 1,2 1-1,0-1 0,7-19 0,4-20 11,15-50-23,-9 23-32,-14 62 37,-6 19-4,0 0-1,1-1 0,-1 1 0,1 0 0,0 0 1,1 0-1,4-7 0,4-6-11,0 0 1,9-24-1,-13 26 3,1 1 0,0 0 0,1 0 0,18-23 0,-1 8 9,-12 12-23,1 2 1,28-25-1,-35 35 16,99-72-36,-99 73 29,1 1 1,0 0-1,1 1 0,-1 0 0,0 0 1,1 1-1,15-2 0,71 1-139,-83 3 133,-9 0 16,-1 0 0,0 1 0,0 0 0,0 0 0,1 0 0,-1 0 0,0 0 1,0 1-1,-1-1 0,1 1 0,4 3 0,32 28 24,-19-15-31,-4-3 9,-1 1 0,0 1 0,-1 0-1,-1 1 1,-1 1 0,0 0 0,12 29 0,0-3 4,14 33 7,-31-65 12,-2 0-1,0 0 1,-1 1 0,0-1 0,-1 1 0,0 0 0,1 26 0,1 3 56,5 16-2,-3-22 3,-1 1 0,0 48 0,10 84 231,-16 257 42,-1-411-330,-1 1 0,-4 22 0,-2 11 57,3-17-16,-2 0 0,-16 45-1,5-15 31,-21 58-19,-7 26 0,9-23-1,6-23-36,-5 24 129,-42 195 314,65-223-398,6-37-16,-18 70 0,-28 102 346,13 6-241,-4 18 106,34-216-172,2-1 1,2 1-1,-2 54 1,-7 71 81,13-144-121,0 0 0,-6 26 0,4-25 3,1 0 0,-1 28 0,-4 88 108,8-138-221,-1 1 0,1-1 0,0 0 0,-1 0 0,1 0-1,-1 0 1,1 0 0,0 0 0,-1 1 0,1-1 0,0 0-1,-1 0 1,1 0 0,-1 0 0,1 0 0,0 0 0,-1-1-1,1 1 1,-1 0 0,1 0 0,0 0 0,-1 0 0,1 0-1,0 0 1,-1-1 0,1 1 0,0 0 0,-1 0 0,1-1-1,-43-22-7234,21 5-2322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6.1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1647 0 5473,'0'0'11595,"0"9"-9540,-2 0-1739,0 0 0,0 0 0,-1 0 1,0 0-1,-1-1 0,0 1 0,-8 13 1,-1 2 30,-295 516 2121,174-350-2112,23-29-180,-33 50-98,-24 39-35,64-99 26,62-87-63,-218 348 68,86-93 20,146-262-90,-7 13-2,22-46-21,0 1-1,-11 34 1,-10 21-15,25-51-474,9-29 483,0 0 0,0 0 0,0 0 1,0 0-1,0 0 0,0 0 1,0 0-1,1 0 0,-1 0 1,0 0-1,0 0 0,0 0 0,0 0 1,0 0-1,0 0 0,0 0 1,0 0-1,0 0 0,0 0 1,1 0-1,-1 0 0,0 0 0,0 0 1,0 0-1,0 0 0,0 0 1,0 0-1,0 0 0,0 1 0,0-1 1,0 0-1,0 0 0,0 0 1,1 0-1,-1 0 0,0 0 1,0 0-1,0 0 0,0 0 0,0 0 1,0 0-1,0 0 0,0 1 1,0-1-1,0 0 0,0 0 1,0 0-1,0 0 0,0 0 0,0 0 1,0 0-1,0 0 0,0 0 1,0 0-1,0 1 0,0-1 1,0 0-1,0 0 0,0 0 0,0 0 1,0 0-1,0 0 0,0 0 1,-1 0-1,1 0 0,0 0 1,0 0-1,0 0 0,0 1 0,10-17-2275,11-19-3155,9-7-1821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4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147 156 936,'0'0'9566,"1"-8"-8018,0 0-2079,3-11 4277,-3 48-270,-2-8-3115,-1 0 1,-1-1-1,-11 37 0,7-31-44,-5 43 0,-18 132 378,-1 17-117,29-196-513,-11 194 368,6-99-280,-1-20-68,-7 55 98,7-72-154,8-64-46,2 32-41,-2-45 57,1-1 0,-1 1 1,1-1-1,0 1 1,0-1-1,0 1 0,0-1 1,0 0-1,0 0 1,1 1-1,-1-1 0,1 0 1,-1 0-1,1 0 1,2 1-1,-4-2 1,1 1 0,-1-1 0,1 0-1,-1 0 1,0 1 0,1-1 0,-1 0 0,0 1 0,0-1 0,0 0 0,0 1-1,0-1 1,-1 3 0,1 6 19,13-3-79,-12-7 18,21-18-297,-20 16 337,0 0 0,-1 0 0,1 1 0,0-1 0,0 1 0,0 0 0,0 0-1,1 0 1,-1 0 0,0 0 0,0 0 0,4-1 0,37-8-40,-24 6 32,-10 2 19,24-1 33,-21 3-13,-11 0 50,0-13-41,1 0-1,0 0 1,1 0-1,5-16 1,8-36 73,14-161-55,-14 133-40,-8 49 26,5-86 0,-11 90-31,2-1 0,11-46 1,1-8 12,-7-64 39,-1-5-14,-1 97-82,1-12 41,-7 64-11,1 0 1,0 0-1,4-16 0,-2 17 24,-1-1-1,-1 0 0,1-17 1,1 23-11,-3 6 107,-12 2-21,-145-11 32,128 12 91,27-4 820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2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3368,'0'0'13642,"0"3"-13426,0 1334 4219,3-1281-4418,14 84 0,0-6 108,-9 131-31,0 0-28,7-16 45,-14-97-91,-3-104-25,3 1 1,8 64-1,6 39 47,-8-86-10,-3 73 0,2 16 12,3-54-23,11 224 158,-12 5-87,-8-250-89,-7 198 59,0-152-61,-1 131-42,5-199 52,-3 25 15,-4 35-31,6-46 5,0 153 28,0-11-16,-3-8-25,-1 39 125,3-144-84,-7 66 100,3-37 51,4-47-125,2 164 16,-1 4 103,1 26-12,5-151-92,-18 90 4,1-5-50,7-77 73,-7 7-96,7 84 8,8-200-7,1 6 4,-2 0 0,-5 33 0,-2-2 42,6-42-48,0 0 0,1-1 0,3 35 0,0-3 9,-2 117-155,-1-227-3569,-6 12-2146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1.7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5092 122 6241,'0'0'14279,"-3"0"-13811,-85 1 730,-182-7 305,103-2-1232,-180-3-178,311 11-81,-194-6 84,-20-6 102,-4 0-97,131 13-75,-213-7 93,23-13-79,100 13-64,20-2 25,-237 1-91,256 9 115,159-3-14,0 0 0,-23-6 1,23 4-5,-1 0 1,-24 0-1,-156-3-23,-188 6 24,373 1-15,0 1 1,0 0-1,0 1 0,0 0 0,1 0 1,-1 1-1,-12 8 0,-25 7-11,-26 16 18,60-29-1,1 0-1,-1 1 1,-20 14 0,-14 8-2,16-10-10,0 1 1,2 2-1,1 1 1,-38 38-1,40-32-18,2 1-1,1 0 1,2 2-1,-27 49 1,34-53 8,0 1 0,2 0 0,1 1 1,2 1-1,1-1 0,-10 60 0,4-11 14,9-58 11,-4 39 0,-12 121 8,8-81-9,7-64-2,-2 66 0,2 38-7,-9 117-7,-5 4 82,5-108-71,7 196 10,9-302-11,-7 96-100,-1 159 88,6-194 7,0-43-2,2 0-1,12 86 1,9 44 17,-13 38-2,-5 26-7,-5-141 81,-13 159-58,6-163-8,3-52-10,-2 34-56,8 709 74,13-629-1,-4-84-16,0 86 15,14 119 39,0-95-24,7 48-2,-16-138-32,-5 1 0,-8 144 0,-2-136-8,1 730 268,1-812-241,7 45 0,15 4-108,-20-75 85,1 1 0,0-1 0,1 0 0,1 0 0,0 0 0,1-1 0,0 0 0,12 15 0,12 12-14,36 35 0,-44-50 18,-7-9-5,1 0 0,0-1 0,0-1 0,2 0 0,-1-2 0,40 19 0,129 37-43,-153-56 53,2-1 12,1-2-1,0-1 1,63 4-1,115-9 131,-114-4-52,93 8 40,-28-18 77,3 0-100,-104 11-84,-17 0 25,0 2-1,90 12 1,-74-4 27,0-4 1,123-5 0,-83-2-53,-86 2-30,-6 0 6,1 0 0,-1 0 0,0 2 0,13 1 0,-16 0 4,21 2-84,-30-5-98,0 0 0,0 1 1,0-1-1,0 0 1,-1 1-1,1-1 1,0 0-1,0 1 0,0-1 1,-1 0-1,1 0 1,0 1-1,-1-1 0,1 0 1,0 0-1,0 0 1,-1 1-1,1-1 0,0 0 1,-1 0-1,1 0 1,0 0-1,-1 0 0,1 1 1,-1-1-1,1 0 1,0 0-1,-1 0 0,0 0 1,-14 1-6041,-7 4-5988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4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0 144,'0'0'11197,"0"13"-9467,8 138 2723,6 258-1476,-4 214-1392,-11-406-1451,-14 120 41,15 100 61,15-259 12,-7-32-132,-1 14-7,1 107 178,-5-206-238,12 70 0,-1-20-12,9 43 18,5-7 77,-10-14-100,6 62 1,-12-138 27,3 26 0,15 197 382,-7 12-81,-15-65-181,-4-164-104,-5 65-1,-1-39 11,0-49-49,-2 0 0,-11 50 0,-3 23 11,-5 25 16,17-100-71,2-19 10,0 40 0,-4 106 77,8-56-154,-24-109-4908,2 0-1956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0.2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1 398 3368,'0'0'17220,"1"-7"-17781,2 2 588,1 1 0,0-1 0,0 0 0,0 1 1,0 0-1,1 0 0,-1 1 0,1-1 0,0 1 1,9-4-1,5-6 72,372-215 536,-378 222-634,155-76 38,-160 79-65,1 1-1,-1 0 1,0 0 0,1 0 0,-1 1-1,0 0 1,1 1 0,16 1 0,-8-1-55,-16 1 83,1-1 1,0 1-1,-1-1 1,1 1-1,-1 0 1,0 0-1,1 0 1,-1 0-1,0 0 1,1 0-1,-1 0 1,0 0-1,0 1 1,0-1-1,0 0 1,0 1 0,0-1-1,0 1 1,-1-1-1,2 3 1,11 31 40,-7-1 82,-1 0 0,-2 0 0,-2 69 0,-2-51 108,0-33-148,-2-1 0,0 0 1,-2 0-1,0 0 0,0 0 0,-2-1 0,-13 27 1,-15 42 120,26-62-152,-2-1 0,0 0 0,-22 31 0,-1 4 18,-26 34 37,18-31-50,35-51-56,-1 0 0,-16 15 0,-12 17 11,-8 10 57,29-35-62,-24 34 0,-31 41 6,-8 5 41,12-11 3,57-75-69,-5 4 8,-17 26-11,30-36 17,1-4 76,0-38-8271,0 19-1114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1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1 507 2736,'0'0'6895,"4"-9"-5627,-2 3-1074,0 1-84,-1 0-1,1 1 1,0-1 0,1 1 0,-1 0 0,1 0 0,0 0-1,0 0 1,0 0 0,1 0 0,-1 1 0,6-4 0,65-41 831,2 4 1,112-48 0,-29 20-328,170-63 390,-284 121-1024,93-14 0,-66 26-55,-45 3-171,-20 17 29,-5-9 412,-1 0-1,0-1 1,0 1 0,-1 0 0,-2 17 0,0 2 442,1-19-549,0 1 0,-1 0 1,-1-1-1,0 1 0,0-1 0,-1 0 0,0 0 0,0 0 0,-1 0 0,-1-1 0,1 0 0,-9 10 0,-15 24 114,-1 7-46,-3-2 0,-2-1 0,-52 54-1,-133 109 238,120-129-197,85-68-174,-35 22 1,37-27-9,0 2 1,0 0-1,1 0 1,-16 16-1,-11 16 97,23-26-86,0 1 0,-13 20 1,-8 10 329,30-38-4509,20-23-1835,2 1-2742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2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130 300 9233,'0'0'5906,"-14"-1"-2897,25-6-2921,0 0 0,0 1-1,0 1 1,14-6-1,14-6 70,94-56 227,78-36 130,-182 96-485,1 2 1,0 1 0,1 1-1,0 2 1,45-5 0,30 10-26,-59 3-44,-45 0 45,1-1 1,0 1 0,-1 0 0,1 0 0,0 0 0,-1 0-1,1 0 1,-1 1 0,0-1 0,1 1 0,-1 0 0,0-1-1,0 1 1,0 0 0,0 0 0,0 1 0,-1-1-1,1 0 1,0 0 0,1 6 0,1-1 21,0 0 1,-1 0-1,0 1 1,0-1-1,3 17 0,-2 2 60,10 79 282,-14-95-276,0 0 0,0 0 0,-1 1 0,0-1 0,0 0 0,-1 0 0,-7 19 0,-5 0 196,0 0 0,-3-2 0,-35 48 0,-72 69 378,-85 62 675,129-131-830,30-31-307,-1-2 0,-2-2-1,-61 34 1,1-14-340,108-57-95,0 0-1,0-1 0,0 1 0,0-1 1,0-1-1,-1 1 0,1-1 1,0 0-1,-7 1 0,-26-1-4167,27-1 2341,-14 0-5169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4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1301 29 4600,'0'-15'17801,"-2"12"-17991,-14 0 211,1 0 0,0 1 0,-1 0 0,0 1 0,1 1 0,-27 3 0,-4-2 1,35-1-28,0 1 0,1-1 0,-1 2 0,1 0 0,0 0 0,-1 0 0,1 1 0,0 1 0,1 0 0,-1 0 0,1 1 0,-1 0 0,2 1-1,-1 0 1,0 0 0,-8 9 0,2 1 4,0 1-1,2 0 0,0 1 0,-14 24 1,16-24-2,-5 7-2,4-7 5,0 1 0,-8 21 0,-80 164 57,71-146-9,17-37-28,1 1-1,1 0 1,-12 39-1,-32 99 55,25-79-45,-25 62 56,-17 55-29,-4 34 56,-1 31 15,53-167-128,7-26 0,-13 75 2,22-82 12,6-42-9,-2 0 0,0-1 0,-7 25 0,7-34 0,1 0-1,0 0 1,-1 14-1,-1 16 3,-12 86-12,0-35 21,-7 12-18,-8 28 12,27-113-18,-4 40 0,-3 10 43,4-37-39,1 0 0,2 0 0,-2 48 0,-1 50-43,7 137 10,1-250 39,1 0 1,1 0-1,1-1 0,0 0 1,8 20-1,9 34 21,-16-55-25,0 1 1,1-1-1,10 17 1,-11-24-3,5 13 0,0-4-3,-1 1 0,-1 0-1,10 35 1,-14-39 9,0-1 0,1 1 0,1-1 0,0-1 0,1 1 0,9 13 0,-6-11 0,0 1 0,12 32 0,39 122 16,-40-116-13,-14-39-1,0 1-1,6 27 1,9 24 0,-15-51 0,-2-1-1,7 26 1,-4-5-2,15 41 0,-2-11 9,25 61 14,-36-100-18,-7-20 0,0 0 1,-1 1-1,0 0 0,2 9 1,-1-3 6,1 0 0,0 0 0,9 19 0,8 25-8,3 29 69,-9-39-36,8 55 1,-13-66 10,-7-30-57,-1 0 0,0 0-1,-1 0 1,1 0 0,0 13 0,-1-3 43,0 0-1,8 30 1,-5-30-34,-1 0 0,2 32 0,2 74 114,1 83 64,-8-127-97,-14 99-1,11-146-74,-3 19 43,-25 71 80,5-20-10,14-50-96,3-15 68,-19 46 0,5 3 96,16-65-90,0 1 1,-7 43-1,9-39 34,-10 35-1,1-10-37,11-38-79,0 1-1,-1-1 0,0 0 1,-12 22-1,15-33-150,1-5-580,1-47-5769,6-1-986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7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680 1 1792,'0'0'3189,"4"0"-2344,12 0-42,-13 0 126,3 17 7075,-4-11-7135,-2-4-685,0 0 0,-1 0 0,1 0 0,-1-1 0,1 1 0,-1 0 0,0 0 0,1-1 0,-1 1 0,0 0 0,0-1 0,0 1 0,0-1 0,0 0 0,-1 1 0,-1 1 0,-27 20 724,14-12-294,-59 44 748,42-33-949,-44 40 1,-6-3 205,75-52-539,0 0 1,0-1-1,-1 0 0,-10 5 1,10-7-54,1 1 0,0 0 1,0 1-1,-13 12 1,15-12-20,-1 1 0,1-1 1,1 2-1,-1-1 1,1 1-1,0 0 0,1 0 1,0 0-1,-4 11 1,-15 41 13,11-20-11,8-29-14,1 0 0,0 0 0,1 0 0,0 0 0,-1 16-1,2-17 16,0 1 0,0-1-1,-1 1 1,-5 13-1,-3 15-3,-45 205 156,25-117-46,7-40 242,13-47-196,-3 10 11,7-24-51,-2 3 16,9-62-1568,13-14-1541,8-7-2636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6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1064 0 1880,'-3'4'11442,"-2"-2"-10739,-8-1-255,0 1 0,0 0 0,0 1 0,0 1 0,-15 5 0,-25 7-137,-45 14 497,38-10-642,-18 2 94,57-15-246,-1 0 1,2 2 0,-1 0-1,1 1 1,1 1-1,-22 16 1,23-15-12,1 0-3,1 0 0,0 1 0,1 0 1,0 1-1,2 1 0,-1 0 0,2 1 0,-16 25 0,9-7 0,2 1-1,1 1 1,2 1-1,-19 74 1,32-105-3,-7 27-6,2 1 0,2-1 0,-1 68 0,3-77 33,0-1 1,-6 24-1,4-22-32,0 0 0,1 26 0,1-22 35,-1-1 0,-6 30 0,1-16-22,3 3 5,1 75 0,3-100-15,-1-1 1,-6 28 0,4-28 18,0 0-1,0 27 1,-3 39-22,-9 68-6,16 225 68,-7-172-4,7 69 76,-16-104-60,17-105-66,0-18-20,-9 94 0,0-25 125,2-35-93,5-49-3,-7 35 0,5-46-8,2 0 0,1 31 1,1-31 7,-1 0 0,-5 30 1,-10 71 38,12-36-37,3-61 19,-5 44 1,2-35-35,1 0 1,4 49-1,0-13 0,-2-48 4,-6 161 9,-4 101 26,11-215-31,-16 118-39,15 121 5,-8-221 142,8 510-127,15-409 6,-7 164-26,-8 84 62,-15-168-105,7-63 173,8 270-128,1-457 26,1 1 0,6 30 0,-4-31 4,0 0-1,0 30 1,-3-40 1,0 0 0,0-1 0,1 1 0,0-1 0,5 11 0,3 13-38,33 69 4,-39-91 27,0 0 0,1-1 1,0 0-1,0 0 0,1-1 0,0 1 1,12 12-1,16 23-18,-30-39 28,12 15-1,-7 7-1988,-9-42-2914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8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3776,'0'0'2086,"8"12"536,-3-7-2225,-1 0 0,1 1 0,-1-1 0,0 1-1,0 0 1,-1 0 0,0 0 0,0 0 0,0 1 0,-1-1 0,0 1 0,0 0 0,1 7 0,12 35 793,-3-18-557,-7-17-338,0 0 1,1-1 0,0 0-1,1 0 1,12 16 0,2-4 88,-6-6-76,0-1 0,2 0 1,24 19-1,-36-32-224,11 8 174,0-1 0,1-1 1,28 15-1,-28-17-157,-10-5-43,0 0 1,1-1-1,0 0 1,13 4-1,36 1 212,1-2 0,98-2 0,-137-4-238,494 0 230,-487-1-245,41-7-1,-42 4-1,39-1 0,-22 4-8,-18 0 3,0 1 0,0 1 0,24 5 0,60 18-1,-94-22-6,0 0 0,0-1-1,0-1 1,24-2 0,6 0 6,-11 3 0,-18 0 1,-1-1 0,1 0 0,-1-1 0,25-5-1,-30 5 95,0 0 0,0 0 0,0 1 0,13 1 0,3 0 396,-25-1-475,0 0-24,-1 0 1,1 1-1,0-1 1,0 0-1,-1 0 1,1 0-1,0 0 0,0 1 1,0-1-1,-1 0 1,1 0-1,0 0 1,0 1-1,0-1 1,0 0-1,0 0 0,-1 1 1,1-1-1,0 0 1,0 1-1,0-1 1,0 0-1,0 0 1,0 1-1,0-1 0,0 0 1,0 1-1,0-1 1,0 0-1,0 0 1,0 1-1,0-1 0,0 0 1,0 0-1,1 1 1,-1-1-1,0 0 1,0 1-1,0-1 1,0 0-1,0 0 0,1 0 1,-1 1-1,0-1 1,0 0-1,0 0 1,1 0-1,-1 1 1,0-1-1,0 0 0,1 0 1,-1 0-1,0 0 1,0 0-1,1 0 1,-1 0-1,0 1 0,1-1 1,-1 0-1,0 0 1,0 0-1,1 0 1,-1 0-1,0 0 1,1 0-1,-1 0 0,0-1 1,1 1-1,-5 2-414,1 1-1,-1-1 1,0-1-1,0 1 1,0-1-1,0 1 1,0-1-1,-6 0 1,0 2-1417,-28 4-8423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5.8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 4504,'0'0'3018,"8"2"-2603,9 2-265,4 3 403,1-2-1,-1 0 0,37 2 1,194-1 1828,74-25-494,-125 3-1566,576 2 525,-621 14-744,20 7-6,-112-4-75,87 15 0,-85-9-13,90 3-1,-112-9 0,0 2 1,0 2-1,49 14 1,79 11 26,-107-21-26,-44-6-5,-1-2-1,35 2 1,134 11 11,-120-7-4,154 22 22,136-20 36,-305-11-87,61 6 254,-48 0 265,-65-6 9,-2 7-2069,0-2-2406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8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5153,'0'0'4732,"1"0"-4639,-1 0 1,1 0 0,-1 0-1,1 0 1,-1 1 0,0-1 0,1 0-1,-1 0 1,1 0 0,-1 1-1,0-1 1,1 0 0,-1 0 0,0 1-1,1-1 1,-1 0 0,0 1-1,1-1 1,-1 0 0,0 1 0,0-1-1,1 1 1,-1-1 0,0 0-1,0 1 1,0-1 0,0 1 0,5 19 545,-2 0 0,0 0 1,-1 0-1,-2 37 1,3 30 322,1-23-571,6 36 86,0-27-221,-2 0 0,-3 75 0,2 112 315,-7 270-243,8-327-284,-8 637 129,8-554-149,-8 441 240,1-699-262,2-1-1,1 1 1,8 27 0,7 51-1,-16-88-1,0 0 0,7 18-1,3 19 5,26 108 25,-28-107 39,-3-1 1,3 85-1,-3 36 86,-8 94 32,-1-233-174,-7 42-1,-51 231 133,59-310-144,-7 44 16,-2 77 0,9 117 548,7-179-2009,-7-65-1808,0-5-2359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9.2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 5721,'0'0'4664,"22"-7"-427,-5 2-3602,-1 2 1,1 0 0,-1 0-1,1 2 1,0 0 0,0 1 0,21 3-1,14-2 13,254-13 1346,192-6-1278,-439 18-680,576 0 187,-616 1-227,0 1 0,33 7 0,-34-5 0,1 0 1,31 0-1,58 2 85,-57 7-69,-49-9 191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1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6793,'0'0'5445,"2"9"-4389,10 105 2243,-3 117 0,-9 591-436,-11-596-2702,-1-1-52,5 12-30,-1 136 85,8 577-139,1-938-25,0-1 0,1 0 0,6 21-1,-5-21 0,-1-1-1,0 1 0,2 18 0,-5-27 2,1-2 0,0 1 0,0-1 0,0 0 0,0 1 0,0-1 0,0 1 0,0-1 0,0 0 0,0 1 0,1-1 0,-1 0 0,0 1 0,0-1 0,0 1 0,0-1 0,0 0 0,1 1 0,-1-1 0,0 0 0,0 0 0,1 1 0,-1-1 0,0 0 0,0 1 0,1-1 0,-1 0 0,0 0 0,1 0 0,-1 1 0,0-1 0,1 0 0,-1 0 0,0 0 0,1 0 0,1 2-6,-2-18-1255,2 0 97,4-22 0,1-4-2230,1-23-2364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3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7185,'0'0'8318,"14"1"-7219,46 11 612,1-2 1,106 3-1,-78-8-1246,209-2 252,-163-5-544,-6 1-53,148 3-31,-249 0-84,159 8 78,110-10 17,-97 12-96,-183-12-3,-1 0 0,0 2 1,0 0-1,0 0 0,26 9 1,-31-10-18,-10-1 17,-1 0 0,0 0-1,1-1 1,-1 1 0,0 0 0,1 0 0,-1 0 0,0 0 0,1 0 0,-1 0 0,0 0 0,1 0-1,-1 0 1,0 0 0,1 0 0,-1 0 0,0 0 0,1 1 0,-1-1 0,0 0 0,1 0 0,-1 0-1,0 0 1,1 0 0,-1 1 0,0-1 0,0 0 0,1 0 0,-1 1 0,0-1 0,0 0-1,1 0 1,-1 1 0,0-1 0,0 0 0,0 1 0,0-1 0,1 0 0,-1 1 0,0 0 57,-12-1-1548,-14 0-1381,-5 0-2944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4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4112,'0'0'5044,"10"0"-3970,179 12 4027,-105-5-3150,134-6-1,-100-3-1267,309 20 941,-5 1-535,-284-16-952,146 24-1,-110-9-57,-85-7-65,52 9 1,-2 3 33,-104-18-4,27 3-25,61 16 0,-117-24-19,-5 0 1,0 0 1,-1-1-1,1 1 0,0 0 0,0 0 0,-1 0 0,1 0 1,0 0-1,-1 0 0,1 0 0,0 1 0,-1-1 0,1 0 1,0 0-1,-1 0 0,1 1 0,0-1 0,-1 0 0,1 1 1,-1-1-1,1 0 0,-1 1 0,1-1 0,-1 1 0,1-1 1,-1 1-1,1 0 0,-1 0-197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6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1072,'0'0'7642,"5"0"-7360,289 3 6793,10 0-4954,150 27-906,-134 1-857,-210-22-252,87 11 63,285 35 404,-102-6 183,-368-48-726,-10-2-26,0 1 0,0 0 0,0 0-1,0 1 1,0-1 0,0 0 0,0 1 0,-1-1 0,1 1 0,0 0-1,3 1 1,-4-1 96,-3-1-245,-43 0-3931,8 0-2398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5457,'0'0'5732,"26"-2"-4683,203-8 1436,-83 9-627,355 15 1145,-151 16-2100,50 5-210,-194-12-513,238 34 119,-323-40-259,72 14 42,-148-20-72,100 21 76,-116-31-954,-19-1-2713,-2 0-1637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8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0 6425,'0'0'2527,"1"8"-1349,4 34 630,-2 0 0,-4 58 0,2 32-111,7 545 2160,-10-410-3140,3-131-457,-8 259 135,4-76-258,5-169-179,-2 215 837,-8-285-461,8-78-347,0 0 1,-1 1-1,1-1 1,-1 1-1,1-1 0,-1 0 1,0 0-1,0 1 1,0-1-1,0 0 1,0 0-1,0 0 1,-1 0-1,1 0 1,-1 0-1,1 0 0,-1-1 1,0 1-1,0-1 1,0 1-1,0-1 1,0 0-1,0 1 1,0-1-1,-3 1 1,-3 1-1126,0 0 0,0 0 1,0-1-1,0 0 1,-15 1-1,-8-2-6461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9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4120,'0'0'3937,"10"2"-3069,72 9 2326,133 2 0,-101-9-1857,61-3 249,40 4-530,-37-1-664,-27-2 67,258 1 332,-214-5-661,-106 1-82,13 0 133,189 21 1,-184-6-22,46 9 554,3-5-68,-35-6-252,76 13-51,-29-6-231,-14 5 102,20 5 116,-83-11-152,102 8 0,2 4 126,-53-6-151,58 13 0,-82-17-33,84 10 11,-104-21-96,95 5 63,18-5-55,9 0 5,342-9 819,-561 0-754,-1-4-620,0 0 82,0 0-1,0 0 0,-1 0 0,1 0 0,-1 0 0,0 0 1,-1 0-1,1 0 0,-3-6 0,-17-19-7079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1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2472,'0'0'9501,"0"8"-8142,0 256 5199,0 133-4420,-15-152-1490,3 10-395,1 3 5,3 64-12,8 153-53,8-207-187,-8 56 56,15-74-56,-15 413 703,8-584 278,-8-78-450,1-1-578,0-1 0,0 1-1,1-1 1,-1 1 0,0-1 0,0 1 0,0-1-1,0 0 1,0 0 0,0 0 0,0 1 0,0-1-1,0 0 1,0 0 0,0 0 0,-1 0 0,2-2 0,78-110-8007,-34 52-1359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8.2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3344,'0'0'11056,"0"4"-10596,0 19 48,0 23 617,-8 70 0,-1-36 287,3 132 0,6-205-1295,-8 46 740,7-52-1075,-4-1 430,3-7-3267,-4-66-5524,5 31-5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9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5153,'0'0'5762,"7"2"-5456,25 4 603,2 0 0,-1-2 0,0-2 0,61-3 0,-37 0-428,87-8 770,-4 0-611,283-17 564,-218 9-1001,156 11-65,-256 6-89,207 12 24,-240-8-61,128 22 0,-81-7 68,73 11-33,20 7-45,-88-14-3,46 9-9,111 17 52,-137-28-39,-33-4 317,170 6 0,-184-23 269,-95 0-547,-4 0-60,-52 0-3649,3 0-2317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0.4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0 409 3576,'0'0'5058,"0"-3"-4516,1 1-406,0 0-1,0 0 1,1 0 0,-1 0-1,0 1 1,1-1 0,-1 0-1,1 1 1,-1-1 0,1 1-1,0 0 1,0-1 0,0 1-1,-1 0 1,1 0 0,0 0 0,0 1-1,0-1 1,1 0 0,3 0-1,57-17 1311,-63 18-1431,180-34 1501,209-13 0,-302 39-1299,86-11 110,142-12 71,-159 17-164,109-3 232,-160 17-373,273 5 258,-203 0-296,124 10 50,312 9 427,-519-22-454,129 19 0,-199-17-45,40 0-1,-48-2-35,18 2 66,-30-4-17,5-26 62,1-180 746,-8 204-847,0 0 0,0 0-1,0 0 1,0 1-1,0-1 1,0 0 0,-1 0-1,1 0 1,-1 0-1,1 1 1,-1-1 0,0 0-1,0 0 1,-2-2-1,2 2-140,-1 1-1,0 0 0,0 0 0,0 0 0,0 0 1,0 0-1,0 0 0,0 0 0,0 1 0,0-1 1,0 1-1,0 0 0,-5-1 0,-22 0-4283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2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3712,'0'0'6279,"1"-1"-6225,-1 1 0,0 0 1,0 0-1,1 0 0,-1 0 0,0 0 0,1 0 0,-1 0 0,0 0 0,0 0 0,1 0 1,-1 0-1,0 0 0,0 0 0,1 0 0,-1 0 0,0 0 0,1 0 0,-1 0 0,0 0 1,0 0-1,1 1 0,-1-1 0,0 0 0,0 0 0,1 0 0,-1 0 0,0 1 1,0-1-1,0 0 0,1 0 0,-1 0 0,0 1 0,0-1 0,0 1 0,11 33 1261,-1 2 0,-2-1 0,-2 1 0,3 56 0,-2 43 532,-4-15-766,-3-96-6625,5-52 1279,-4-2-1663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3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5777,'0'0'4941,"21"-1"-3954,1 0-682,105-9 1313,3-9 240,115-10-358,-110 24-944,211-16 425,227-51-107,-173 46-694,-227 20-120,153-24 71,-93 7-98,49 5-22,-144 16-48,-76 3 50,-50 0 4,1 0 0,-1 1 0,1 0 0,12 5 0,32 5 79,208 37 928,-210-38-476,-39-7-385,1-1 0,31 2-1,-56-5-587,0 1 0,0 0 0,1 0 0,-1 0 0,-12 5-1,-11 2-1208,-46 7-5087,-6 7-2498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4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13 172 3544,'0'0'6662,"-8"-2"-5104,3 1-549,7-1-352,46-2 540,-6 1-304,645-51 3460,73 51-2987,-396 5-693,-161-4-522,228 5 29,-218 15-230,3 7 101,-19 2-1,-151-20-44,-25-3 5,1-2-1,37-1 1,-58-1-14,0 0 1,0-1-1,0 1 0,0-1 0,-1 1 1,1-1-1,0 1 0,0-1 1,-1 0-1,1 1 0,0-1 0,-1 0 1,1 0-1,-1 1 0,1-1 1,-1 0-1,1 0 0,-1 0 0,0 0 1,1-1-1,10-28 29,-6 14-8,-3 7 13,1-1 1,-2 1 0,1-1-1,-1 0 1,-1 0-1,1 0 1,-3-15 0,1-3-197,1 27 103,0 1 0,0-1 1,0 1-1,-1 0 1,1-1-1,0 1 0,0 0 1,-1-1-1,1 1 1,0 0-1,-1-1 1,1 1-1,0 0 0,-1 0 1,1-1-1,-1 1 1,1 0-1,0 0 0,-1 0 1,1-1-1,-1 1 1,1 0-1,0 0 0,-1 0 1,1 0-1,-1 0 1,1 0-1,-1 0 0,1 0 1,-1 0-1,-20 0-2690,14 0 1093,-23 0-4345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5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 5281,'0'0'6524,"0"-10"-3730,1 20-2306,0 0 0,1 0 0,6 19 1,3 14 422,3 35 150,10 69-46,-1 444 794,-15-171-1098,-8 50 1540,7-423-1871,-7-46-222,0-22-1629,8-110-5566,0 58 1355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7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1 299 3576,'0'0'7746,"1"-24"-4880,2 20-2706,0 0 0,0 0 0,0 1 0,1-1 0,-1 1 0,1 0 0,0-1 0,0 1 0,0 1 0,1-1 0,-1 1 0,6-3 0,10-6 162,-4 1-80,0 1-1,0 1 1,20-6 0,11-6 207,4-2-196,0 2 0,2 3 0,0 2 0,99-15 0,39 0 40,-121 19-318,0 3-1,104 2 1,-166 8 24,0-1 0,0 1 0,0 1 0,0-1-1,-1 2 1,1-1 0,-1 1 0,1 0 0,-1 0 0,-1 1 0,12 9 0,9 5-27,-19-13 29,0 1 0,0 0 0,-1 0 0,0 1 0,10 14 1,7 8 79,166 207 569,-181-223-608,0 1 0,-1-1 0,-1 1 0,-1 1 0,0-1 0,7 29 0,10 100 498,-21-129-495,5 73 224,-4 93 1,-4-109-202,9 69 2,-7-110-28,3-1 0,6 32 0,-4-31-15,-2 0 1,1 34-1,11 117 181,-16 104 999,0-285-1055,-5-26-2223,-46-78-7743,15 48-449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8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93 3752,'0'0'7698,"-7"-14"-3468,15 11-3996,-1 0 1,1 0-1,-1 0 0,1 1 0,11-1 0,1-2 91,177-38 724,-158 37-1011,0 1 1,0 2-1,59 4 1,-46-1-25,-49 1-10,0-1 0,0 1 0,0 0 0,0 0 0,-1 1 0,1-1 0,0 1 0,-1-1 0,1 1 0,0 0 0,-1 0 0,0 0 0,0 0 0,3 3 0,28 34 88,-32-37-87,62 84 408,-2-11-206,-55-68-196,-3-5-5,-1 0 0,0 1 0,0-1 0,0 1 0,0-1 0,0 1-1,-1 0 1,1 0 0,-1 0 0,0 0 0,0 0 0,0 0 0,0 0 0,1 4 0,-2-6 587,-3-1-139,-9 1-339,0 1 0,0 0-1,0 1 1,-19 6 0,-25 5-33,-16-6 120,-139-3 1,134-6 178,67 0-307,1 0 0,-1 0-1,0-1 1,-14-5 0,14 4 22,0 0 0,0 1 0,0 0 0,-17 0 1,-10-4 538,36 6-345,2-20-534,-1 18 221,0 0 0,-1 0 0,1 0 0,0 0 0,0 0 0,0 0 0,0 0 0,1 0 0,-1 0 0,2-3 0,59-120 52,-18 47-149,-42 76 118,-1 0 0,1 0 1,0 1-1,0-1 0,0 0 0,0 1 0,0-1 1,0 1-1,0-1 0,0 1 0,1 0 0,-1-1 1,1 1-1,-1 0 0,1 0 0,2-2 0,-3 3-82,-1 14-7290,0 3 1437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0.2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69 3472,'0'0'7989,"20"-2"-6969,-11 1-951,231-28 3411,144-5 204,6 32-1630,-224 3-1554,37 14-77,-110-5-209,4 4 192,-64-8 583,68 3-1,-109 4-2687,-1-7-1162,-5 0-2592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2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7 4985,'0'0'4501,"0"-5"-1874,0 3-1066,0 4-901,-8 277 4566,1-137-3767,-24 236 560,9-184-1436,17-136-274,-20 90 1,24-136-256,1-11-54,0-1-1,0 0 1,0 1 0,0-1 0,1 1-1,-1-1 1,0 0 0,0 1-1,0-1 1,0 1 0,0-1 0,0 0-1,-1 1 1,1-1 0,0 1-1,0-1 1,0 0 0,0 1 0,0-1-1,0 1 1,-1-1 0,1 0-1,0 1 1,0-1 0,-1 0-1,1 0 1,0 1 0,0-1 0,-1 0-1,1 1 1,0-1 0,-1 0-1,1 0 1,0 0 0,-1 1 0,1-1-1,-1 0 1,1 0 0,-1 0-1,0 0-252,1-9-4587,0-4 3193,1-1 0,1 0 0,0 1 0,1 0 0,6-16 0,12-30-5932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3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4424,'0'0'12155,"1"0"-12035,-1 0-1,0-1 1,0 1-1,0 0 1,0-1-1,1 1 1,-1 0-1,0 0 1,0-1-1,0 1 1,1 0 0,-1-1-1,0 1 1,1 0-1,-1 0 1,0 0-1,0-1 1,1 1-1,-1 0 1,0 0-1,1 0 1,-1 0 0,1 0-1,-1-1 1,0 1-1,1 0 1,-1 0-1,0 0 1,1 0-1,274 19 2154,-131-6-1819,10 5-214,117 22-184,-152-20-64,141 30 71,-181-31 15,105 11 0,44 5 193,-156-23-234,-52-10-22,0 0 0,-1 2 0,1 1-1,19 7 1,-30-9-5,1 1 1,0-1-1,0-1 0,0 0 1,0 0-1,0-1 0,13 0 1,-22-1-9,0 0 0,1 1 1,-1-1-1,1 0 0,-1 1 1,0-1-1,1 1 0,-1-1 1,0 1-1,0-1 1,1 1-1,-1 0 0,0 0 1,0 0-1,0 0 0,1 1 1,-2-1 103,11-1-127,-9 0 25,1-1-1,0 1 0,0 0 1,0 0-1,-1 1 0,1-1 1,0 0-1,0 1 0,-1 0 0,1 0 1,4 1-1,-7 0 1,1-2-2,19-1 0,-19 1-5,-1 0 0,0 0 0,1 0 0,-1 1 0,0-1 0,1 0 0,-1 0 0,1 0 0,-1 0 0,0 0 0,0 1 0,1-1 0,-1 0 0,0 0 0,1 0 0,-1 1 0,0-1 0,0 0 0,1 1 0,-1-1 0,0 0 0,0 0 0,0 1 0,1-1 0,-1 0 0,0 1 0,0-1 0,0 1 0,0-1 0,0 0 0,0 1 0,0-1 0,0 0 0,0 1 0,0-1 0,0 0 0,0 1 0,0-1 0,0 1 0,0-1 0,0 1-9,0 20-206,7 32 228,-4-40-2,-1 1 0,1 21 0,-3 611 822,-15-477-813,13-130 35,-2 0-1,-8 39 1,1-9 154,9-36-125,2-28-81,0 0 1,0 0 0,0 0 0,-1 1 0,0-1-1,0 0 1,-2 5 0,1 8 31,3-12-11,-1-5 19,-1 0-109,0-1 0,0 0-1,0 0 1,0 0-1,0 0 1,0 0-1,0 0 1,0 0 0,0 0-1,1 0 1,-1 0-1,0-1 1,0 1 0,0 0-1,0-1 1,0 1-1,1-1 1,-2 0-1,-4-3-887,0-1 0,1 0 0,0 0 0,-8-10 0,3 4-1183,-19-20-5000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6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12 3952,'0'0'7203,"-12"0"-2523,82 0-3119,156 6 1644,-56 7-2327,79 11-497,-118-6-218,-35-5-53,-67-11-72,0 2-1,56 14 0,29 11 55,-94-26-90,-17-3 3,0 0 0,-1 0 1,1 1-1,-1-1 1,1 1-1,0 0 1,-1-1-1,1 1 1,-1 0-1,0 0 1,4 2-1,-1-2-10,-4-1 154,1 0-157,0 1 10,1-1 0,-1 1 1,1-1-1,-1 1 0,1 0 0,-1-1 0,0 1 0,1 0 1,-1 1-1,4 2 0,-1-3 27,-3-1-22,-1 0 4,4 0-55,-3 1 26,4 3 32,-4-3 44,3-1-50,-4 0-2,-1 31-446,-1-16 488,0-1 1,-2 0-1,0 0 1,-1 0-1,-5 13 0,-9 40 68,-5 23 30,0 8-102,0 4 80,10-49-78,9-41-34,0-1 0,2 1 0,-1 0 0,0 22 0,3-32-12,0 0 0,-1 0 0,1 0 0,0 0 0,-1 0 0,0 0 1,1 0-1,-1 0 0,0 0 0,-1 2 0,1-2 8,-1 0 1,1 1 0,0-1-1,0 1 1,1-1 0,-1 1 0,1-1-1,-1 1 1,1 0 0,-1 3-1,1-5 138,-587-1 876,562-1-996,0-1-1,-32-8 1,-22-2 142,-59-12-78,25-7 194,74 22-275,23 5 14,0 1 0,0 0-1,-30-1 1,36 2-22,-14-2 6,22 4-21,3-18-45,0-1 0,2 1 0,0 1 0,0-1 0,10-26 0,-1 14 69,-2 6 12,-1-1 0,-1 0 0,7-42 0,23-145 58,-22 132-18,-2 24-55,-11 45 6,1 1 0,-2 0 0,0-1 0,2-19 0,-5 29-8,1 0-5,0 1 0,0 0 0,0-1 1,0 1-1,0-1 0,0 1 0,0 0 0,0-1 1,0 1-1,0 0 0,1-1 0,-1 1 0,0-1 1,0 1-1,0 0 0,0-1 0,1 1 0,-1 0 0,0-1 1,0 1-1,1 0 0,-1 0 0,0-1 0,0 1 1,1 0-1,-1 0 0,0-1 0,1 1 0,-1 0 1,0 0-1,1 0 0,-1-1 0,0 1 0,1 0 1,1-1 17,-1 2-622,1-1 379,-1 1-1,1 0 1,-1 0-1,1 0 1,-1 0-1,0 0 1,1 0 0,-1 1-1,0-1 1,0 0-1,1 2 1,1 0-625,15 17-4425,4 3-1276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7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246 140 2720,'0'0'4370,"2"-6"-2627,9-22 701,-10 27-2218,-1 0 0,0 0-1,1 0 1,-1 0 0,1 0-1,-1 0 1,0 0 0,0 0-1,1 0 1,-1-1 0,0 1-1,0 0 1,0 0 0,0 0-1,-1 0 1,1 0-1,0 0 1,0 0 0,0 0-1,-1 0 1,1 0 0,-1 0-1,1 0 1,-1 0 0,1 0-1,-1 0 1,1 0 0,-1 1-1,0-1 1,0 0 0,1 0-1,-3-1 1,-13-1 296,0 1 0,-1 1 1,1 0-1,-21 2 0,3 0-212,29 0-291,0-1-1,1 1 0,-1 0 1,0 1-1,1-1 0,-1 1 1,1 0-1,0 0 0,0 0 0,0 1 1,0-1-1,0 1 0,0 0 1,0 0-1,1 0 0,0 1 1,-1-1-1,1 1 0,1 0 1,-1 0-1,1 0 0,-1 0 0,1 0 1,0 1-1,0-1 0,1 0 1,-1 1-1,1 0 0,-1 8 1,-5 35 95,-1 39-83,8-3-130,0-82 97,1 1 1,-1-1-1,1 0 0,0 0 0,0 0 0,0 0 0,0 0 0,0 0 0,0 0 0,1 0 0,-1 0 0,0-1 0,1 1 1,0 0-1,-1-1 0,1 1 0,0-1 0,0 0 0,0 1 0,3 0 0,-2 0-4,1 1 0,0-1 0,0 0 0,1-1 1,-1 1-1,0-1 0,1 0 0,7 1 0,29 1-31,-37-2 38,1 0 1,0 0-1,-1 0 1,1-1-1,0 0 1,-1 0-1,1 0 1,0-1-1,-1 1 0,1-1 1,0 0-1,-1 0 1,1-1-1,-1 0 1,0 1-1,1-2 1,-1 1-1,4-3 1,-1-1-5,0 1 1,-1-1 0,0 0-1,0-1 1,0 0 0,-1 1-1,0-2 1,0 1 0,-1-1-1,0 1 1,-1-1 0,1 0-1,-1-1 1,-1 1 0,3-15-1,3-16 21,-3 21 24,-2 0 0,0 0 0,0-22 0,-3 36-26,0 1 1,0 0 0,-1-1 0,1 1 0,-1 0-1,0-1 1,0 1 0,0 0 0,0 0-1,0 0 1,-1 0 0,1 0 0,-1 0-1,0 0 1,0 0 0,0 1 0,0-1 0,0 1-1,-1-1 1,1 1 0,-1 0 0,0 0-1,0 0 1,1 0 0,-6-1 0,-70-45-765,77 47 503,0 0 1,0 1 0,0-1-1,0 0 1,0 0 0,0 0-1,0 0 1,0 0-1,0 0 1,0 0 0,0 0-1,1 0 1,-1 0 0,0-1-1,0-1 1,-5-10-4141,-2 1-1838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9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5065,'0'0'10398,"0"0"-10347,0 0 1,0 0-1,0-1 1,0 1-1,0 0 1,0 0-1,0 0 1,0 0-1,0 0 1,0-1-1,0 1 1,-1 0-1,1 0 1,0 0-1,0-1 1,1 1-1,-1 0 1,0 0-1,0 0 1,0 0-1,0-1 1,0 1-1,0 0 1,0 0-1,0 0 1,0 0-1,0 0 1,0-1-1,0 1 1,0 0-1,1 0 1,-1 0-1,0 0 1,0 0-1,0 0 1,0 0-1,0-1 1,1 1-1,-1 0 1,0 0-1,0 0 1,0 0-1,0 0 1,1 0-1,163-6 408,-43 0-346,-72 0-107,-49 37-72,7 139 845,0-145-752,-3-12 1516,-5-13-1492,0 1-1,0 0 1,0-1-1,1 1 1,-1-1-1,0 0 1,0 1 0,0-1-1,0 0 1,0 0-1,0 1 1,0-1-1,0 0 1,0 0-1,0 0 1,1 0-1,-1 0 1,0 0-1,-2-1 1,-5 0-24,0 0 0,-1-1-1,1 0 1,0 0 0,0-1 0,0 0-1,-11-6 1,-27-10 76,-44-13 329,67 24-212,-7-1-41,29-16 1,1 19-187,1 1 0,-1 0 0,1 0 0,0 0 0,1 0 0,-1 0 0,1 0 1,0 0-1,0 1 0,1-1 0,-1 1 0,1-1 0,0 1 0,5-6 0,44-75 76,-42 67-59,3 0 6,-12 16 25,-1-3 0,0 4-7,-9 1-6890,-5 0 195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2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1 933 4793,'0'0'5382,"2"1"-4623,12 2-77,0-1-1,0 0 1,0-1-1,0 0 1,0-1 0,19-2-1,8 0 361,390-1 3529,-6 0-3500,-174 21-673,-187-12-312,410 37 188,-275-25-226,96 5 18,-92-10-35,-89-11-12,-74-3-5,57 6 0,-19 2 19,25 4-10,-77-10-35,-25-1 15,0-1 0,1 1-1,-1 0 1,1 0 0,-1-1-1,1 1 1,-1 0 0,1 1-1,-1-1 1,1 0 0,-1 0-1,1 1 1,-1-1 0,0 0-1,1 1 1,-1 0 0,0-1-1,1 1 1,1 1 0,-2-1 12,0-1 0,-1 0 0,1 0 0,-1 0-1,1 0 1,-1 0 0,1 0 0,0 0 0,-1 0 0,1 0 0,-1 0 0,1 0 0,-1 0 0,1 0 0,-1 0 0,1-1-1,0 1 1,-1 0 0,1 0 0,-1-1 0,1 1 0,-1 0 0,1-1 0,-1 1 0,0 0 0,1-1 0,-1 1 0,1-1 0,-1 1-1,0-1 1,1 0 0,13-42 92,-1-1-1,-3 0 0,7-52 1,-11 57-73,4-44-38,0-107 0,-6 60 32,10-261 700,-15 390-880,0 0-1,0 0 1,0 0-1,0 0 1,-1 0-1,1 0 1,0 1-1,-1-1 0,1 1 1,0-1-1,-1 1 1,1-1-1,-1 1 1,1 0-1,0 0 1,-1-1-1,1 1 1,-1 0-1,-2 1 0,1-1-329,-32-2-5561,3-4-4246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3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6 7401,'6'-3'10936,"-6"3"-10836,0-1 0,0 1-1,0 0 1,0 0 0,0 0 0,0 0 0,0 0-1,0 0 1,0-1 0,0 1 0,0 0 0,0 0-1,0 0 1,0 0 0,0 0 0,0 0 0,0-1 0,0 1-1,2 17 2089,-2 42-3092,-1-36 1739,-8 116-100,2-54-500,0-15-51,0 43 82,-5 71 152,2-68-106,4-29-146,-5 142 151,11 543 771,0-770-1017,-1 1 152,9-2-1604,71-36-4402,-27 11 855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5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0 5881,'0'0'9486,"0"4"-8999,0 578 6630,-15-388-6019,0 2 137,15-182-1145,1-10-68,0 0 0,-1 0 0,0 0 0,0 0 0,0 0 0,0 0 0,-1 0 0,1-1 0,-1 1-1,0 0 1,0 0 0,0 0 0,-3 3 0,3 0 124,-1 0-1621,-2-10-749,1-7-1974,-3-2-2414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6.4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5841,'0'0'8470,"2"0"-8425,79-1 296,-1 4 0,114 19 0,-188-21-331,0 0 0,0 0 1,0 1-1,0 0 0,0 0 0,0 0 0,8 6 0,-6 28 92,-8-21-51,0-5-18,1 0 0,-1 0-1,0 0 1,-1 0 0,-1 0-1,1 0 1,-1 0-1,-1 0 1,0 0 0,-1-1-1,1 1 1,-10 15 0,9-18 7,-14 15 72,17-21 28,-16-1 217,11-1-306,0 0 0,-1 0 0,1 0 0,0-1 0,0 0 0,0 0 0,0-1-1,0 0 1,1 0 0,-7-4 0,-56-44 366,57 43-338,-5-5 68,6 4 55,1 1 0,-2 1 0,1 0 0,-18-9 0,21 15-161,6 1-96,11 0-3425,12 0 268,7 0-1005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7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56 5473,'0'0'8542,"2"0"-8487,8-1 160,0-1 1,0 1-1,0-2 1,16-4-1,14-5 238,-33 11-409,32-8 170,1 1 0,-1 3 0,42-1 0,-79 6-215,-1 0-1,0 0 1,0 0-1,0 0 1,0 0-1,0 0 1,0 0-1,0 1 1,1-1-1,-1 0 1,0 1-1,0-1 1,0 1-1,0-1 1,0 1-1,-1 0 1,1-1-1,0 1 1,0 0-1,0 0 1,0-1-1,-1 1 1,1 0-1,0 0 0,-1 0 1,1 0-1,-1 0 1,1 0-1,-1 0 1,1 0-1,-1 0 1,0 2-1,2 0 2,4 9 45,0 0 1,-1 0-1,0 0 1,-1 1-1,0 0 1,-1 0 0,-1 0-1,0 0 1,-1 0-1,0 0 1,-2 25-1,1-38 1,-1 1 0,1-1 0,-1 1 0,1-1 0,-1 1 0,1-1 0,-1 1 0,1-1 0,-1 1-1,1-1 1,-1 0 0,1 0 0,-1 1 0,0-1 0,1 0 0,-1 0 0,0 0 0,1 1 0,-1-1 0,0 0 0,1 0-1,-1 0 1,0 0 0,1 0 0,-2-1 0,-27 1 664,19 0-446,-36 1 444,15 0-160,-1-1-1,-54-8 1,-16-9 429,41 6-6663,37 7 2222,2-1-4653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2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7601,'0'0'3410,"6"0"-2110,147-2 3169,200 5-441,-76 30-3091,-148-13-721,16 0 207,208 58 0,-195-42-150,-71-17-162,-77-17-19,48 8 995,-44-3-5230,-4-3-230,4-3-1727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3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3992,'0'0'6401,"18"4"-4939,316 60 3871,186 3-1912,-60-20-2239,-366-40-1051,51 3 130,209 40 0,-164 6-134,20 4 209,-97-34 183,-97-19 62,-9 0-1883,-28 2-8385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31.92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13 14 656,'0'0'4630,"-13"-14"2493,129 15-2104,179 17-2411,-54-5-2015,-145-10-300,117 17 1,-69-2-69,282-2 1,-371-13-165,60 10 1,-13 0-5,-25-9 27,33 4 86,-78-3-43,53 0 0,-80-4-118,0-1 1,-1 1-1,1 0 0,0 0 1,-1 0-1,0 1 1,1-1-1,-1 1 1,0 0-1,6 4 1,-5-5-8,0-1 10,-4 0 28,-1 0-57,0 0-1,0 0 0,0 0 0,0 0 0,0 0 0,1 0 1,-1 0-1,0 0 0,0 0 0,0 0 0,0 0 1,0 0-1,0 0 0,0 0 0,1 0 0,-1 0 1,0 0-1,0 0 0,0 0 0,0 0 0,0 0 1,0 0-1,0 0 0,0 1 0,0-1 0,0 0 1,1 0-1,-1 0 0,0 0 0,0 0 0,0 0 1,0 0-1,0 0 0,0 0 0,0 1 0,0-1 1,0 0-1,0 0 0,0 0 0,0 0 0,0 0 0,0 0 1,0 0-1,0 1 0,0-1 0,0 0 0,0 0 1,0 0-1,0 0 0,0 0 0,0 0 0,0 0 1,0 1-1,0-1 0,0 0 0,0 0 0,-1 0 1,1 0-1,0 0 0,0 0 0,0 0 0,0 0 1,0 0-1,0 1 0,-49 2-7754,20-2-1500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36.81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59 15 1304,'0'0'1895,"-36"-14"-1015,36 14-614,-1 0 0,0 0 0,0 0 0,1 0 0,-1 0 0,0 1 0,1-1 0,-1 0 0,0 1 0,1-1 0,-1 0 0,1 1 0,-1-1 0,0 1 0,1-1 0,-1 0 0,1 1 0,-1 0 0,1-1 1,-1 1-1,1-1 0,0 1 0,-1 0 0,1 0 0,-7 24 2501,6 37-2037,1-47-34,1 72 651,15 119 1,-12-168-864,-1 64 0,-4-65 7,1-36-101,0-17-181,-1-89-177,3-123-48,-1 219-4,1-1-1,0 0 1,0 0-1,1 1 1,0-1-1,0 1 1,1 0 0,0 0-1,1 0 1,0 1-1,8-11 1,-9 14 4,0 0 0,0 1 0,1 0 0,-1-1 0,1 1 0,0 1 0,0-1 0,0 1 0,1 0 1,-1 0-1,1 0 0,-1 1 0,1 0 0,0 0 0,0 1 0,0-1 0,0 1 0,12 0 0,-11 0-6,0 1 0,0 0 0,-1 0 0,1 1 0,0 0 0,0 0 0,-1 0 0,1 1 0,-1 0 0,1 0 0,-1 1-1,0 0 1,0 0 0,11 7 0,-3 3 19,1 1 0,-2 0 0,0 1 0,15 23 0,-23-29 5,0-1 0,-1 1 0,0-1 1,0 1-1,-1 1 0,0-1 0,-1 0 0,0 1 0,0-1 1,-1 1-1,0 11 0,-2-12 16,1-1 0,-2 1 0,1 0 0,-1-1 0,0 1 0,-1-1 0,0 0 0,0 0-1,-1 0 1,0 0 0,0 0 0,-1-1 0,0 0 0,-11 12 0,4-7 69,0 0 0,0-1 0,-1-1 0,-1 0-1,0-1 1,0 0 0,-16 7 0,21-12 6,-1-1 0,1 1 0,-1-1 0,0-1 0,1 0 0,-1 0 0,0-1 0,-1 0 0,1-1 0,0 0 0,-18-3 0,27 3-210,0-1 0,0 1 1,0-1-1,0 0 0,0 1 0,0-1 0,0 0 1,0 1-1,1-1 0,-1 0 0,0 0 0,0 0 1,0 0-1,1 0 0,-1 0 0,1 0 0,-1 0 0,1 0 1,-1 0-1,1 0 0,-1 0 0,1 0 0,0 0 1,0-1-1,0 1 0,-1 0 0,1 0 0,0 0 1,0 0-1,1-1 0,-1 1 0,0 0 0,0 0 1,1-1-1,0-2-648,-1 1 0,1-1-1,0 1 1,1-1 0,-1 1 0,0 0 0,1-1 0,0 1 0,0 0 0,2-3 0,14-13-5803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37.22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7 1 4977,'0'0'6262,"-1"21"-5310,-4 176 1599,5-190-2450,0 0 1,0-1-1,1 1 1,-1-1-1,2 1 1,-1-1-1,1 1 1,-1-1-1,5 9 1,-4-13-107,0 1-1,0-1 1,-1 0 0,1 0 0,1 0-1,-1 0 1,0 0 0,0 0 0,1-1-1,-1 1 1,1-1 0,-1 0 0,1 0-1,0 0 1,0 0 0,-1 0 0,1 0-1,0-1 1,0 1 0,0-1 0,0 0-1,0 0 1,4 0 0,1-1 7,0 0 0,0 0 0,0-1-1,-1 0 1,1-1 0,-1 1 0,1-1 0,-1-1 0,0 0 0,0 0-1,-1 0 1,1 0 0,-1-1 0,0 0 0,0-1 0,9-10 0,-9 10 86,0-2-1,-1 1 1,1-1 0,-1 1 0,-1-1 0,0-1 0,0 1-1,0-1 1,-1 1 0,0-1 0,-1 0 0,0 0 0,0 0-1,0-11 1,-2 17 10,0 0 0,0 0 0,-1-1 0,1 1-1,-1 0 1,1 0 0,-1 0 0,0 0 0,0 0 0,-1 0-1,1 0 1,0 0 0,-1 0 0,0 1 0,0-1 0,0 1-1,-3-4 1,0 2 28,-1-1 1,0 1-1,0 1 0,0-1 1,0 1-1,-13-5 0,12 6-135,0 0-1,0 0 1,1 0 0,-1 1-1,-12 0 1,-4 0-3560,17 1-1173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38.02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38 7985,'0'0'7917,"0"21"-7052,2 66-240,-2-83-576,0 0-1,1 0 0,-1 0 0,1-1 1,0 1-1,0 0 0,0-1 0,0 1 1,1-1-1,0 1 0,-1-1 0,1 0 1,0 1-1,1-1 0,-1 0 0,0 0 1,5 3-1,3 5 86,-8-10-130,0 1-1,0 0 1,-1 0 0,2-1-1,-1 0 1,0 1 0,0-1-1,0 0 1,1 0 0,-1 0-1,0 0 1,1 0 0,-1-1-1,1 1 1,-1-1 0,1 1-1,-1-1 1,1 0 0,-1 0-1,1 0 1,-1-1 0,1 1-1,-1 0 1,5-2 0,-2 0 21,0 1 0,-1-1 0,1 0 0,0 0 0,-1-1 0,0 1 0,1-1 0,-1 0 1,0 0-1,0 0 0,3-5 0,2-2 55,-1-1 0,-1 0 0,1 0 0,-2-1-1,0 0 1,0 0 0,-1 0 0,0-1 0,-2 0 0,1 0 0,-1 0 0,-1 0 0,0 0 0,-1-23 0,0 57-258,2-1-1,3 21 1,2 3 243,1 31 159,-3 0-1,-5 120 1,-1-189-135,0 0-1,-1 0 1,0 0 0,0 0-1,-1 0 1,0 0-1,0 0 1,0 0 0,0-1-1,-1 1 1,0-1 0,0 1-1,-1-1 1,0 0-1,1 0 1,-2-1 0,1 1-1,0-1 1,-1 0 0,0 0-1,0-1 1,0 1-1,0-1 1,-1 0 0,1 0-1,-1-1 1,0 0 0,0 0-1,0 0 1,0-1 0,0 1-1,0-2 1,0 1-1,0-1 1,-7 0 0,11 1-149,1-1 0,-1 0 0,0 0 0,1 0 0,-1 0 1,0 0-1,0 0 0,1-1 0,-1 1 0,0-1 0,1 1 1,-1-1-1,1 1 0,-1-1 0,0 0 0,1 0 0,0 0 0,-1 0 1,1 0-1,-1 0 0,1 0 0,0 0 0,0 0 0,-2-2 1,2-1-237,0 0 0,1 1 0,-1-1 1,1 0-1,-1 0 0,1 1 0,0-1 1,1 0-1,-1 0 0,0 0 1,2-3-1,0-3-797,1 0 0,0 0 0,0 1 0,1-1 0,0 1 0,0 0 0,12-17 0,13-13-6761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38.43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 24 7041,'0'0'3596,"-1"22"-2446,-4 110 41,5-129-1164,1 0 0,-1 0 0,0 1 1,1-1-1,-1 0 0,1 0 0,0 0 0,0 0 0,1 0 0,-1 0 0,0 0 1,1 0-1,0 0 0,0-1 0,0 1 0,0-1 0,0 1 0,0-1 1,0 0-1,1 0 0,-1 0 0,1 0 0,0 0 0,0 0 0,-1-1 0,6 3 1,-3-3 12,0 1 1,-1-1 0,1 0 0,0 0 0,0-1 0,0 1-1,0-1 1,-1 0 0,1-1 0,0 1 0,0-1 0,0 0-1,-1 0 1,1 0 0,0-1 0,-1 0 0,9-4 0,1-1 25,-1-1 1,0-1-1,-1 0 1,0 0-1,20-22 1,-28 27 63,0-1-1,0 1 1,-1-1 0,0 0 0,0-1 0,0 1-1,-1 0 1,0-1 0,0 0 0,0 1 0,-1-1-1,1 0 1,-1 0 0,-1 0 0,1 0 0,-1 0-1,0 0 1,-1-8 0,0 12-45,0-1 1,0 0-1,0 1 1,0-1-1,0 0 1,-1 1-1,1 0 1,-1-1-1,1 1 1,-1 0-1,0 0 1,0 0-1,0 0 1,0 0-1,0 0 1,-1 1-1,1-1 1,0 1-1,-1-1 1,1 1-1,-1 0 0,0 0 1,1 0-1,-1 0 1,0 1-1,-5-2 1,-8-1-252,0 1-1,-1 1 1,-21 1 0,30 0-53,1 0-2286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38.88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10 3936,'0'0'9910,"0"20"-8632,0 123 1434,0-141-2680,0-1 0,0 1 1,0 0-1,1 0 0,-1 0 0,1 0 0,-1-1 0,1 1 0,0 0 0,0 0 0,0-1 0,0 1 0,0-1 0,0 1 0,0-1 0,0 1 0,1-1 0,-1 1 0,0-1 1,1 0-1,-1 0 0,1 0 0,0 0 0,-1 0 0,1 0 0,0 0 0,-1-1 0,4 2 0,-2-2-21,1 1 1,-1 0-1,0-1 0,1 1 1,-1-1-1,0 0 0,1 0 1,-1-1-1,0 1 0,1-1 1,-1 1-1,0-1 0,0 0 1,1 0-1,-1 0 0,4-3 1,30-22 34,-2-1 0,55-55 0,-55 48-122,-8-3 108,-23 36-45,-3 1-120,11 200 901,-11-196-727,-1 0 1,1 0-1,0 1 1,0-1-1,0 0 1,0 0-1,1 0 1,0 0 0,-1 0-1,2-1 1,-1 1-1,3 3 1,-3-5-119,-1 0 1,1-1 0,0 0 0,0 1-1,0-1 1,0 0 0,0 0-1,1 0 1,-1 0 0,0 0-1,0-1 1,1 1 0,-1-1 0,0 1-1,1-1 1,-1 0 0,1 0-1,-1 0 1,0 0 0,1 0-1,-1-1 1,4 0 0,16-7-5060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39.75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6489,'0'0'6948,"1"16"-6075,3 39-197,9 200 3363,-13-106-2325,0-148-1668,0-16-24,1 3-67,1 0 1,1 1-1,0 0 0,1-1 1,0 1-1,0 0 1,1 1-1,1-1 1,0 1-1,0 0 0,1 1 1,0-1-1,17-15 1,-22 23 26,0 0 0,1 0-1,0 0 1,-1 0 0,1 1 0,0-1 0,0 1 0,0 0 0,-1-1 0,2 2 0,-1-1 0,0 0 0,0 0 0,0 1 0,0 0-1,0 0 1,0 0 0,1 0 0,-1 0 0,5 1 0,-4 1 2,-1 0 0,1-1 0,0 1 0,-1 0 0,0 1 0,1-1 0,-1 0 0,0 1 0,0 0 0,-1 0 0,1 0 0,-1 0 0,1 0 0,-1 1 0,3 4 0,3 8 124,0 1-1,-1-1 1,-1 1 0,8 35 0,6 73 417,-20-123-524,1 14 443,-1-13-705,0 1-1,0-1 1,1 0-1,-1 0 0,1 0 1,-1 1-1,1-1 1,2 4-1,-3-7 140,0 0 0,1 1-1,-1-1 1,0 0 0,1 1-1,-1-1 1,0 0 0,1 1 0,-1-1-1,0 0 1,1 0 0,-1 1 0,1-1-1,-1 0 1,1 0 0,-1 0-1,0 1 1,1-1 0,-1 0 0,1 0-1,-1 0 1,1 0 0,0 0-1,18-8-4021,-1-9-366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0.34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170 21 5313,'0'0'5026,"0"-4"-3851,1 4-1046,-1-1 1,0 0-1,0 1 1,0-1-1,0 0 1,0 1-1,0-1 1,-1 0-1,1 1 1,0-1-1,0 0 1,0 1-1,-1-1 1,1 0-1,0 1 1,0-1-1,-1 1 1,1-1-1,-1 1 1,1-1-1,-1 1 1,1-1-1,-1 1 1,1-1-1,-1 1 1,1-1-1,-1 1 1,0-1-1,-1 1-34,1 0 0,-1 0 0,1 0-1,-1 0 1,0 1 0,1-1 0,-1 0-1,1 1 1,-1-1 0,1 1 0,-1-1 0,1 1-1,-1 0 1,1-1 0,-3 3 0,-7 5 84,-1 1 0,2 0 0,-1 1 0,1 0 1,0 1-1,1 0 0,1 0 0,-1 1 0,2 0 1,0 0-1,-11 26 0,16-30-153,-1 0-1,1 0 1,0 0-1,1 0 0,0 0 1,0 0-1,1 15 1,0-22-42,1 0 1,-1-1-1,1 0 0,-1 1 0,1-1 1,0 1-1,-1-1 0,1 1 0,0-1 1,-1 0-1,1 0 0,0 1 0,-1-1 1,1 0-1,0 0 0,0 0 0,-1 0 1,1 0-1,0 0 0,0 0 0,-1 0 1,1 0-1,1 0 0,23-2-108,-20-1 122,1 1 0,0 0 0,-1-1 0,1 0 1,-1 0-1,0-1 0,0 0 0,-1 0 0,1 0 1,3-4-1,44-52-136,-43 49 81,3-5-46,0 0 0,-1-1 0,17-35 0,-25 40 45,-4 20 13,1 185 1272,0-193-1300,0 1-1,0-1 1,0 1 0,0-1 0,1 1 0,-1-1 0,0 1 0,0-1 0,0 1 0,1-1 0,-1 1-1,0-1 1,1 0 0,-1 1 0,0-1 0,1 1 0,-1-1 0,0 0 0,1 1 0,-1-1-1,1 0 1,-1 0 0,0 1 0,1-1 0,-1 0 0,1 0 0,-1 0 0,1 0 0,-1 1 0,1-1-1,-1 0 1,2 0 0,10-2-4675,-1-6-377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0.70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28 6185,'0'0'3668,"3"20"-1998,-2-6-1324,1 3 131,0 0 0,1 0 0,1-1 0,0 1 0,1-1 0,1 0 1,10 19-1,-16-34-363,1 0 0,-1 0 0,1 0 1,-1 0-1,1 0 0,0 0 0,0 0 0,-1-1 1,1 1-1,0 0 0,0 0 0,0-1 1,0 1-1,0-1 0,0 1 0,0-1 0,0 1 1,0-1-1,0 1 0,0-1 0,0 0 1,0 1-1,0-1 0,1 0 0,1 0 0,-1-1 15,-1 1 0,1-1 0,0 0-1,0 0 1,-1 1 0,1-1 0,0 0 0,-1-1-1,1 1 1,-1 0 0,0 0 0,1-1-1,1-2 1,4-5 69,-1 0-1,-1 0 0,0 0 1,6-13-1,-11 20-314,10-19 328,-2-1 1,10-39 0,-15 38-3869,-1-1-3891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1.06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0 183 4929,'0'0'6208,"16"-1"-5223,49-8-142,-62 8-762,1 1-1,-1-1 1,0 0 0,0 0 0,0 0 0,0-1 0,0 1 0,0-1 0,-1 0 0,1 0-1,0 0 1,-1 0 0,1 0 0,-1 0 0,0-1 0,0 1 0,0-1 0,0 0 0,0 1-1,0-1 1,1-4 0,5-7 382,-3 7-281,0 1-1,-1-1 1,0 0 0,0 0 0,-1-1-1,0 1 1,0-1 0,-1 0 0,1 1-1,-2-1 1,1 0 0,-1-11 0,-1 18-166,0 1 1,-1-1-1,1 1 1,0-1-1,-1 1 1,1-1-1,-1 1 1,1 0-1,-1-1 1,1 1-1,-1 0 1,1 0-1,-1-1 1,1 1-1,-1 0 1,1 0-1,-1 0 0,1-1 1,-1 1-1,1 0 1,-1 0-1,0 0 1,1 0-1,-1 0 1,1 0-1,-1 0 1,0 0-1,1 0 1,-1 1-1,1-1 1,-1 0-1,1 0 1,-1 1-1,-23 4 49,17-1-72,0 0 0,0 0 1,1 0-1,-1 1 0,1 0 0,0 0 0,0 1 0,1 0 1,-1 0-1,1 0 0,-7 12 0,1 1 55,0 0 0,-15 41-1,23-54 74,1 1-1,0 0 1,0-1-1,0 1 0,1 0 1,0 0-1,1 0 0,-1 9 1,2-13-88,-1-1 0,0 0-1,1 0 1,-1 0 0,1 0 0,-1 0 0,1 0-1,0 0 1,0-1 0,0 1 0,0 0 0,0 0 0,1-1-1,-1 1 1,0 0 0,1-1 0,-1 0 0,1 1-1,-1-1 1,1 0 0,0 0 0,0 1 0,-1-1 0,1-1-1,0 1 1,0 0 0,0 0 0,0-1 0,0 1-1,4 0 1,4 0 26,1-1 0,-1 1-1,1-2 1,0 1 0,-1-2-1,0 1 1,1-1 0,-1-1-1,0 0 1,0 0 0,0-1-1,0 0 1,13-9 0,22-19-2284,-10-7-3602,-21 14-3212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2.31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328 22 4320,'0'0'5334,"-19"-4"-4865,-63-12-191,77 15-218,1 1 1,0-1-1,-1 1 1,1 0-1,-1 0 1,1 1-1,-1-1 1,1 1-1,0 0 1,-1 0-1,1 0 0,0 1 1,0 0-1,0 0 1,-4 2-1,0 1 164,1 1-1,0-1 0,1 2 0,-1-1 0,-5 8 0,-1 1 264,3-3-355,0 0 0,1 1 0,0 0 1,1 0-1,1 1 0,0 0 0,0 1 0,2-1 0,0 1 0,0 0 1,2 0-1,0 1 0,0-1 0,2 1 0,-1 19 0,3-34-143,-1 0 0,1-1 0,-1 1 0,1 0 0,-1-1 0,1 1 0,-1 0 0,1-1 0,0 1 0,-1-1 0,1 1 0,0 0 0,-1-1 0,1 0 0,0 1 0,0-1 0,-1 0 0,1 1 0,0-1 0,0 0 0,0 0 0,-1 1 0,1-1 0,0 0 0,0 0 0,0 0 0,0 0 0,0 0 0,-1 0 0,1-1 0,0 1 0,0 0 0,1-1 0,32-6-96,-28 4 116,1-1 1,-1 0-1,0 0 0,0-1 0,-1 0 1,1 0-1,8-10 0,31-48-272,-24 33-111,-11 16 221,-1 1-1,0-2 1,10-21-1,-13 29 1594,-2 18-748,1 33-324,-3-18 153,4 21 73,-5-33-486,1 0-1,0 0 1,0 0 0,2 0-1,8 22 1,-10-31-245,0-1 0,0 0 0,1 0 0,-1 1 0,6 5 0,-7-10-61,0 1 0,-1 0 0,1-1-1,0 1 1,0-1 0,-1 1 0,1-1 0,0 1 0,0-1 0,0 1 0,-1-1 0,1 0-1,0 1 1,0-1 0,0 0 0,0 0 0,0 0 0,0 0 0,0 0 0,0 0-1,0 0 1,0 0 0,-1 0 0,1 0 0,0 0 0,0-1 0,0 1 0,0 0 0,0-1-1,0 1 1,0 0 0,-1-1 0,1 1 0,0-1 0,0 0 0,-1 1 0,1-1 0,0 1-1,0-3 1,11-13-6734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2.71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10 6361,'0'0'4114,"0"19"-2323,0 147 2122,0-166-3912,0 0-1,0 0 1,0 1 0,1-1-1,-1 0 1,0 1 0,0-1-1,0 0 1,0 1 0,0-1-1,0 0 1,0 0 0,1 1-1,-1-1 1,0 0 0,0 0 0,0 1-1,1-1 1,-1 0 0,0 0-1,0 0 1,1 1 0,-1-1-1,0 0 1,0 0 0,1 0-1,-1 0 1,0 0 0,1 1-1,-1-1 1,0 0 0,0 0-1,1 0 1,-1 0 0,0 0-1,1 0 1,-1 0 0,0 0-1,1 0 1,-1 0 0,0 0-1,1 0 1,-1-1 0,0 1-1,0 0 1,1 0 0,-1 0-1,0 0 1,1 0 0,-1-1 0,13-5-128,-6-1 158,-1 0-1,0 0 1,0-1-1,-1 0 1,1 0 0,7-17-1,13-20 32,-19 35-54,30-36-160,-35 44 115,0 0 0,1 0 0,-1 0 0,1 0 0,-1 0 0,1 1 0,0-1 0,0 1 0,0-1 0,0 1 0,0 0 0,0 0 0,0 1 0,0-1 0,6 0 0,-8 2 39,0-1 0,1 1 0,-1 0-1,0 0 1,1-1 0,-1 1 0,0 0 0,0 0 0,0 0-1,0 0 1,0 0 0,0 1 0,0-1 0,0 0 0,0 0-1,0 1 1,-1-1 0,1 0 0,-1 1 0,1-1 0,-1 1-1,1-1 1,-1 1 0,0-1 0,0 2 0,8 41 647,-8-44-647,20 110 1114,-13-76-1055,-7-32-147,1-1 0,-1 0 0,1 0 0,-1 0 0,1 0 0,-1 0 0,1 0 0,-1 0 0,1 0 0,0 0 0,0 0 0,-1 0 0,1-1 0,0 1 0,0 0 0,0 0 0,0-1 1,0 1-1,0-1 0,0 1 0,0-1 0,0 1 0,2 0 0,-2-1-292,0 0 0,1 0 0,-1 0 0,0 0-1,0 0 1,1 0 0,-1 0 0,0 0 0,0 0 0,1-1 0,-1 1 0,0 0 0,0-1 0,0 1 0,1-1 0,0 0 0,10-11-5835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3.21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188 1 6065,'0'0'4486,"-8"19"-3226,-23 61 218,29-74-1237,-1 1-1,2 1 1,-1-1 0,1 0-1,0 0 1,1 0 0,-1 1 0,1-1-1,1 0 1,1 12 0,-1-13-140,-1-4-89,1 0 1,-1-1 0,1 1 0,-1 0 0,1-1 0,0 1-1,-1 0 1,1-1 0,0 1 0,0-1 0,0 1-1,0-1 1,1 0 0,-1 1 0,0-1 0,0 0-1,1 0 1,-1 0 0,1 0 0,2 2 0,-1-2-23,1 1 0,0-1 1,0 0-1,0 1 0,0-2 1,0 1-1,1 0 0,7-1 1,-6 0 8,1 0 1,-1-1-1,1 0 1,-1 0-1,1 0 1,-1-1-1,1 0 1,-1 0-1,0 0 1,0-1-1,8-5 1,-7 2 62,0-1 1,0 0-1,-1 0 1,0 0-1,-1-1 1,1 0-1,-2 0 1,1 0-1,-1-1 1,0 1 0,-1-1-1,0 0 1,0 0-1,-1 0 1,0 0-1,-1-1 1,0 1-1,0 0 1,-2-16 949,1 29-930,12 407 1309,-12-402-1282,0 1 1,-1-1 0,0 0 0,0 1-1,-1-1 1,0 0 0,-1 0 0,0 0-1,-1 0 1,-7 13 0,8-17-20,0 0-1,-1 0 1,0-1 0,0 1 0,-1-1-1,1 0 1,-1 0 0,0-1 0,0 1-1,0-1 1,0 0 0,-1 0 0,1-1-1,-1 0 1,0 0 0,1 0 0,-10 1-1,-3 1-9,0-1-1,0 0 0,-1-1 0,1-2 0,-1 0 1,1 0-1,-1-2 0,-20-4 0,35 5-181,1 0 0,-1-1 0,1 1 0,0-1 0,0 0 0,-1 0 0,1 0 0,0 0 0,1-1 0,-1 1 0,0-1 0,1 0 0,-4-4 0,-13-28-5408,13 11-2525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4.05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323 274 7161,'0'0'5749,"-23"-3"-4364,-76-10-358,95 12-935,0 1 0,0-1 1,-1 1-1,1-1 1,0 1-1,-1 0 0,1 1 1,0-1-1,-1 1 1,1 0-1,0 0 0,0 0 1,0 1-1,0-1 1,0 1-1,0 0 0,0 0 1,1 1-1,-1-1 1,-5 6-1,-5 2 290,6-3-267,0 0 0,0 1 0,1-1 0,0 1 0,0 1 1,1-1-1,0 1 0,0 0 0,1 0 0,0 1 0,1 0 0,0 0 0,1 0 0,0 0 0,0 0 0,1 1 0,1-1 0,0 1 0,0 0 0,1 15 0,0-26-125,0 1 0,0 0 0,0 0 0,0 0 0,1-1 1,-1 1-1,0 0 0,0 0 0,1 0 0,-1-1 0,0 1 0,1 0 0,-1-1 0,1 1 0,-1 0 0,1-1 0,-1 1 1,1 0-1,-1-1 0,1 1 0,-1-1 0,1 1 0,0-1 0,0 1 0,-1-1 0,1 0 0,0 1 0,0-1 1,2 1-15,0 0 1,0-1-1,0 1 1,0-1 0,0 0-1,0 0 1,-1 0-1,6-1 1,-1 0 23,0 0-1,0 0 1,0-1-1,-1 0 1,1-1-1,8-4 1,-1-3 5,1-2 0,-2 0 0,0 0 0,0-1 1,-1-1-1,-1 0 0,0-1 0,-1 0 0,-1 0 0,0-1 1,7-18-1,8-25-462,28-107 0,-23 68 491,-23 209 98,-6 247 2496,3-320-2215,2-20-1090,-5-18 562,0 1 0,1-1 0,-1 0 0,0 0 0,0 1 0,0-1 0,0 0 0,1 0 1,-1 1-1,0-1 0,0 0 0,1 0 0,-1 1 0,0-1 0,0 0 0,1 0 0,-1 0 0,0 0 0,1 1 1,-1-1-1,0 0 0,0 0 0,1 0 0,-1 0 0,0 0 0,1 0 0,-1 0 0,0 0 0,1 0 1,-1 0-1,0 0 0,1 0 0,-1 0 0,1 0 0,5-7-3862,0-9-956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4.42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7457,'0'0'10673,"1"21"-9582,4 153 1027,-5-107-920,0-39-2019,0-8-4207,0-32-82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4.77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29 11266,'0'0'9290,"0"-23"-11427,18 18-5616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5.33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89 7561,'0'0'4540,"20"-1"-3847,67-3-15,-76 3-426,0 0 0,0-1 0,-1-1 1,1 1-1,-1-1 0,0-1 0,0 0 1,0-1-1,0 0 0,-1 0 0,1-1 1,10-9-1,-20 15-212,1 0 0,0 0 0,-1-1 0,1 1 0,-1 0 1,1-1-1,-1 1 0,1-1 0,-1 1 0,1-1 0,-1 1 0,1-1 0,-1 1 0,0-1 0,1 1 0,-1-1 0,0 0 1,0 1-1,1-1 0,-1 1 0,0-1 0,0 0 0,0 1 0,0-1 0,0 0 0,0 1 0,0-1 0,0 0 0,0 1 1,0-2-1,-1 1-27,1 1 0,-1-1 1,0 0-1,0 0 1,0 1-1,0-1 0,0 1 1,0-1-1,0 1 0,0-1 1,0 1-1,0-1 1,0 1-1,0 0 0,-3 0 1,-2-1-60,-1 0 0,0 0 0,1 1 0,-1 1 0,-9 0 0,12 0 52,1 0-1,-1 1 0,0-1 0,1 1 0,-1 0 1,1 0-1,-1 0 0,1 0 0,0 0 1,0 1-1,0 0 0,0 0 0,0-1 1,1 2-1,-1-1 0,1 0 0,0 0 0,0 1 1,0-1-1,0 1 0,1 0 0,-1-1 1,1 1-1,0 0 0,0 0 0,1 0 0,-1 0 1,0 6-1,1-2 31,0 0 0,0 1 1,1-1-1,0 1 0,0-1 0,1 0 1,0 0-1,0 0 0,1 0 0,0 0 1,0 0-1,9 13 0,-8-16-55,0 0-1,0 0 1,1 0-1,0-1 1,0 0 0,0 0-1,0 0 1,0 0 0,1-1-1,0 0 1,0 0-1,-1 0 1,2-1 0,-1 0-1,0 0 1,0 0-1,1-1 1,-1 0 0,1-1-1,-1 1 1,1-1-1,-1 0 1,1-1 0,-1 1-1,1-1 1,-1-1 0,0 1-1,1-1 1,-1 0-1,0-1 1,0 1 0,7-5-1,8-10-2076,-1 0-1,-1-1 1,19-23 0,-13 8-3210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5.70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71 1 5049,'0'0'7278,"-1"23"-5871,-9 133 859,8 136 2059,3-153-3458,-8-138-2974,-23-1-5235,9 0 2008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6.42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75 7705,'0'0'4273,"22"-1"-2954,173-3 739,-57 12-1554,-82-3-367,82-4 1,-129-2-118,-1 0 1,1 0 0,0 0 0,-1-1 0,1-1-1,-1 0 1,0 0 0,0 0 0,11-7 0,-18 8 57,0 0 1,0-1-1,0 1 1,0-1-1,0 0 1,-1 1 0,1-1-1,-1 1 1,0-1-1,0 0 1,1 0-1,-2 1 1,1-1-1,-1-5 1,0-3 1010,-3 11-782,0-1 1,0 1-1,0 0 1,-1 0-1,1 1 1,-7 1-1,-1 10-282,0 1 1,1 0-1,0 1 0,1 0 0,1 1 0,-14 26 0,13-22 33,5-11-62,2-1 0,-1 1 0,1-1 0,0 1 0,0 0 0,1 0 1,0 1-1,0-1 0,1 0 0,0 11 0,37-19-388,-30-1 383,0-1 1,0 1-1,-1-1 0,1-1 1,0 1-1,-1-1 0,1 0 1,-1 0-1,0-1 0,0 0 1,7-6-1,8-10-139,23-26 1,-18 17 14,-12 12 24,-8 12 1099,-4 23-208,-1 119-188,0-137-642,0 1-1,0-1 0,0 0 0,0 0 0,0 0 1,0 1-1,0-1 0,0 0 0,0 0 0,0 0 1,0 1-1,0-1 0,0 0 0,0 0 1,0 0-1,0 1 0,0-1 0,0 0 0,1 0 1,-1 0-1,0 0 0,0 1 0,0-1 0,0 0 1,0 0-1,0 0 0,1 0 0,-1 0 0,0 0 1,0 1-1,0-1 0,0 0 0,1 0 1,-1 0-1,0 0 0,0 0 0,0 0 0,1 0 1,-1 0-1,0 0 0,0 0 0,0 0 0,1 0 1,-1 0-1,0 0 0,0 0 0,0 0 1,1 0-1,-1 0 0,0 0 0,0 0 0,0 0 1,0 0-1,1 0 0,-1 0 0,0-1 0,0 1 1,0 0-1,1 0 0,11-9-5076,3-5-403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6.76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1 108 6785,'0'0'6277,"2"18"-4808,-1-8-1088,5 57 372,-3-8 5479,3-78-5133,13-17-1055,8-12-55,-12 28-176,1-2-780,0 2-1,26-26 1,-35 40-243,0 0 0,1 0 0,15-9 0,-17 12-37,0 0 0,1 1 0,-1 0 1,0 0-1,1 0 0,10-1 0,5 3-3893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7.20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311 1 1504,'0'0'8991,"-4"22"-6920,0 5-1419,1-7 40,-1 0 1,0 0-1,-11 29 0,13-42-176,0 0-1,1 1 1,0-1 0,0 1 0,1 14-1,0-16-401,1-5-109,0-1-1,-1 1 1,1 0 0,0-1 0,0 1 0,0-1 0,0 1-1,0-1 1,0 1 0,0-1 0,0 0 0,0 0 0,0 1-1,0-1 1,0 0 0,0 0 0,0 0 0,0 0 0,0 0-1,0 0 1,2-1 0,28 0 34,-24-1-1,0 0-1,1 0 1,-1-1-1,0 0 1,-1 0-1,1-1 1,0 1-1,-1-1 1,0-1-1,0 1 1,0-1-1,5-6 1,5-5 33,-1 0 0,26-35 0,-34 41-7,-4 7-5,-1 0-1,0 0 0,0 0 0,0 0 0,0 0 0,0-1 1,0 1-1,-1-1 0,0 1 0,2-6 0,-3 8-2,0 30-13,12 268 1856,-12-280-1753,-1 0 1,0 1-1,-1-2 1,-1 1 0,-6 20-1,6-28-52,-1 0-1,0 0 1,0-1-1,-1 1 1,0-1-1,0 0 0,-1 0 1,0-1-1,0 0 1,-13 12-1,10-12-85,-1 0 0,1 0 0,-1-1-1,0-1 1,-1 1 0,1-2 0,-1 1 0,0-2-1,0 1 1,-1-1 0,1-1 0,-1 0 0,1-1-1,-1 0 1,-18-1 0,8-2-948,1-1 0,-1 0 0,0-2 1,1 0-1,0-2 0,0 0 0,-25-13 0,-12-8-5986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8.28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19 13 6433,'0'0'2794,"-3"20"-1867,-5 34 22,1 57-1,7-66-148,0-24 3439,1-39-4112,0 0 1,2 0 0,0 1-1,1-1 1,0 1-1,2-1 1,0 2 0,1-1-1,1 1 1,13-23 0,-18 35-209,0 0 1,0 0 0,1 0 0,-1 1 0,1-1 0,0 1-1,0 0 1,0 0 0,0 0 0,1 1 0,-1 0 0,1-1-1,-1 1 1,1 1 0,0-1 0,0 1 0,-1 0 0,9-1-1,-8 2-621,-1-1 0,1 1 0,0 0 1,0 1-1,-1-1 0,1 1 0,0 0 0,0 0 0,-1 1 0,1-1 0,-1 1 0,6 3 0,8 8-5159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8.78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0 169 4096,'0'0'4421,"17"-9"-3570,52-32-165,-65 39-575,1 0 0,-1-1 0,0 0 0,-1 0 0,1 0 0,0 0 0,-1-1 0,0 1 0,0-1 0,0 0 0,0 0 0,0 0 0,-1 0 0,0 0 0,0-1 0,0 1 0,0-1 0,-1 1 0,0-1 1,0 0-1,0 0 0,0 1 0,-1-1 0,0 0 0,0-9 0,-1 13-95,1 1 0,-1-1 0,1 1 0,-1-1 0,1 1 1,-1-1-1,0 1 0,1-1 0,-1 1 0,1-1 0,-1 1 1,0 0-1,0-1 0,1 1 0,-1 0 0,0 0 0,0 0 0,1-1 1,-1 1-1,0 0 0,0 0 0,1 0 0,-1 0 0,0 0 0,0 0 1,0 1-1,-21 0 56,17 0-61,0 0 1,1 0 0,-1 1 0,1-1-1,-1 1 1,1 0 0,0 1 0,0-1-1,0 1 1,0-1 0,0 1-1,0 1 1,1-1 0,0 0 0,-1 1-1,1 0 1,1-1 0,-1 1 0,0 0-1,1 1 1,0-1 0,0 0 0,0 1-1,-1 4 1,0 2 115,0 1 0,0-1-1,1 1 1,1-1 0,0 1 0,0-1-1,1 1 1,3 21 0,-2-29-96,0-1-1,0 0 1,0 0 0,0 0-1,1 0 1,-1 0 0,1 0-1,0 0 1,0-1-1,0 1 1,0 0 0,1-1-1,-1 0 1,0 1 0,1-1-1,0 0 1,0 0 0,-1-1-1,1 1 1,0 0 0,0-1-1,0 0 1,1 0 0,-1 0-1,0 0 1,0 0 0,1-1-1,-1 1 1,5-1-1,0 1-108,0-1 0,0 0 0,0 0-1,0-1 1,0 0 0,0 0-1,0-1 1,0 0 0,-1-1-1,1 1 1,9-6 0,13-10-1878,-1-1-2246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9.15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95 1 7481,'0'0'4053,"-14"18"-3909,-3 5-121,-18 33 1,34-55-20,1 1 0,-1 0 1,0-1-1,1 1 1,-1-1-1,1 1 0,0 0 1,-1 0-1,1-1 1,0 1-1,0 0 0,0-1 1,0 1-1,0 0 1,1 0-1,-1-1 0,0 1 1,1 0-1,-1-1 1,1 1-1,0-1 0,0 1 1,-1-1-1,1 1 1,0-1-1,0 1 1,0-1-1,0 0 0,1 1 1,-1-1-1,0 0 1,1 0-1,-1 0 0,3 1 1,5 6 74,-4-3 195,0 1 1,1-1-1,-2 1 0,1 0 1,-1 1-1,0-1 1,0 1-1,-1 0 0,1 0 1,-2 0-1,1 0 0,-1 0 1,0 1-1,0-1 1,-1 1-1,0-1 0,-1 1 1,0 14-1,0-20-184,-1 0-1,0 0 1,1 0-1,-1 0 1,0 0-1,0-1 1,0 1-1,0 0 1,0-1-1,-1 1 1,1-1-1,0 1 1,-1-1 0,1 1-1,-1-1 1,1 0-1,-1 0 1,0 0-1,0 0 1,-3 2-1,-39 10 239,42-13-532,1-1 0,-1 1 0,1 0 0,0-1 0,-1 1 0,1-1 0,-1 0 0,1 1 0,0-1 0,-1 0 0,1 0 0,0 0 1,0 0-1,0 0 0,0 0 0,0 0 0,0 0 0,0 0 0,0-1 0,0 1 0,0 0 0,1-1 0,-1 1 0,0 0 0,0-4 0,1 5-8,-7-19-4555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49.50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5281,'0'0'3132,"0"19"-1826,0 149 2624,6 106-901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0.06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43 7009,'0'0'2820,"20"-6"-2042,-5 2-620,12-4 168,0 0 0,0 3 0,1 0 0,34-1 0,-61 6-320,19-1 279,0 2 0,0 0 0,29 7 1,-44-7-209,1 0 1,-1 1-1,1 0 1,-1 0-1,0 1 1,0-1 0,0 1-1,0 0 1,0 0-1,-1 1 1,1 0-1,-1-1 1,0 1-1,0 1 1,0-1 0,-1 1-1,4 5 1,-2 0 182,0-1 0,-1 1 1,0 0-1,-1 0 0,0 0 1,-1 1-1,0-1 1,-1 0-1,0 1 0,0 18 1520,-3-29-1708,1 1 1,0-1-1,0-1 0,0 1 0,0 0 1,-1 0-1,1 0 0,0 0 0,0-1 0,0 1 1,0-1-1,0 1 0,0 0 0,0-1 1,0 0-1,0 1 0,0-1 0,0 0 1,0 1-1,0-1 0,1 0 0,-1 0 1,0 0-1,0 0 0,1 0 0,-1 0 0,1 0 1,-1 0-1,1 0 0,-1 0 0,1 0 1,0 0-1,-1 0 0,1 0 0,0 0 1,0-1-1,0 0 0,-1-1-89,0-1 0,1 1-1,0-1 1,-1 1 0,1-1 0,0 1 0,1 0 0,-1-1-1,1 1 1,0-1 0,-1 1 0,3-5 0,1 1 12,1 1-1,0 0 1,0 0 0,0 1 0,1-1 0,-1 1 0,1 0 0,1 0 0,-1 1 0,0 0 0,1 0 0,0 1-1,10-4 1,-4 2-22,0 0 0,0 1 0,1 1 0,-1 0 0,1 1-1,23 0 1,-31 2 21,-3-1 0,0 1 1,0 0 0,0-1-1,0 1 1,0 1 0,0-1-1,0 0 1,0 1 0,0-1-1,-1 1 1,1 0 0,0 0-1,0 0 1,-1 1 0,1-1-1,-1 0 1,1 1 0,-1 0-1,1-1 1,-1 1 0,0 0-1,3 4 1,1 3 28,0 0 0,-1 0 0,0 0 1,-1 1-1,0-1 0,-1 1 0,0 0 0,3 15 0,-2-1 130,-1 0 1,0 38-1,-3-50-354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0.41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11122,'0'0'6193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0.88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160 6 5097,'0'0'7249,"-8"-2"-6269,4 1-878,2 1-61,0-1-1,0 1 1,-1-1 0,1 1-1,0 0 1,-1 0 0,1 0 0,0 0-1,-1 0 1,1 0 0,0 1-1,-1-1 1,1 1 0,0-1 0,0 1-1,0 0 1,0 0 0,-1 0-1,1 0 1,0 1 0,1-1 0,-5 3-1,-4 6 233,-1 0 0,1 1-1,1 0 1,0 0 0,-14 24 0,20-28-140,-1 0 1,1 0 0,1 0 0,0 1 0,0-1-1,0 1 1,1-1 0,0 1 0,0 0 0,1-1-1,0 1 1,0 0 0,2 8 0,-1-14-133,0 1 1,0 0 0,0 0-1,0-1 1,1 1 0,-1 0-1,1-1 1,0 0 0,0 1-1,0-1 1,0 0 0,0 0 0,0 0-1,0 0 1,1-1 0,-1 1-1,1 0 1,0-1 0,-1 0-1,1 0 1,0 0 0,0 0-1,-1 0 1,1 0 0,0-1-1,5 1 1,2 1-166,-1-1 0,1 0 1,0-1-1,0 0 0,0-1 0,0 0 0,14-3 0,-6-2-893,0-1-1,0-1 1,28-18-1,-4 2-3495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1.24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3808,'0'0'5898,"4"18"-4241,28 122 897,-13-65-215,37 97 0,-48-156-1880,-1-1-1411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1.59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43 8105,'0'0'3549,"17"-4"-3045,41-9 231,1 3 0,88-5 0,-136 15-435,1 0 1,-1 1-1,0 0 1,0 0-1,0 2 1,19 5-1,-25-6-109,0 1 1,0-1-1,-1 1 0,1 0 0,-1 0 1,0 0-1,0 1 0,0 0 0,0 0 1,-1 0-1,0 0 0,1 0 0,-1 0 1,-1 1-1,1 0 0,3 9 0,-1-2-43,-1 0 0,-1 0-1,1 1 1,1 17 0,-3 5-4006,-3-29-1073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1.96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10746,'0'0'568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2.34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 66 6433,'0'0'3900,"-2"19"-2700,-1 8-709,0-2 158,0 1 0,3 25-1,0-50-631,0 0 0,0 0-1,0 0 1,0 0 0,0-1 0,0 1-1,1 0 1,-1 0 0,0 0-1,1 0 1,-1 0 0,1 0 0,-1-1-1,1 1 1,-1 0 0,1 0 0,-1-1-1,1 1 1,0 0 0,0-1-1,-1 1 1,1-1 0,0 1 0,0-1-1,1 2 1,1-1 9,0 0 0,0 0 1,0-1-1,0 1 0,0-1 0,1 1 0,-1-1 0,4 0 1,2-1 105,-1 0 0,1 0 0,0-1 0,16-4 1,-11 0 22,0-1 0,24-15 0,-33 19-49,-1 0-1,1 0 1,-1-1 0,1 0-1,-1 0 1,-1 0-1,1-1 1,0 1-1,-1-1 1,5-9-1,-7 12-1,0-1 0,-1 1 0,1 0 0,-1 0 0,1 0 0,-1-1 0,0 1 0,0 0 0,0-1 0,0 1 0,0 0 0,-1 0 0,1-1 0,-1 1 0,1 0 0,-1 0 0,0 0 0,0 0 0,0 0 0,0 0 0,0 0 0,0 0 0,-1 0 0,1 0 0,-1 1 0,1-1 0,-1 0 0,0 1 0,-2-2 0,-6-5-218,-1 1 0,0 0 1,0 1-1,-13-5 0,3 1-999,19 9 714,1 0 1,0 1-1,-1-1 1,1 0-1,0 0 1,0 0-1,0 0 1,0 0-1,0 0 1,0 0-1,0 0 1,0 0-1,0-1 1,0 1-1,-1-3 1,1-5-4831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2.71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56 4656,'0'0'6549,"1"19"-4770,1 9-1086,1 69 3240,-3-96-3649,7-8-170,5-5 11,71-65-173,-73 68-10,2 1-1,-1 0 1,1 0 0,0 1 0,1 1 0,13-5 0,-24 10 39,1 0 0,0 0 0,0 0 0,0 1 0,0-1-1,0 1 1,0 0 0,0 0 0,-1 0 0,5 1 0,-6-1 45,1 0 0,-1 1 0,0-1-1,0 1 1,1-1 0,-1 1-1,0-1 1,0 1 0,0 0 0,0 0-1,0 0 1,0 0 0,0 0 0,0 0-1,0 0 1,1 1 0,0 4 186,1 0 1,-1-1 0,-1 1-1,1 0 1,-1 0-1,0 0 1,1 12 0,-1-7 52,0 72 664,-1-83-1022,0 1 0,0-1 0,0 1-1,0-1 1,0 1 0,0-1-1,0 1 1,1-1 0,-1 0 0,0 1-1,0-1 1,1 1 0,-1-1 0,0 1-1,0-1 1,1 0 0,-1 1-1,0-1 1,1 0 0,-1 1 0,1-1-1,-1 0 1,0 1 0,1-1 0,-1 0-1,1 0 1,-1 1 0,1-1-1,-1 0 1,1 0 0,-1 0 0,1 0-1,-1 0 1,1 0 0,-1 0 0,1 0-1,-1 0 1,1 0 0,-1 0-1,1 0 1,-1 0 0,1 0 0,-1 0-1,1 0 1,0-1 0,6 1-2457,10 0-3930</inkml:trace>
  <inkml:trace contextRef="#ctx0" brushRef="#br0" timeOffset="1">469 0 8673,'0'0'4498,"-3"21"-4113,0 3-86,-2 37 0,6-56-160,0 0 0,0 0 0,1 0 0,-1 0 1,1 0-1,0-1 0,0 1 0,1-1 1,-1 1-1,1-1 0,0 0 0,0 0 1,1 0-1,4 4 0,-4-3 273,0-1 0,0 1-1,0 0 1,5 10 0,-8-13-275,-1 0 0,1 0 0,0-1 0,-1 1 0,0 0 0,1 0 0,-1-1 1,0 1-1,0 0 0,0 0 0,0 0 0,-1 0 0,1-1 0,0 1 0,-1 0 0,1 0 1,-1-1-1,1 1 0,-1 0 0,-1 2 0,0-2-43,0 0 0,0 0 0,0 0-1,0-1 1,0 1 0,0 0 0,0-1 0,-1 1-1,1-1 1,-1 0 0,1 0 0,-1 0 0,1 0 0,-1 0-1,-4 0 1,-42 8-55,45-9-82,4 0-52,-1 0 0,1 1 0,-1-1 0,1 0 0,-1 0 0,1 0 0,-1 0 0,1 0 0,-1 0 0,1 0 0,-1 0 0,1 0 0,-1 0 0,1-1 0,-1 1 0,1 0 0,-1 0 0,1 0 0,-1-1 0,1 1 0,0 0 0,-1 0 0,1-1 0,-1 1-1,1 0 1,0-1 0,-1 1 0,1-1 0,0 1 0,-1 0 0,1-1 0,0 1 0,0-1 0,-1 1 0,1-1 0,0 0 0,2-18-7180,8 0-4147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3.04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17 7601,'0'0'2450,"19"-4"-1314,64-7 205,-80 10-1156,0 1 0,0 0 1,-1 0-1,1 0 0,0 0 1,0 0-1,0 0 1,0 1-1,-1-1 0,1 1 1,0 0-1,-1 0 1,1 0-1,0 0 0,-1 1 1,1-1-1,-1 1 0,0-1 1,1 1-1,-1 0 1,0 0-1,0 0 0,0 0 1,0 0-1,-1 0 1,1 1-1,0-1 0,-1 0 1,0 1-1,0 0 1,1-1-1,0 6 0,-1-2 180,1 0 0,-1 0 0,-1-1 0,1 1 0,-1 0 0,0 0 0,-1 0 0,1 0 0,-1 0 0,0 0 0,-1 0 0,-4 11 0,-1-4-100,-2 1 0,0-2-1,0 1 1,-1-1 0,-1-1 0,0 1-1,-1-2 1,-16 13 0,26-22-647,1 0-1,-1 1 1,1-1-1,-1 1 1,1 0-1,0-1 1,0 1-1,0 0 1,-1 0 0,2 0-1,-3 4 1,2-2-2337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3.39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9658,'0'0'14443,"0"38"-20253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5.46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3624,'0'0'4777,"14"1"-3857,52 7-54,170 15 2648,0-14-1521,3 1-824,1750-15 3292,-1872 14-4380,0 1-58,216-6 62,-218 6-104,-2-1 70,433 5 36,-254-27 154,-51 7 836,-166 6-175,-49 6-273,-21-3-1146,-19-3-1360,-8-4-3368,-2-1-3956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7:58.81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48 0 6065,'0'0'7648,"0"3"-7290,-1 50 1029,-2 0 1,-2 0 0,-20 85-1,20-117-1089,1 0-1,2 0 0,0 0 1,2 38-1,8-59-360,4-1 76,-1 0 0,1-1 0,-1-1 0,1 0 0,-1 0 0,12-6 0,-8 3 12,1 1 1,30-7-1,-3 8 15,47 2 0,-76 7-43,-3-2-18,-11-3 45,0 0 0,1 0 0,-1 0 0,0-1 0,1 1 0,-1 0 0,0 0 0,0 0 0,1-1 0,-1 1 0,0 0 0,0 0 0,1-1 0,-1 1 0,0 0 0,0 0 0,0-1 0,0 1 0,0 0 0,1-1 0,-1 1 0,0 0 0,0-1 0,0 1 0,0 0 0,0-1 0,0 1 0,0 0 0,0-1 0,0 1 0,0 0 0,0-1 0,0 1 0,2-26-81,1 1-1,1-1 1,1 1 0,2 1 0,0-1-1,13-27 1,7-22-11,-27 67 76,0 7-6,0-1 1,-1 1 0,1-1-1,0 1 1,0-1 0,0 1-1,0-1 1,1 1 0,-1-1-1,0 1 1,0-1 0,0 1-1,0-1 1,0 1 0,0 0-1,1-1 1,-1 1 0,0-1-1,0 1 1,1-1 0,-1 1-1,0 0 1,1-1 0,-1 1-1,0 0 1,1-1 0,-1 1-1,1-1 1,0 1-1,-1 0-1,0 0 1,0 0-1,0 0 1,0 0 0,0 0-1,0 0 1,0-1-1,1 1 1,-1 0 0,0 0-1,0 0 1,0 0-1,0 0 1,0-1 0,0 1-1,0 0 1,0 0 0,0 0-1,0 0 1,0 0-1,0-1 1,0 1 0,0 0-1,0 0 1,0 0-1,0 0 1,0 0 0,0-1-1,0 1 1,0 0-1,0 0 1,0 0 0,0 0-1,0 0 1,0-1-1,-1 1 1,1 0 0,0 0-1,0 0 1,0 0-1,0 0 1,0 0 0,0 0-1,0-1 1,-1 1-1,1 0 1,0 0 0,0 0-1,0 0 1,0 0-1,0 0 1,-1 0 0,1 0-1,0 0 1,0 0 0,0 0-1,0 0 1,-1 0-1,-11-3 153,11 2-151,-76-13 341,34 13-186,0-2-1,-59-12 0,72 7-508,3 0-2391,-3 7-5053,12 5 1195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06.62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53 0 3776,'0'0'12990,"0"3"-12329,1 75 1049,-4 0-1,-18 112 1,15-160-1472,0-2 213,1 0 0,-2 46-1,7-74-476,0 0-1,0 0 1,0 0-1,0 0 1,0 0-1,0 0 1,0 0-1,-1 0 1,1 0-1,0 0 1,0 0-1,0 0 0,0 0 1,0 0-1,0 0 1,0 0-1,0 0 1,-1 0-1,1 0 1,0 0-1,0 0 1,0 0-1,0 0 1,0 0-1,0 0 1,0 0-1,0 1 1,0-1-1,0 0 1,0 0-1,0 0 0,0 0 1,0 0-1,-1 0 1,1 0-1,0 0 1,0 0-1,0 1 1,0-1-1,0 0 1,0 0-1,0 0 1,0 0-1,0 0 1,-3-13-2600,4 4 1586,0 1 1,0-1 0,1 1 0,0 0 0,0-1 0,1 1 0,0 0 0,1 1 0,5-11 0,-2 5-952,5-16-3898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07.25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22 912,'0'0'11896,"0"0"-11802,0 0 0,0-1 0,0 1 0,0 0 1,0 0-1,0 0 0,0 0 0,0-1 0,0 1 1,0 0-1,0 0 0,0 0 0,0 0 1,0 0-1,0-1 0,0 1 0,0 0 0,0 0 1,0 0-1,0 0 0,1 0 0,-1-1 0,0 1 1,0 0-1,0 0 0,0 0 0,0 0 1,0 0-1,1 0 0,-1 0 0,0 0 0,0-1 1,0 1-1,0 0 0,1 0 0,-1 0 1,0 0-1,0 0 0,0 0 0,0 0 0,0 0 1,1 0-1,-1 0 0,0 0 0,0 0 0,0 0 1,0 0-1,1 0 0,-1 0 0,0 0 1,0 1-1,0-1 0,0 0 0,1 0 0,-1 0 1,0 0-1,0 0 0,0 0 0,0 0 1,0 0-1,0 1 0,1-1 0,147 174 2913,-130-149-2853,-1 1 0,-1 1 0,-1 0 0,-1 1 1,13 40-1,-20-55-7,-2-20-49,0-33-5,-3 24-71,50-197 51,-45 183-49,13-37-1,-12 43-17,-8 23-46,0 1-1,0-1 0,0 1 0,0 0 1,0-1-1,0 1 0,0-1 1,0 1-1,0 0 0,1-1 1,-1 1-1,0 0 0,0-1 0,0 1 1,1 0-1,-1-1 0,0 1 1,0 0-1,1 0 0,-1-1 0,0 1 1,1 0-1,-1 0 0,0 0 1,1-1-1,-1 1 0,0 0 0,1 0 1,-1 0-1,0 0 0,1 0 1,-1 0-1,1 0 0,-1 0 0,0-1 1,1 1-1,-1 1 0,1-1 1,-1 0-1,0 0 0,1 0 0,-1 0 1,0 0-1,1 0 0,-1 0 1,0 0-1,1 1 0,-1-1 0,0 0 1,1 0-1,-1 0 0,0 1 1,1-1-1,-1 0 0,0 1 0,1-1 1,18 24-4718,-13-16 2899,6 11-3772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07.72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124 0 2936,'0'0'10588,"-7"2"-9816,1 0-610,0 1 0,0 1 0,0-1 1,1 1-1,0 0 0,0 0 0,0 1 0,0-1 0,0 1 0,1 0 0,0 0 0,0 1 0,0-1 0,1 1 1,-4 7-1,1 0 21,0-1 0,1 1 0,1 0 0,0 0 0,0 1 1,2-1-1,0 1 0,0-1 0,1 26 0,1-38-184,1 0-1,-1 0 1,1-1-1,-1 1 1,1 0 0,-1-1-1,1 1 1,-1 0-1,1-1 1,0 1-1,-1-1 1,1 1 0,0-1-1,0 1 1,-1-1-1,1 1 1,0-1-1,0 0 1,0 1-1,-1-1 1,1 0 0,0 0-1,0 0 1,0 0-1,0 0 1,0 0-1,-1 0 1,1 0 0,0 0-1,0 0 1,0 0-1,1-1 1,2 1 0,0-1 0,0 1-1,0-1 1,0 0 0,0 0 0,6-3 0,1-2 16,-1-1 0,0-1 1,-1 0-1,0 0 0,0-1 1,-1 0-1,0 0 0,9-15 1,-14 19 19,0-1 0,0 1 0,0-1 0,-1 0 0,1 0 1,-2 0-1,1-1 0,1-6 0,-3 10 33,0-1 0,0 1 0,0-1 1,0 1-1,0-1 0,-1 1 0,1-1 0,-1 1 0,0-1 1,0 1-1,-1-1 0,1 1 0,-1 0 0,1 0 1,-4-4-1,3 4-12,0 1 1,0 0-1,-1 0 0,1 0 1,0 1-1,-1-1 1,0 0-1,1 1 1,-1 0-1,0-1 0,0 1 1,1 0-1,-1 1 1,0-1-1,-5 0 1,2 0-467,-1 0 1,0 1-1,1 0 1,-1 0 0,-12 2-1,12 3-4003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08.45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59 0 5841,'0'0'6120,"-2"6"-5644,-12 50 1801,-12 95 0,25-143-1985,0-1 1,-1 1-1,1-1 0,-2 0 1,-4 12-1,6-17 146,1-9-88,0-8-340,2 1 1,0-1-1,0 1 0,1 0 0,1 0 0,1 0 0,9-22 0,-9 26-53,-1 1-1,2-1 0,-1 1 0,2 0 1,-1 1-1,1-1 0,0 1 0,1 1 1,-1-1-1,2 1 0,11-7 0,-19 12 40,1 1-1,0 0 0,0 0 1,0 0-1,0 0 1,0 0-1,1 0 0,-1 0 1,0 1-1,0-1 0,0 1 1,1 0-1,-1-1 0,0 1 1,1 0-1,-1 1 1,0-1-1,0 0 0,1 0 1,-1 1-1,0 0 0,0-1 1,0 1-1,0 0 0,0 0 1,0 0-1,0 0 1,0 0-1,0 1 0,0-1 1,0 1-1,-1-1 0,1 1 1,0-1-1,-1 1 0,0 0 1,1 0-1,-1 0 1,0 0-1,0 0 0,0 0 1,0 0-1,1 4 0,2 8 157,0 0 0,-1 1 0,0 0-1,-1-1 1,-1 1 0,0 0-1,-3 22 1,2-10-294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08.93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1 217 5881,'0'0'6461,"20"-8"-5499,67-25-161,-75 28-542,-1 0-1,0-1 0,0 0 0,0 0 0,-1-1 0,0 0 0,0-1 1,-1-1-1,0 1 0,8-12 0,-5 8 19,-8 8-144,-1 0 1,1-1 0,-1 1 0,0-1 0,0 0 0,0 1-1,-1-1 1,0-1 0,0 1 0,0 0 0,0 0-1,0-7 1,-2 11-120,-1 0 1,0 1-1,1-1 0,-1 1 0,1-1 0,-1 1 1,0-1-1,0 1 0,1-1 0,-1 1 0,0 0 0,0 0 1,1-1-1,-1 1 0,0 0 0,0 0 0,0 0 1,1-1-1,-1 1 0,0 0 0,0 0 0,0 1 1,0-1-1,1 0 0,-1 0 0,0 0 0,0 0 1,-1 1-1,-28 6 241,22-2-247,-1 1 1,1 0-1,0 0 0,1 1 1,-1 0-1,2 0 1,-1 0-1,0 1 0,-5 10 1,5-7 20,0 0 0,0 1 1,1 0-1,1 0 1,0 0-1,-4 21 0,6 18 484,4-33-344,-1-17-157,0 0-1,0 0 1,0 0 0,0 0 0,0 0 0,1-1 0,-1 1-1,0 0 1,1 0 0,-1 0 0,1 0 0,-1 0 0,1-1-1,-1 1 1,1 0 0,0-1 0,-1 1 0,1 0 0,0-1-1,-1 1 1,1-1 0,0 1 0,0-1 0,0 1 0,-1-1-1,3 1 1,0 0 19,1 0-1,-1 0 0,1 0 1,0 0-1,0-1 0,-1 0 1,6 0-1,-2 0-8,-1 0 1,0-1 0,0 0-1,1 0 1,-1 0-1,0-1 1,0 0-1,0 0 1,6-4 0,22-23-168,-21 10-1652,-8-2-3917,-5 7-2080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0.56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45 6361,'0'0'7617,"1"2"-6983,2 11 32,-1 0-1,0 1 1,0-1-1,-2 0 0,0 1 1,-2 24-1,0 4 122,2 122 1116,0-164-1787,27-1-129,39-7-1,-39 4 73,39-1 0,34 5-21,-83-66 249,-1-3-238,-14 53-53,1-1 0,1 1-1,1 0 1,0 0 0,1 0-1,1 1 1,16-28 0,-14 18-1,-9 23 10,1-1-1,-1 1 0,1 0 1,-1 0-1,1 0 0,0 0 1,0 0-1,0 0 0,0 0 1,0 0-1,1 0 0,2-3 1,-3 5 135,-14 0-95,-1 1 0,-25-4 0,-7 0-3,-2 2 9,23 0 68,0 0 0,0 2 0,0 1-1,-30 6 1,34-5-520,20-3 237,0 0 0,0 0 0,0 0-1,0 0 1,1 0 0,-1 1 0,0-1 0,0 0 0,0 0 0,0 1 0,0-1 0,1 0-1,-1 1 1,0-1 0,0 1 0,1-1 0,-1 1 0,0 0 0,0-1 0,1 1-1,-1-1 1,1 1 0,-1 0 0,1 0 0,-1-1 0,1 1 0,-1 0 0,1 0 0,0 0-1,-1 1 1,-9 12-4837,3-4-2173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2.99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39 1384,'0'0'9198,"0"-8"-7905,0-16 766,0 18 867,0 21-1750,1 1-756,1 0 0,0 0 0,9 30 0,2 15 31,-6-15-304,2 0-1,2 0 1,2-1 0,2 0 0,35 72 0,-46-108-120,-4-7-23,1-1 0,-1 1 0,1 0 0,-1-1 0,1 1 0,0-1 0,0 1 0,0-1 0,0 1 0,0-1 0,0 0 0,0 1 0,0-1 0,0 0 0,1 0 0,-1 0 0,1 0 0,1 1 0,-1-22 65,85-245 44,-45 117-35,-34 132-50,-6 14-20,-1 0 0,1-1-1,-1 1 1,0-1-1,0 1 1,0-1 0,0 1-1,0-1 1,0 1-1,-1-1 1,1-5 0,-1 7-103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3.55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1 193 5937,'0'0'5645,"7"0"-5018,-1 0-475,0 0 0,1 0 0,-1-1 0,0 0 0,0 0 0,0 0 1,0-1-1,0 0 0,0 0 0,0-1 0,8-4 0,7-7 339,-12 8-325,1 0 0,-1-1 0,12-11 0,-18 15-103,-1 1 0,0-1 0,0 0 0,0 1 0,0-1-1,-1 0 1,1 0 0,-1 0 0,1 0 0,-1-1 0,0 1-1,-1 0 1,1 0 0,0-1 0,-1 1 0,0-4 0,0 0 96,1 3-82,-1-1 0,0 1 0,0 0 0,-1 0 0,1 0 0,-1 0 0,0 0 0,-2-5 0,2 8-70,0-1-1,0 1 1,0 0-1,0 0 1,0 0-1,0 0 1,0 0-1,-1 0 1,1 0-1,-1 0 1,1 0 0,0 0-1,-1 1 1,1-1-1,-1 1 1,0-1-1,1 1 1,-1-1-1,1 1 1,-1 0-1,0 0 1,1 0 0,-1 0-1,-3 0 1,2 0-14,0 0 0,0 0 0,-1 1 0,1-1 0,0 1 0,0-1 0,-1 1 0,1 0 0,0 0 0,0 0 0,0 1 0,0-1 0,0 1 0,1-1-1,-1 1 1,0 0 0,1 0 0,-1 1 0,1-1 0,0 0 0,-1 1 0,1-1 0,0 1 0,1 0 0,-1 0 0,0-1 0,1 1 0,0 0 0,-1 1 0,0 2 0,-1 5 0,0 0-1,1 0 0,0 1 0,0-1 1,1 1-1,1-1 0,1 18 0,-1-6 61,0-19-35,0 0-1,1 0 1,0 0 0,0-1-1,0 1 1,0 0 0,1 0-1,-1-1 1,1 1-1,0-1 1,0 1 0,0-1-1,0 0 1,1 0 0,-1 0-1,1 0 1,0 0 0,0 0-1,0-1 1,0 1 0,1-1-1,-1 0 1,0 0 0,5 1-1,-4-1-50,1 0 0,-1 0 0,1-1 0,-1 1 0,1-1 0,0 0 1,-1-1-1,1 1 0,0-1 0,0 0 0,-1 0 0,1-1 0,0 1 0,-1-1 0,1 0 0,0 0 0,-1-1 0,1 1 0,-1-1 0,7-3 0,103-68-9066,-83 48 3746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4.10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165 1 5873,'0'0'7568,"-21"22"-6471,-64 70-173,78-84-734,1 0 0,-1 0 1,1 1-1,1 0 1,0 0-1,0 0 0,-6 16 1,9-16-37,0 1 0,1-1 0,0 0 0,0 1 0,2 14-1,-1-6-86,0-17-68,1 0 0,-1 0 1,1 0-1,-1-1 0,1 1 0,0 0 0,-1 0 1,1-1-1,0 1 0,0-1 0,-1 1 0,1 0 0,0-1 1,0 1-1,0-1 0,0 0 0,0 1 0,0-1 1,0 0-1,-1 0 0,1 1 0,0-1 0,0 0 1,0 0-1,0 0 0,0 0 0,0 0 0,0 0 1,0 0-1,0-1 0,0 1 0,1-1 0,3 1-1,-1 0-1,1-1 1,-1 0-1,1 0 1,-1 0-1,6-3 1,-1-1 8,0-1 1,0 0-1,-1-1 1,0 0-1,0 0 1,-1-1-1,0 0 1,0 0-1,-1-1 1,0 0-1,-1 0 1,1 0-1,-2-1 1,1 1-1,-2-1 1,1 0-1,-1 0 1,-1-1-1,1 1 1,-2-1-1,1-17 1,-1 49-162,8 43 0,-1-17 206,1 28 201,-3 1 1,-5 92 0,-1-159-123,-2 0 0,1 1 0,-1-1 0,-1 0 0,1 0 0,-2-1 0,1 1 0,-1 0 0,-1-1 0,1 0 0,-1 0 0,-8 9 0,9-12-45,-1 0 0,1 0 0,-1-1 0,0 0 0,0 0 0,0 0 1,-1 0-1,1-1 0,-1 0 0,0 0 0,0-1 0,0 0 0,0 0 0,0 0 1,-1-1-1,1 1 0,-1-1 0,-8 0 0,12-1-81,-1 0-49,0 0-1,1 0 1,-1-1-1,0 1 1,0-1 0,1 1-1,-6-3 1,7 2-61,1 1 0,0-1 0,0 0 1,-1 0-1,1 0 0,0 0 0,0 0 1,0 0-1,0-1 0,0 1 0,0 0 1,1 0-1,-1-1 0,0 1 0,1-1 1,-1 1-1,0 0 0,1-1 0,0 1 1,-1-1-1,1 1 0,0-1 0,0-2 1,-1-68-7479,1 36 1026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4.62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9 181 5337,'0'0'4788,"9"-2"-3702,1 1-821,-6 1-171,0 0 0,0-1 0,0 1 0,0-1 0,0 0 0,0-1 0,0 1 0,0-1 0,0 0 0,-1 1 1,1-2-1,0 1 0,3-3 0,-1 0 106,5-4 159,1 0 1,-1-1-1,10-12 1,-18 18-262,-1 0 0,1 0 0,0 0 0,-1 0 0,0 0 1,0 0-1,0-1 0,-1 1 0,1 0 0,-1-1 0,0 0 1,-1 1-1,1-1 0,-1-4 0,0 7-83,0 1 0,0-1 0,0 1 0,-1-1 0,1 1 0,0 0 0,-1-1 0,1 1 0,-1 0 0,0-1 0,1 1 0,-1 0 0,0 0 0,0 0 0,0 0 0,0 0 0,0 0 0,0 0 0,0 0 0,0 0-1,0 0 1,-1 0 0,1 1 0,0-1 0,0 0 0,-1 1 0,1-1 0,0 1 0,-1 0 0,1-1 0,-1 1 0,1 0 0,-1 0 0,1 0 0,0 0 0,-1 0 0,1 0 0,-1 0 0,-1 1 0,-1-1 20,-1 1 0,1-1 0,0 1-1,0 0 1,0 0 0,0 1 0,0-1 0,0 1 0,0 0-1,0 0 1,1 0 0,-6 4 0,1 4 41,0 0 0,0 1 0,1 0 0,1 0 0,0 1 0,1-1 0,0 1 0,0 0 0,1 1 0,1-1 0,0 1 0,1-1 0,0 1 0,1 0 0,1 0 0,0 0 0,3 22 0,-3-32-47,1 0 0,0 0 0,0 0 0,0 0-1,0 0 1,1 0 0,-1 0 0,1-1 0,0 1 0,0-1 0,0 1 0,0-1 0,0 0 0,0 0-1,1 0 1,-1 0 0,1 0 0,-1 0 0,1-1 0,0 1 0,-1-1 0,1 0 0,0 0-1,0 0 1,5 1 0,-3 0-18,0-1 0,1 0 0,-1-1 0,0 1 0,1-1 0,-1 0 0,0 0 0,1-1 0,-1 1 0,0-1 0,0-1 0,0 1 0,0-1 0,10-4 0,2-4-792,0-1-1,20-18 1,25-30-6644,-37 31 1539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5.00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25 0 5825,'0'0'6777,"0"17"-5489,0 125 1584,1-86-1425,0-8-471,-2 0 1,-11 79 0,1-38-679,9-77 829,2-6-3938,1-20-6628,-1-4 3565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5.39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71 8225,'0'0'8666,"117"-5"-7722,-76-4-320,0 4-55,0-4-249,-6-1-112,-6 1-152,0 4-56,-5-4-120,-1 4-1161,-11 1-1447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6.80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 28 5217,'0'0'7514,"0"2"-6715,1 56 1501,0-15-1501,-2-1 1,-6 50-1,2-64-279,1 1-1,2-1 0,1 37 0,3-67-500,0 0 0,0 0-1,0 0 1,1 0 0,-1 0-1,0 1 1,1-1 0,-1 1-1,1-1 1,4-1 0,-1 0 14,7-4-8,1 0 0,-1 1 0,1 0 0,0 1 0,29-6 0,-11 7 36,-1 1 0,39 2 0,-69 1 293,0-35-386,2 1 1,2 0-1,0 0 1,3 0-1,0 1 1,3 0-1,18-43 1,-23 49 76,-6 26 107,-8 1-77,-129 12 745,-4-1-2056,112-6-5860,16 0 662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9.35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121 1 5089,'0'0'7184,"-6"11"-6331,-3 4-539,1 0 0,0 1 0,1 0 0,1 0-1,1 0 1,0 1 0,2 0 0,-3 18 0,-2 66 723,-8 224 1052,16-324-1737,-1-2-324,0 1 0,0-1 0,1 0 0,-1 0 0,1 0 0,-1 0-1,1 0 1,0 0 0,-1 0 0,1 0 0,0 0 0,-1 0 0,1 0 0,0-1-1,0 0 1,-1-5 10,-7-21-45,2-1 0,2 0 0,0 0 0,2 0 0,1 0 0,5-54 0,-3 71-39,1 0 0,0 1 0,1-1 0,0 1 0,1 0 1,0 0-1,1 0 0,8-13 0,-1 3-103,2 1 1,0 1 0,19-19-1,-25 31 130,-1 0 0,1 1 0,0 0 0,0 0 0,0 1 0,1 0 0,16-7 0,-19 10-8,1-1 0,-1 1-1,1 0 1,0 1-1,-1-1 1,1 1-1,0 1 1,0-1-1,0 1 1,0 0-1,-1 1 1,9 1-1,-12-1 27,-1 1 0,0-1 0,1 1 0,-1-1 0,0 1 0,0 0 0,0 0 0,0 0 0,0 0-1,-1 0 1,1 1 0,-1-1 0,1 0 0,-1 1 0,0-1 0,0 1 0,0 0 0,0-1 0,0 1 0,0 0 0,-1-1-1,0 1 1,1 5 0,0 0 26,0 1 0,-1 0-1,0-1 1,0 1 0,-1 0-1,-4 16 1,2-17 31,-1 0 1,0 0-1,0-1 0,-1 1 1,0-1-1,0 0 0,-1 0 1,0-1-1,-11 11 0,-10 5 322,-29 21 1,49-38-356,0 0 0,0-1 0,0 1 1,0-1-1,-1-1 0,1 0 0,-1 0 0,0 0 1,0-1-1,0 0 0,-16 1 0,24-10-2766,1-24-4841,9 13 1586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19.92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8 180 3168,'0'0'6143,"4"0"-5248,4-1-662,-1 1-1,1-1 1,0-1 0,0 0-1,-1 0 1,1 0 0,-1-1-1,0 0 1,0 0 0,0-1-1,0 0 1,-1 0 0,1 0-1,-1-1 1,11-11 0,-10 10-173,-4 4-20,0-1 0,0 1 0,0 0 0,0-1 0,-1 0 0,1 1 0,-1-1 0,0 0 0,0 0 0,0-1 0,0 1 0,0 0 0,-1-1 0,0 1 0,1-1 0,-1 1 0,0-1 0,-1 0 0,1 1-1,-1-1 1,1 0 0,-1-4 0,-1 6-29,1 0 0,-1 0 0,0 0-1,1 0 1,-1 1 0,0-1 0,0 0-1,0 1 1,0-1 0,0 0 0,-1 1 0,1 0-1,0-1 1,-1 1 0,1 0 0,-1-1-1,1 1 1,-1 0 0,0 0 0,1 0-1,-1 1 1,0-1 0,0 0 0,0 1 0,1-1-1,-4 0 1,2 0-14,-1 0 0,1 0 0,-1 1 0,1-1-1,-1 1 1,0 0 0,1 0 0,-1 0 0,1 0 0,-1 0-1,0 1 1,1 0 0,-7 2 0,4 0-4,1 2 1,0-1-1,0 1 0,0-1 1,0 1-1,1 1 1,0-1-1,0 1 0,0-1 1,-4 11-1,2-4 42,0 0 0,1 1 0,0-1-1,-4 21 1,7-16 124,1 0 0,0 0 0,2 18 0,0 0 200,-1-30-294,1 0-1,0 0 1,0 0 0,0 0-1,1-1 1,-1 1-1,1 0 1,0-1 0,1 1-1,-1-1 1,1 0 0,0 0-1,0 0 1,0 0-1,0 0 1,1-1 0,-1 1-1,1-1 1,0 0 0,0 0-1,7 4 1,-7-5-73,-1 0-1,1-1 1,0 1 0,0 0 0,0-1-1,-1 0 1,1 0 0,0 0 0,1 0-1,-1-1 1,0 0 0,0 0 0,0 0-1,0 0 1,0 0 0,0-1 0,0 0-1,0 0 1,0 0 0,0 0 0,0-1-1,-1 1 1,1-1 0,0 0-1,-1 0 1,1 0 0,3-4 0,54-48-5348,-32 26-729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0.30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159 0 7561,'0'0'3684,"-20"4"-2394,-65 14-336,82-17-904,0-1 1,0 1 0,0 0-1,0 0 1,1 0-1,-1 0 1,0 1 0,1-1-1,-1 1 1,0 0-1,1 0 1,0-1 0,-1 1-1,1 1 1,0-1-1,-2 4 1,2-3-36,1-1 0,0 1 0,0 0-1,1 0 1,-1 0 0,1 0 0,-1 1 0,1-1 0,0 0 0,0 4-1,0-1-28,1-4 12,-1 0 0,1 1 1,0-1-1,0 0 1,-1 0-1,2 0 1,-1 0-1,0 1 0,0-1 1,0-1-1,1 1 1,-1 0-1,4 2 0,27 26 4,-23-22 0,5 4-24,-4-3 120,1 0-1,-1 1 1,-1 0-1,14 18 1,-21-25 30,-1 0 0,1 0 0,0 0 0,-1 0 1,0 1-1,0-1 0,0 0 0,0 1 0,0-1 0,-1 0 1,1 1-1,-1-1 0,0 1 0,0-1 0,0 1 0,0-1 0,-1 1 1,0-1-1,1 0 0,-1 1 0,0-1 0,-1 0 0,-2 6 1,2-5-32,-1-1 1,0 0 0,1 0 0,-1 0 0,0 0 0,-1 0 0,1 0 0,0-1 0,-1 1 0,1-1-1,-1 0 1,0 0 0,0-1 0,0 1 0,-4 0 0,-2 1-318,0 0 1,0-1 0,0-1-1,-20 1 1,30-2 120,-1 0 0,1 0 1,-1 0-1,1 0 0,-1 0 1,1 0-1,-1 0 0,1 0 0,-1 0 1,1 0-1,-1 0 0,1-1 1,-1 1-1,1 0 0,0 0 0,-1 0 1,1-1-1,-1 1 0,1 0 1,0-1-1,-1 1 0,1 0 1,0-1-1,-1 1 0,1-1 0,0 1 1,-1 0-1,1-1 0,0 0 1,-1-16-3999,1 8 1724,0-14-3894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0.66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86 1 5265,'0'0'6813,"-11"17"-5646,-37 56-160,44-65-749,0 0-1,0 1 1,1-1-1,0 1 1,1 0-1,0 0 0,0 0 1,1 0-1,0 0 1,0 0-1,1 0 1,0 0-1,3 13 1,-2 11 243,-1-31-488,0 0 0,0 0 0,0 0 0,0 0 0,0 0 1,1 0-1,-1 0 0,0 0 0,1 0 0,0 0 0,-1-1 0,1 1 1,0 0-1,0 0 0,0-1 0,0 1 0,0-1 0,0 1 0,0-1 1,1 1-1,-1-1 0,1 1 0,-1-1 0,1 0 0,-1 0 0,4 2 1,0-2-66,1 1 0,0-1 0,0 0 0,-1 0 0,1-1 1,0 1-1,7-2 0,-10 1-24,3-1-244,-1 0 0,0 0 1,0-1-1,0 0 1,0 0-1,-1-1 1,1 1-1,0-1 0,-1 0 1,0 0-1,0 0 1,0-1-1,0 1 0,0-1 1,4-6-1,9-6-2290,13-9-2983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1.16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188 0 5217,'0'0'6210,"-14"6"-5414,-42 18-98,53-22-604,-1 0 0,1 0 0,1 0 0,-1 1 1,0-1-1,0 0 0,1 1 0,0 0 0,-1 0 0,1 0 1,0 0-1,0 0 0,1 0 0,-1 0 0,-1 6 1,-5 7 388,-5 9 197,1 0 0,2 1 0,0 0 0,2 1 0,-7 39 0,14-43-532,1-23-149,0 1 1,0-1 0,0 0 0,0 1-1,0-1 1,1 0 0,-1 1 0,0-1-1,0 0 1,1 0 0,-1 1 0,0-1-1,0 0 1,1 0 0,-1 1 0,0-1-1,1 0 1,-1 0 0,0 0 0,1 1-1,-1-1 1,0 0 0,1 0 0,-1 0-1,0 0 1,1 0 0,-1 0 0,0 0-1,1 0 1,-1 0 0,1 0 0,-1 0-1,0 0 1,1 0 0,0 0 0,12-2-38,-7-1 12,-1 1 0,1-1 0,-1 0 0,1 0-1,-1-1 1,0 0 0,-1 0 0,1 0 0,4-5 0,38-48-639,-29 33 363,5-6-42,-16 18 267,2 1 0,0 1-1,19-19 1,-27 28 713,-1 4-311,-2 55 266,0-30-46,2 1-1,5 53 0,-5-81-785,1 1 0,-1-1-1,1 1 1,-1-1 0,1 1 0,-1-1-1,1 0 1,0 1 0,0-1 0,0 0 0,0 1-1,0-1 1,0 0 0,0 0 0,0 0-1,0 0 1,0 0 0,1 0 0,-1 0-1,0 0 1,1-1 0,-1 1 0,1 0 0,-1-1-1,1 1 1,-1-1 0,1 0 0,-1 1-1,1-1 1,-1 0 0,1 0 0,0 0 0,-1 0-1,1 0 1,-1 0 0,1-1 0,-1 1-1,1 0 1,-1-1 0,1 1 0,2-2 0,12-10-5944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1.52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 0 5497,'0'0'9162,"3"18"-7981,-3-17-1155,6 40 1382,3 69-1,-9-71-685,-5 130 1043,4-139-1620,1-23-113,0 1 0,-1-1 0,0 1 0,-2 10 0,3-18-137,0 0 0,0 1 0,0-1 0,0 1 0,0-1 0,0 0 0,0 1 0,0-1 0,-1 0 0,1 1 0,0-1 0,0 0-1,0 1 1,0-1 0,0 0 0,-1 1 0,1-1 0,0 0 0,0 0 0,-1 1 0,1-1 0,0 0 0,0 0 0,-1 1 0,1-1 0,0 0 0,-1 0 0,1 0-1,0 1 1,-1-1 0,1 0 0,0 0 0,-1 0 0,1 0 0,0 0 0,-1 0 0,1 0 0,-1 0 0,1 0 0,0 0 0,-1 0 0,1 0 0,-1 0 0,-12-13-7047,7 0-59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1.90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43 8193,'0'0'8882,"112"-5"-7818,-66-4-287,-5-1-337,-5 6-272,-1-1-72,-6 0-88,-6 1-8,-5 4-408,-6 0-1009,-7 0-1319,1 0-2113,-6 9-2633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4.68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42 84 5169,'0'-3'10870,"-3"53"-9759,-2 0 1,-13 60-1,4-28-345,13-41-434,1-40-231,4-1-204,0-1 85,1 0 1,-1 0-1,0 0 0,1 0 1,6-4-1,17-4 54,15 3 3,0 1 0,45 2 0,-87 3 326,-2-3-367,0-1 0,1 0 0,-1 1 0,1-1 0,0 0 0,0 0 0,0 1 0,2-6 0,-1-4-48,0-21-317,12-64 0,-3 36-132,-5 31 393,1-29 243,-7 59-132,1 0 1,-1 0 0,1 0 0,-1 0-1,0 0 1,1 0 0,-1 0 0,0 0-1,0 0 1,0 0 0,0 0-1,0 0 1,0 1 0,0-1 0,0 0-1,0 1 1,0-1 0,0 1 0,-2-1-1,-24-10 85,8 6 25,-1 1 0,0 1 0,0 0 0,0 1 0,0 2 0,0 0 0,-34 4 0,52-4-255,1 1 0,0-1 1,0 0-1,-1 1 1,1-1-1,0 1 1,0-1-1,0 1 0,0 0 1,-1-1-1,1 1 1,0 0-1,0 0 0,0 0 1,1 0-1,-1 0 1,0 0-1,0 0 0,0 0 1,1 0-1,-1 0 1,0 0-1,1 0 0,-1 1 1,1-1-1,-1 2 1,-4 5-5585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5.61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12 1 6705,'0'0'6650,"0"3"-5980,1 92 3188,-7 170-146,5-163-2887,-1-92-1357,-1-16-3235,3-11-30,0-1-1230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5.96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89 7961,'0'0'5715,"16"-6"-4707,-5 1-894,35-14 814,1 3 1,55-13-1,-88 27-1167,44-8 889,-18 8-5209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6.34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1 108 7329,'0'0'8274,"117"-23"-8082,-82 13-16,0 1-112,0-5-64,12-5-936,-12 5-1345,-6-4-2416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6.74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54 1 6185,'0'0'6197,"-2"22"-4501,-15 170 1985,-2-68-1513,5-43-1643,13-51-480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7.10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1 243 7241,'0'0'4068,"21"-14"-2928,9-5-789,3-1 221,46-39 1,-68 50-448,0 0 1,-1 0-1,9-12 0,-16 17-68,0 1-1,-1-1 0,1 0 1,-1 1-1,0-1 0,0 0 1,0-1-1,-1 1 0,0 0 1,1 0-1,-1-1 0,-1 1 1,2-7-1,-3 10-46,0 0 0,0 1 0,0-1-1,0 0 1,0 1 0,-1-1 0,1 1 0,0-1 0,0 1-1,0 0 1,0-1 0,-1 1 0,1 0 0,0 0 0,0 0 0,0 0-1,-1 0 1,1 0 0,0 0 0,-2 1 0,-29 2-84,28 0 70,0-1 0,1 1 0,-1 0 0,0 0 0,1 0-1,0 1 1,0-1 0,0 1 0,0-1 0,-2 6 0,-21 42 165,22-43 9,2 0 0,-1 0-1,1 0 1,0 0-1,1 1 1,0-1 0,0 1-1,1-1 1,0 1 0,1-1-1,0 1 1,0-1-1,1 0 1,4 16 0,-4-20-134,0 1 1,0-1 0,0 1-1,1-1 1,-1 0-1,1 0 1,0 0-1,0-1 1,0 1 0,1-1-1,-1 0 1,1 1-1,0-2 1,0 1 0,0 0-1,0-1 1,1 0-1,-1 0 1,1 0 0,-1 0-1,1-1 1,-1 0-1,1 0 1,0 0 0,0 0-1,0-1 1,6 0-1,-5 0-290,1-1 0,-1 0-1,0 0 1,1 0-1,-1-1 1,0 0-1,0 0 1,0 0 0,0-1-1,-1 0 1,1 0-1,-1-1 1,1 1 0,-1-1-1,5-5 1,20-15-4607</inkml:trace>
  <inkml:trace contextRef="#ctx0" brushRef="#br0" timeOffset="1">516 0 3448,'0'0'11210,"23"14"-9769,147 89 615,-138-82-1784,-18-12-155,1 1 0,23 10 1,-34-19 366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7.44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112 1 7577,'0'0'8106,"-76"140"-6218,64-108-776,0-4-471,7 0-281,-1-9-280,6-5-40,0-5-40,11-13-8354,7-15 2729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7.79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0 243 9209,'0'0'9021,"0"20"-7876,0 146 1171,0-120-1641,0-37-4150</inkml:trace>
  <inkml:trace contextRef="#ctx0" brushRef="#br0" timeOffset="1">141 0 9217,'0'0'1337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8.13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65 1 8041,'0'0'6326,"1"20"-4839,4 159 1606,-17-15-580,5-104-2082,6-42-432,-2-1 0,0 0-1,-1 0 1,-6 17 0,10-34-101,0 1-1,-1-1 1,1 0 0,0 1-1,0-1 1,-1 0-1,1 1 1,0-1-1,-1 0 1,1 1 0,0-1-1,-1 0 1,1 1-1,0-1 1,-1 0-1,1 0 1,0 0-1,-1 1 1,1-1 0,-1 0-1,1 0 1,0 0-1,-1 0 1,1 0-1,-1 0 1,1 0 0,-1 0-1,1 0 1,0 0-1,-1 0 1,1 0-1,-1 0 1,1 0-1,-1 0 1,-6-1-3410,-3 1-2091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8.49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57 10746,'0'0'6569,"123"-28"-5849,-88 23-568,0 0 40,-6 1-192,7-1-912,-1 0-1584,-6 5-2265,0-4-2273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28.97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242 48 1592,'0'0'13352,"1"-6"-12041,3-20-182,-4 26-1068,0-1 0,0 0 0,0 1 0,0-1 0,0 1 0,0-1 0,0 1-1,0-1 1,0 1 0,0-1 0,-1 0 0,1 1 0,0-1 0,0 1 0,0-1-1,-1 1 1,1-1 0,0 1 0,-1-1 0,1 1 0,0 0 0,-1-1 0,1 1 0,-1-1-1,1 1 1,-1 0 0,1-1 0,-1 1 0,1 0 0,-1 0 0,1-1 0,-1 1-1,1 0 1,-1 0 0,1 0 0,-1 0 0,1 0 0,-2 0 0,-24 0 254,18 0-190,4 1-114,0 0 1,0 0-1,1 1 1,-1-1-1,0 1 1,1-1-1,-1 1 1,1 1-1,-1-1 1,1 0-1,0 1 1,0-1-1,0 1 1,-4 6-1,-12 8 91,5-4-39,0 0 0,1 1 0,0 1 0,2 0 0,0 0 0,0 1 0,-11 26 0,18-33-62,1 0 0,1 0 0,0 0 0,0 1-1,1-1 1,0 1 0,1 0 0,1 17 0,-1-8-2,0-18-3,0 0 1,0 0-1,0 0 1,0-1-1,0 1 1,0 0-1,0 0 1,0 0-1,0 0 1,0 0-1,1-1 1,-1 1-1,0 0 1,1 0-1,-1 0 1,1-1-1,-1 1 1,1 0-1,-1 0 0,1-1 1,-1 1-1,1 0 1,0-1-1,-1 1 1,1-1-1,1 1 1,-1 0-4,1-1 0,-1 0 0,1 0 0,-1 1 0,1-1 1,-1 0-1,1-1 0,-1 1 0,1 0 0,-1 0 0,0-1 0,1 1 0,-1 0 1,2-2-1,4-1-7,0 0-1,-1-1 1,0 0 0,12-9 0,9-13-85,-1-2-1,29-42 1,11-10-243,-50 64 286,-14 27 102,-1 12-50,0-14 16,0 3 93,1 0 0,0 0 0,1 0 1,6 16-1,-8-25-79,0 0 1,0-1-1,1 1 0,-1-1 1,1 1-1,0-1 1,0 0-1,-1 1 0,1-1 1,1 0-1,-1 0 1,0 0-1,0-1 0,1 1 1,-1 0-1,1-1 1,0 0-1,-1 1 0,1-1 1,0 0-1,0-1 0,-1 1 1,1 0-1,3 0 1,3 0-61,0 0 0,0-1 1,0 0-1,0 0 0,0-1 1,0 0-1,-1-1 0,1 0 1,0 0-1,-1 0 0,1-1 0,-1-1 1,0 0-1,0 0 0,0 0 1,-1-1-1,1 0 0,9-9 1,34-27-5307,-38 26-409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2.00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42 9 520,'0'0'8071,"-1"0"-7970,1 0 0,0 0 1,0 0-1,0 0 0,0 0 1,-1 0-1,1 0 1,0 0-1,0 0 0,0 0 1,-1 0-1,1 0 0,0 0 1,0 0-1,0 0 1,0 0-1,-1 0 0,1 0 1,0 0-1,0 0 0,0 0 1,-1 0-1,1 0 1,0 0-1,0 0 0,0 0 1,0 0-1,-1 0 1,1 1-1,0-1 0,0 0 1,0 0-1,0 0 0,0 0 1,0 0-1,-1 1 1,1-1-1,0 0 0,0 0 1,0 0-1,0 0 0,0 1 1,0-1-1,0 0 1,0 0-1,-5 22 717,1-1 0,1 1 0,0 33 0,-5 31 451,-2 31-72,9-99-927,7-11-74,-4-7-178,1-1-1,-1 1 1,0 0-1,0-1 1,1 0-1,-1 1 1,0-1-1,0 0 1,3-2-1,11-4-42,8-1 61,0 0 1,1 2-1,-1 1 1,1 1-1,0 1 0,31 0 1,-55 3 359,-1-2-348,1-29-182,1 0 0,2 1 0,0-1 0,13-39 0,-15 57 156,1 0 0,-2 1 0,0-1-1,-1-19 1,0 25 33,0 7-50,0-1 0,0 0-1,-1 0 1,1 1 0,0-1 0,-1 0-1,1 1 1,0-1 0,-1 0-1,1 1 1,-1-1 0,1 1-1,-1-1 1,0 1 0,1-1-1,-1 1 1,0-1 0,1 1 0,-1-1-1,0 1 1,1 0 0,-1 0-1,0-1 1,0 1 0,1 0-1,-1 0 1,0 0 0,0 0 0,1 0-1,-1 0 1,-1 0 0,-30-1 102,25 1-81,-151 5-380,153-7-2475,4-10-3231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2.70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197 27 4368,'0'0'7618,"-10"-4"-6622,-31-15-225,39 18-699,0 1 1,0-1 0,0 1-1,0-1 1,-1 1-1,1 0 1,0 0 0,0 0-1,0 0 1,0 0-1,0 0 1,-1 1-1,1-1 1,0 1 0,0 0-1,0-1 1,0 1-1,0 0 1,0 0 0,1 0-1,-1 0 1,0 1-1,0-1 1,1 0 0,-1 1-1,-2 2 1,-2 3 122,1 0 0,0 0 1,0 0-1,-5 12 0,8-16-142,-7 18 232,0-1 1,1 1-1,2 1 0,0-1 1,-6 43-1,9-30-25,0 0 1,3 1-1,3 38 0,-2-70-254,-1 1 1,0 0 0,1-1-1,-1 1 1,1-1 0,0 1-1,0-1 1,1 0 0,-1 1-1,1-1 1,0 0-1,-1 0 1,1 0 0,1 0-1,-1 0 1,0-1 0,1 1-1,-1-1 1,1 1 0,0-1-1,0 0 1,0 0 0,0 0-1,0 0 1,0-1 0,1 1-1,-1-1 1,0 0 0,1 0-1,-1 0 1,1 0 0,-1-1-1,5 1 1,0-1-9,-1 0 1,0-1-1,0 1 1,1-2-1,-1 1 1,0-1-1,0 0 0,0 0 1,0-1-1,0 0 1,-1 0-1,1-1 1,-1 1-1,0-1 1,8-7-1,48-48-1565,-4-2-3311,-56 58 4548,23-22-4462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3.15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66 4200,'0'0'6814,"20"-9"-6259,61-29-26,-77 35-428,0 1-1,0 0 1,1 0-1,-1 0 1,0 0-1,1 1 1,0 0-1,-1 0 1,1 0-1,0 0 1,6 1-1,-2 0 119,-8 0-143,0 1-1,-1 0 1,1-1-1,0 1 1,0 0-1,-1-1 1,1 1-1,0 0 1,-1 0-1,1-1 1,-1 1-1,1 0 1,-1 0-1,0 0 1,1 0-1,-1 0 1,0 0-1,1 0 1,-1 1-1,6 24 1003,2 56 1211,-4 99 0,-4-179-2319,25-43-8928,-9 17 4202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3.53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5433,'0'0'5588,"0"21"-3966,0-9-1349,5 119 2117,-3 83 2201,-3-117-4395,10-97-3280,-7 0 2676,1-1 1,0 0-1,-1 1 1,1-1-1,-1 0 1,0-1-1,1 1 1,-1 0-1,0-1 1,0 1-1,1-1 1,-1 0-1,0 0 1,-1 0-1,3-2 1,13-18-3921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3.89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6209,'0'0'6226,"0"23"-4872,0 153 1180,0-172-2409,0 3 25,0-1 0,0 1 0,1-1 0,0 0 0,2 10 0,-3-16-146,1 1 0,-1 0 1,0 0-1,1 0 0,-1 0 1,1-1-1,-1 1 0,1 0 1,-1 0-1,1-1 0,0 1 1,-1 0-1,1-1 0,0 1 0,-1-1 1,1 1-1,0-1 0,0 1 1,0-1-1,-1 1 0,1-1 1,0 0-1,0 0 0,0 1 1,0-1-1,0 0 0,0 0 1,0 0-1,0 0 0,-1 0 1,1 0-1,0 0 0,0 0 1,0 0-1,0-1 0,0 1 0,0 0 1,0-1-1,-1 1 0,1 0 1,0-1-1,0 1 0,0-1 1,-1 1-1,1-1 0,0 1 1,0-2-1,6-4-50,0 0 0,0 0 1,-1-1-1,0 0 0,-1 0 0,0 0 1,0-1-1,6-12 0,6-7-421,64-112-891,-81 139 1363,1-1 0,-1 1 0,0 0 1,0 0-1,0 0 0,0 0 0,0 0 1,0 0-1,1-1 0,-1 1 0,0 0 1,0 0-1,0 0 0,0 0 0,1 0 1,-1 0-1,0 0 0,0 0 1,0 0-1,0 0 0,1 0 0,-1 0 1,0 0-1,0 0 0,0 0 0,0 0 1,1 0-1,-1 0 0,0 0 0,0 0 1,0 0-1,0 0 0,1 0 0,-1 0 1,0 0-1,0 0 0,0 1 0,0-1 1,0 0-1,1 0 0,-1 0 0,0 0 1,0 0-1,0 0 0,0 1 0,0-1 1,0 0-1,0 0 0,0 0 0,1 0 1,-1 1-1,0-1 0,0 0 0,0 0 1,0 0-1,0 0 0,0 1 0,0-1 1,0 0-1,0 0 0,0 0 0,0 0 1,0 1-1,0-1 0,4 18 453,-3-14-293,7 39 1430,6 72 0,-14-103-1459,2 20 179,-2-23-276,0 1 0,1-1 0,0 1 0,3 12 1,-4-21-100,1-1 1,-1 0-1,0 1 0,0-1 1,1 1-1,-1-1 1,0 0-1,0 1 1,1-1-1,-1 0 0,0 0 1,1 1-1,-1-1 1,0 0-1,1 0 1,-1 1-1,1-1 1,-1 0-1,0 0 0,1 0 1,-1 0-1,1 1 1,-1-1-1,1 0 1,-1 0-1,0 0 0,1 0 1,-1 0-1,1 0 1,-1 0-1,1 0 1,-1-1-1,0 1 1,2 0-1,13-6-2359,2-12-1073,1-4-1718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6.17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42 19 3408,'0'0'5720,"0"-3"-4175,0-12 3822,0 17-5000,0 9-98,1 5 47,-1 1 0,-1-1 1,-1 1-1,0-1 0,-5 19 1,-2-1-61,1 1-1,2 1 1,2-1 0,1 1-1,3 53 1,0-87-253,0 0 0,0-1 0,0 1 0,0 0 0,0-1 0,0 1-1,1-1 1,-1 1 0,0 0 0,1-1 0,-1 1 0,1-1 0,0 1 0,-1-1 0,1 1 0,0-1 0,0 0 0,0 1 0,0-1-1,0 0 1,0 0 0,1 0 0,-1 0 0,0 0 0,0 0 0,1 0 0,-1 0 0,1 0 0,-1 0 0,1-1 0,-1 1 0,1-1-1,-1 1 1,1-1 0,0 0 0,-1 0 0,1 1 0,-1-1 0,1 0 0,0 0 0,2-1 0,2 0 3,-1 0 0,0 0 1,0 0-1,0 0 1,0-1-1,-1 0 0,1 0 1,0-1-1,-1 1 0,0-1 1,1 0-1,4-4 0,-2-1-366,1 0 0,-1 0 1,11-18-1,-15 22-375,-1 0 0,1-1 0,-1 0 0,0 0 0,-1 0 0,1 1 0,-1-1 1,0-1-1,0 1 0,0-7 0,-1 2-3302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6.56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75 6385,'0'0'8426,"117"-14"-7506,-82 10-176,0-6-424,0 1-96,-11-5-224,11 5-32,-6-1-1728,-11 6-2665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8.124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135 66 3440,'0'0'4954,"0"-8"-4036,0 6-817,0-1 1,0 1-1,0-1 0,0 1 1,-1-1-1,1 1 1,-1-1-1,0 1 1,0-1-1,1 1 0,-2 0 1,1 0-1,0-1 1,0 1-1,-3-3 0,2 3 75,-1 1 0,1-1 0,0 0 0,-1 1 0,1-1-1,-1 1 1,0 0 0,1 0 0,-1 0 0,0 0-1,0 1 1,1-1 0,-1 1 0,0 0 0,0-1 0,-5 2-1,6-1-162,1 1-1,-1-1 0,1 1 1,-1-1-1,1 1 0,-1 0 1,1 0-1,-1 0 0,1 0 0,0 0 1,0 0-1,0 0 0,-1 0 1,1 0-1,0 0 0,0 1 1,1-1-1,-1 0 0,0 1 1,0-1-1,1 1 0,-1-1 0,1 1 1,-1-1-1,0 4 0,-10 47 54,9-41-13,-24 163 1108,22-97-3216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8.49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56 5601,'0'0'6337,"117"-23"-6337,-88 13-312,0-4-1488,-11 5-2721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8:38.87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28 1 4793,'0'0'5380,"-4"22"-4854,-12 70-90,12-59-122,2 0 1,0 0-1,4 35 0,0-5 3052,-1-74-3306,0 0 1,1 0-1,0 0 0,1 0 1,0 1-1,0 0 1,1-1-1,0 1 1,1 0-1,0 1 1,1-1-1,0 1 0,0 0 1,1 1-1,0-1 1,1 2-1,0-1 1,0 1-1,1 0 1,11-7-1,-17 12-13,1 1 1,-1 0-1,1-1 1,0 2-1,-1-1 1,1 0-1,0 1 1,0-1-1,0 1 1,-1 0-1,1 1 0,0-1 1,4 1-1,-5 0-221,-1 0-1,1-1 1,-1 1 0,1 0-1,-1 0 1,1 0-1,-1 1 1,4 2-1,-5-4-178,0 1-1,0 0 0,0 0 0,0 0 1,-1 0-1,1 0 0,0 0 1,-1 0-1,1 0 0,0 0 0,-1 0 1,1 0-1,-1 0 0,0 1 1,1-1-1,-1 0 0,0 0 0,0 0 1,0 2-1,0 6-5509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6:53.3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607 6244 224,'0'0'13338,"1"-12"-7764,0 10-5333,0 1 0,0-1 0,0 1 0,0-1-1,-1 1 1,1-1 0,0 0 0,-1 1 0,0-1 0,1 0 0,-1 1 0,0-1 0,0 0 0,0 1 0,0-1 0,0 0 0,0-2 0,-3-37 526,1 33-708,-1 0 1,0 1-1,0-1 1,0 1 0,-9-12-1,7 11-31,0-1 0,1 1-1,0-1 1,-4-11 0,-61-179 141,44 124-50,-20-102 0,32 123-108,3 10 16,-27-95 89,27 110-44,-81-240 251,54 170-291,-1-3 1,27 70-5,-1 0 1,-20-37-1,-12-29 23,25 51-42,12 33-16,1 0 1,1-1-1,-5-23 1,3 13-42,5 21 47,1-1 0,0 0-1,0 1 1,0-1 0,0 0 0,1-6 0,-16-108-21,9-186-495,6 253 429,0 16 37,1-1 1,2 0 0,13-70 0,5 15-171,-13 53 214,1 1-1,26-67 1,-11 39-26,-14 46-10,-7 14 10,0 1 1,1 0-1,0 0 1,-1 0-1,2 0 1,-1 1-1,0-1 1,1 1-1,5-6 1,-2 8 9,0-1 1,0 1-1,-1 0 1,1 1 0,0 0-1,1 0 1,-1 0-1,0 1 1,8 0 0,-9 0 12,14 0-9,-1 0 0,31 6 0,-42-5 14,-1 1-1,1 1 1,-1 0 0,0 0 0,1 0 0,-1 1 0,-1 0-1,1 0 1,8 7 0,-1 2 6,0 0-1,-1 2 1,0-1 0,12 19 0,21 25 10,-31-38-3,20 31 0,-11-14 38,-8-10-36,0 0 0,14 36 0,-18-37 0,0 0 0,25 37 0,46 72 5,-22-37 36,-15-25 10,-39-63-67,-1 1-1,-1-1 1,8 19 0,10 20 30,-4-5-87,-17-37 74,1-1 0,-1 1 0,1-1 0,0 0 0,1 0 0,7 11 0,18 42 23,-29-58-37,0-1 1,0 0-1,0 0 1,0 0-1,0 0 1,0 0-1,0 1 1,0-1-1,0 0 1,1 0-1,-1 0 1,0 0-1,0 0 1,0 1 0,0-1-1,0 0 1,0 0-1,0 0 1,0 0-1,0 0 1,0 0-1,1 0 1,-1 1-1,0-1 1,0 0-1,0 0 1,0 0-1,0 0 1,0 0-1,1 0 1,-1 0-1,0 0 1,0 0 0,0 0-1,0 0 1,1 0-1,-1 0 1,0 0-1,0 0 1,0 0-1,0 0 1,0 0-1,1 0 1,-1 0-1,0 0 1,0 0-1,0 0 1,0 0-1,0 0 1,1 0-1,-1 0 1,0 0 0,0-1-1,0 1 1,0 0-1,0 0 1,0 0-1,0 0 1,0 0-1,1 0 1,-1 0-1,0-1 1,0 1-1,0 0 1,0 0-1,3-17-13,-5-22 25,-4-3 10,1 0 1,2-71-1,-3-44 99,1 48-97,2 10-5,-1-158 109,7 137-123,-30-275 49,17 297-75,6-151 85,6 138-42,0 42-14,-1 32 5,0 1 0,-3 0 0,-7-48 0,3 38 39,6 36-42,-1-1-1,-1 1 1,0-1 0,-4-12 0,-30-122 46,31 124-46,-4-39-1,-1 1-6,-43-204 116,-15 26-36,63 215-88,-5-35 0,1 3-9,-6-8 43,4-1-1,1 0 1,0-86 0,10 137-26,1-56 27,-3-1 0,-20-123 0,12 132-39,3 0 0,1-113 0,7 167 9,-1 0 1,1 0-1,0 0 0,1 0 0,0 0 1,0 0-1,0 1 0,0-1 1,1 1-1,0-1 0,4-5 1,7-8 3,24-27 0,-16 22-26,0 0 10,1 2-1,39-30 1,-56 48 7,1-1 1,0 1 0,0 0 0,1 1-1,-1 0 1,1 0 0,13-3-1,57-7-71,-59 11 74,-4 0-3,1 1 0,-1 1 0,1 0 0,-1 1 0,0 1 0,1 0 0,-1 1 0,0 1 0,0 1 0,-1 0 0,1 0 0,-1 1 0,0 1 0,-1 1 0,0 0 0,0 1 0,0 0 0,-1 0 0,12 14 0,-9-6 11,-1 0 1,0 1-1,17 31 0,-22-35-1,69 121 91,-46-82-81,-3 2 1,-2 1-1,24 73 0,-45-113 7,63 219 43,-45-140-61,74 229-32,-44-160 55,-9-48-31,-28-77 3,20 68-1,6 27 16,-17-55-6,51 153 28,-54-141-41,0 31 48,-13-67-32,-9-43-9,1 0 1,1 0 0,4 14 0,-4-14 2,0 0-1,-1 1 1,2 12 0,7 34-1,-5-33 5,0 1-1,2 29 1,3 18-15,17 41 9,-17-46 32,32 70-64,-35-96 25,-6-37 5,4 7-9,-1 0 1,0 0-1,-1 0 0,0 0 0,1 19 1,-4-26 6,0 0 1,0 0 0,0 0 0,1 0-1,0 0 1,0-1 0,4 8-1,-4-7 6,1 0 0,-1-1-1,0 1 1,0 0-1,-1 0 1,0 0 0,1 9-1,6 27 6,-8-42-6,0 1-1,0-1 0,-1 0 1,1 0-1,0 0 0,0 0 0,0 1 0,0-1 1,0 0-1,0 0 0,0 0 0,0 1 1,0-1-1,0 0 0,0 0 0,0 0 1,0 1-1,0-1 0,0 0 0,1 0 1,-1 0-1,0 1 0,0-1 0,0 0 1,0 0-1,0 0 0,0 0 0,0 1 0,1-1 1,-1 0-1,0 0 0,0 0 0,0 0 1,0 0-1,0 0 0,1 1 0,-1-1 1,0 0-1,0 0 0,0 0 0,1 0 1,-1 0-1,0 0 0,0 0 0,0 0 1,1 0-1,-1 0 0,0 0 0,0 0 0,0 0 1,1 0-1,-1 0 0,0 0 0,0 0 1,0 0-1,1 0 0,-1 0 0,0-1 1,1 1 224,-1-1-322,1-3 95,-1-1 0,0 1 1,0-1-1,-1 1 0,1 0 0,-1-1 1,-3-7-1,2-5-42,-6-38-49,0-66 93,-7-26 39,7 43 11,-7-58-27,8 25-31,7 40-89,0 92 91,1 0 1,1 1 0,-1 0 0,1-1 0,-1 1-1,1 0 1,1 0 0,-1 0 0,1 0 0,2-4-1,36-43-68,-36 44 71,16-19 25,-14 16-23,1 0 0,0 1-1,0 0 1,1 0 0,0 1 0,13-10-1,-10 10-10,-1 0 0,0-1 0,13-15 0,-13 13 21,0 1 1,23-16-1,-14 13-27,0 0 0,1 2-1,1 0 1,25-8-1,-30 14-24,1 0 0,0 2 0,0 0-1,0 1 1,0 1 0,21 1 0,-35 1 37,-1 0 1,1-1-1,-1 1 1,1 0-1,-1 0 1,1 1-1,-1-1 1,0 1-1,0 0 1,0-1-1,0 2 1,0-1-1,0 0 1,5 5 0,33 43-63,-38-46 66,17 33-39,-9-13 40,0 0 22,0 1 0,-2 0-1,7 33 1,-8-28-28,24 57-1,-16-49 51,14 57 0,-16-52-35,-6-12 4,4 32 1,-7-36-11,0 1 0,11 25 1,-5-17 5,7 37 1,-3 6-57,-12-71 48,-1 1 0,-1-1-1,0 0 1,0 0 0,0 1 0,-1 7 0,0-15 194,8-27-307,-4-29 85,2 0 0,3 0 0,24-82 0,-9 40 67,-18 69-40,1 1 0,1 0 0,2 1 0,0 0 0,18-30 0,-10 24 7,11-16-5,-16 31-5,5-8-30,40-42 0,-39 49 37,0-1 8,0 1 0,2 1 1,33-22-1,-39 30-22,-8 4-8,0 1 0,1-1 0,-1 1 0,1 1 0,0 0 0,1 0 0,15-3 0,10-1 7,-21 3-20,1 2 0,-1 0-1,19-1 1,-29 4 30,0 0 1,0 0-1,0 0 0,-1 0 1,1 0-1,0 0 0,0 1 1,-1 0-1,1-1 1,-1 1-1,1 0 0,-1 0 1,0 0-1,1 1 0,-1-1 1,-1 0-1,1 1 0,0 0 1,2 4-1,12 14-5,-9-10 4,0-1 0,-1 1 0,0 1-1,-1-1 1,0 1 0,6 22 0,-11-31 2,83 364 72,-65-216-79,36 62 37,-45-183-34,-6-24 4,-1 0 0,0-1 0,-1 1 0,1 0 0,-1 1 0,0 6 0,6 26-3,-5-32 10,0 0 0,0 1 0,-1-1 0,1 16 0,-2-22 42,0-1-35,1-1 1,-1 1 0,1-1 1,-1 1-1,1 0 1,-1-1-1,1 1 0,-1-1 1,0 1-1,1-1 0,-1 0 1,0 1-1,1-1 0,-1 1 1,0-1-1,1 1 1,-1-1-1,0 0 0,0 1 1,0-1-1,0 0 0,2-19-2,0 0 1,2 1-1,0-1 0,7-19 0,4-20 11,15-50-23,-9 23-32,-14 62 37,-6 19-4,0 0-1,1-1 0,-1 1 0,1 0 0,0 0 1,1 0-1,4-7 0,4-6-11,0 0 1,9-24-1,-13 26 3,1 1 0,0 0 0,1 0 0,18-23 0,-1 8 9,-12 12-23,1 2 1,28-25-1,-35 35 16,99-72-36,-99 73 29,1 1 1,0 0-1,1 1 0,-1 0 0,0 0 1,1 1-1,15-2 0,71 1-139,-83 3 133,-9 0 16,-1 0 0,0 1 0,0 0 0,0 0 0,1 0 0,-1 0 0,0 0 1,0 1-1,-1-1 0,1 1 0,4 3 0,32 28 24,-19-15-31,-4-3 9,-1 1 0,0 1 0,-1 0-1,-1 1 1,-1 1 0,0 0 0,12 29 0,0-3 4,14 33 7,-31-65 12,-2 0-1,0 0 1,-1 1 0,0-1 0,-1 1 0,0 0 0,1 26 0,1 3 56,5 16-2,-3-22 3,-1 1 0,0 48 0,10 84 231,-16 257 42,-1-411-330,-1 1 0,-4 22 0,-2 11 57,3-17-16,-2 0 0,-16 45-1,5-15 31,-21 58-19,-7 26 0,9-23-1,6-23-36,-5 24 129,-42 195 314,65-223-398,6-37-16,-18 70 0,-28 102 346,13 6-241,-4 18 106,34-216-172,2-1 1,2 1-1,-2 54 1,-7 71 81,13-144-121,0 0 0,-6 26 0,4-25 3,1 0 0,-1 28 0,-4 88 108,8-138-221,-1 1 0,1-1 0,0 0 0,-1 0 0,1 0-1,-1 0 1,1 0 0,0 0 0,-1 1 0,1-1 0,0 0-1,-1 0 1,1 0 0,-1 0 0,1 0 0,0 0 0,-1-1-1,1 1 1,-1 0 0,1 0 0,0 0 0,-1 0 0,1 0-1,0 0 1,-1-1 0,1 1 0,0 0 0,-1 0 0,1-1-1,-43-22-7234,21 5-2322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6.1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1647 0 5473,'0'0'11595,"0"9"-9540,-2 0-1739,0 0 0,0 0 0,-1 0 1,0 0-1,-1-1 0,0 1 0,-8 13 1,-1 2 30,-295 516 2121,174-350-2112,23-29-180,-33 50-98,-24 39-35,64-99 26,62-87-63,-218 348 68,86-93 20,146-262-90,-7 13-2,22-46-21,0 1-1,-11 34 1,-10 21-15,25-51-474,9-29 483,0 0 0,0 0 0,0 0 1,0 0-1,0 0 0,0 0 1,0 0-1,1 0 0,-1 0 1,0 0-1,0 0 0,0 0 0,0 0 1,0 0-1,0 0 0,0 0 1,0 0-1,0 0 0,0 0 1,1 0-1,-1 0 0,0 0 0,0 0 1,0 0-1,0 0 0,0 0 1,0 0-1,0 0 0,0 1 0,0-1 1,0 0-1,0 0 0,0 0 1,1 0-1,-1 0 0,0 0 1,0 0-1,0 0 0,0 0 0,0 0 1,0 0-1,0 0 0,0 1 1,0-1-1,0 0 0,0 0 1,0 0-1,0 0 0,0 0 0,0 0 1,0 0-1,0 0 0,0 0 1,0 0-1,0 1 0,0-1 1,0 0-1,0 0 0,0 0 0,0 0 1,0 0-1,0 0 0,0 0 1,-1 0-1,1 0 0,0 0 1,0 0-1,0 0 0,0 1 0,10-17-2275,11-19-3155,9-7-1821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4.9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147 156 936,'0'0'9566,"1"-8"-8018,0 0-2079,3-11 4277,-3 48-270,-2-8-3115,-1 0 1,-1-1-1,-11 37 0,7-31-44,-5 43 0,-18 132 378,-1 17-117,29-196-513,-11 194 368,6-99-280,-1-20-68,-7 55 98,7-72-154,8-64-46,2 32-41,-2-45 57,1-1 0,-1 1 1,1-1-1,0 1 1,0-1-1,0 1 0,0-1 1,0 0-1,0 0 1,1 1-1,-1-1 0,1 0 1,-1 0-1,1 0 1,2 1-1,-4-2 1,1 1 0,-1-1 0,1 0-1,-1 0 1,0 1 0,1-1 0,-1 0 0,0 1 0,0-1 0,0 0 0,0 1-1,0-1 1,-1 3 0,1 6 19,13-3-79,-12-7 18,21-18-297,-20 16 337,0 0 0,-1 0 0,1 1 0,0-1 0,0 1 0,0 0 0,0 0-1,1 0 1,-1 0 0,0 0 0,0 0 0,4-1 0,37-8-40,-24 6 32,-10 2 19,24-1 33,-21 3-13,-11 0 50,0-13-41,1 0-1,0 0 1,1 0-1,5-16 1,8-36 73,14-161-55,-14 133-40,-8 49 26,5-86 0,-11 90-31,2-1 0,11-46 1,1-8 12,-7-64 39,-1-5-14,-1 97-82,1-12 41,-7 64-11,1 0 1,0 0-1,4-16 0,-2 17 24,-1-1-1,-1 0 0,1-17 1,1 23-11,-3 6 107,-12 2-21,-145-11 32,128 12 91,27-4 820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2.2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3368,'0'0'13642,"0"3"-13426,0 1334 4219,3-1281-4418,14 84 0,0-6 108,-9 131-31,0 0-28,7-16 45,-14-97-91,-3-104-25,3 1 1,8 64-1,6 39 47,-8-86-10,-3 73 0,2 16 12,3-54-23,11 224 158,-12 5-87,-8-250-89,-7 198 59,0-152-61,-1 131-42,5-199 52,-3 25 15,-4 35-31,6-46 5,0 153 28,0-11-16,-3-8-25,-1 39 125,3-144-84,-7 66 100,3-37 51,4-47-125,2 164 16,-1 4 103,1 26-12,5-151-92,-18 90 4,1-5-50,7-77 73,-7 7-96,7 84 8,8-200-7,1 6 4,-2 0 0,-5 33 0,-2-2 42,6-42-48,0 0 0,1-1 0,3 35 0,0-3 9,-2 117-155,-1-227-3569,-6 12-2146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1.7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5092 122 6241,'0'0'14279,"-3"0"-13811,-85 1 730,-182-7 305,103-2-1232,-180-3-178,311 11-81,-194-6 84,-20-6 102,-4 0-97,131 13-75,-213-7 93,23-13-79,100 13-64,20-2 25,-237 1-91,256 9 115,159-3-14,0 0 0,-23-6 1,23 4-5,-1 0 1,-24 0-1,-156-3-23,-188 6 24,373 1-15,0 1 1,0 0-1,0 1 0,0 0 0,1 0 1,-1 1-1,-12 8 0,-25 7-11,-26 16 18,60-29-1,1 0-1,-1 1 1,-20 14 0,-14 8-2,16-10-10,0 1 1,2 2-1,1 1 1,-38 38-1,40-32-18,2 1-1,1 0 1,2 2-1,-27 49 1,34-53 8,0 1 0,2 0 0,1 1 1,2 1-1,1-1 0,-10 60 0,4-11 14,9-58 11,-4 39 0,-12 121 8,8-81-9,7-64-2,-2 66 0,2 38-7,-9 117-7,-5 4 82,5-108-71,7 196 10,9-302-11,-7 96-100,-1 159 88,6-194 7,0-43-2,2 0-1,12 86 1,9 44 17,-13 38-2,-5 26-7,-5-141 81,-13 159-58,6-163-8,3-52-10,-2 34-56,8 709 74,13-629-1,-4-84-16,0 86 15,14 119 39,0-95-24,7 48-2,-16-138-32,-5 1 0,-8 144 0,-2-136-8,1 730 268,1-812-241,7 45 0,15 4-108,-20-75 85,1 1 0,0-1 0,1 0 0,1 0 0,0 0 0,1-1 0,0 0 0,12 15 0,12 12-14,36 35 0,-44-50 18,-7-9-5,1 0 0,0-1 0,0-1 0,2 0 0,-1-2 0,40 19 0,129 37-43,-153-56 53,2-1 12,1-2-1,0-1 1,63 4-1,115-9 131,-114-4-52,93 8 40,-28-18 77,3 0-100,-104 11-84,-17 0 25,0 2-1,90 12 1,-74-4 27,0-4 1,123-5 0,-83-2-53,-86 2-30,-6 0 6,1 0 0,-1 0 0,0 2 0,13 1 0,-16 0 4,21 2-84,-30-5-98,0 0 0,0 1 1,0-1-1,0 0 1,-1 1-1,1-1 1,0 0-1,0 1 0,0-1 1,-1 0-1,1 0 1,0 1-1,-1-1 0,1 0 1,0 0-1,0 0 1,-1 1-1,1-1 0,0 0 1,-1 0-1,1 0 1,0 0-1,-1 0 0,1 1 1,-1-1-1,1 0 1,0 0-1,-1 0 0,0 0 1,-14 1-6041,-7 4-5988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04.6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0 144,'0'0'11197,"0"13"-9467,8 138 2723,6 258-1476,-4 214-1392,-11-406-1451,-14 120 41,15 100 61,15-259 12,-7-32-132,-1 14-7,1 107 178,-5-206-238,12 70 0,-1-20-12,9 43 18,5-7 77,-10-14-100,6 62 1,-12-138 27,3 26 0,15 197 382,-7 12-81,-15-65-181,-4-164-104,-5 65-1,-1-39 11,0-49-49,-2 0 0,-11 50 0,-3 23 11,-5 25 16,17-100-71,2-19 10,0 40 0,-4 106 77,8-56-154,-24-109-4908,2 0-1956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0.2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1 398 3368,'0'0'17220,"1"-7"-17781,2 2 588,1 1 0,0-1 0,0 0 0,0 1 1,0 0-1,1 0 0,-1 1 0,1-1 0,0 1 1,9-4-1,5-6 72,372-215 536,-378 222-634,155-76 38,-160 79-65,1 1-1,-1 0 1,0 0 0,1 0 0,-1 1-1,0 0 1,1 1 0,16 1 0,-8-1-55,-16 1 83,1-1 1,0 1-1,-1-1 1,1 1-1,-1 0 1,0 0-1,1 0 1,-1 0-1,0 0 1,1 0-1,-1 0 1,0 0-1,0 1 1,0-1-1,0 0 1,0 1 0,0-1-1,0 1 1,-1-1-1,2 3 1,11 31 40,-7-1 82,-1 0 0,-2 0 0,-2 69 0,-2-51 108,0-33-148,-2-1 0,0 0 1,-2 0-1,0 0 0,0 0 0,-2-1 0,-13 27 1,-15 42 120,26-62-152,-2-1 0,0 0 0,-22 31 0,-1 4 18,-26 34 37,18-31-50,35-51-56,-1 0 0,-16 15 0,-12 17 11,-8 10 57,29-35-62,-24 34 0,-31 41 6,-8 5 41,12-11 3,57-75-69,-5 4 8,-17 26-11,30-36 17,1-4 76,0-38-8271,0 19-1114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1.3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1 507 2736,'0'0'6895,"4"-9"-5627,-2 3-1074,0 1-84,-1 0-1,1 1 1,0-1 0,1 1 0,-1 0 0,1 0 0,0 0-1,0 0 1,0 0 0,1 0 0,-1 1 0,6-4 0,65-41 831,2 4 1,112-48 0,-29 20-328,170-63 390,-284 121-1024,93-14 0,-66 26-55,-45 3-171,-20 17 29,-5-9 412,-1 0-1,0-1 1,0 1 0,-1 0 0,-2 17 0,0 2 442,1-19-549,0 1 0,-1 0 1,-1-1-1,0 1 0,0-1 0,-1 0 0,0 0 0,0 0 0,-1 0 0,-1-1 0,1 0 0,-9 10 0,-15 24 114,-1 7-46,-3-2 0,-2-1 0,-52 54-1,-133 109 238,120-129-197,85-68-174,-35 22 1,37-27-9,0 2 1,0 0-1,1 0 1,-16 16-1,-11 16 97,23-26-86,0 1 0,-13 20 1,-8 10 329,30-38-4509,20-23-1835,2 1-2742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32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130 300 9233,'0'0'5906,"-14"-1"-2897,25-6-2921,0 0 0,0 1-1,0 1 1,14-6-1,14-6 70,94-56 227,78-36 130,-182 96-485,1 2 1,0 1 0,1 1-1,0 2 1,45-5 0,30 10-26,-59 3-44,-45 0 45,1-1 1,0 1 0,-1 0 0,1 0 0,0 0 0,-1 0-1,1 0 1,-1 1 0,0-1 0,1 1 0,-1 0 0,0-1-1,0 1 1,0 0 0,0 0 0,0 1 0,-1-1-1,1 0 1,0 0 0,1 6 0,1-1 21,0 0 1,-1 0-1,0 1 1,0-1-1,3 17 0,-2 2 60,10 79 282,-14-95-276,0 0 0,0 0 0,-1 1 0,0-1 0,0 0 0,-1 0 0,-7 19 0,-5 0 196,0 0 0,-3-2 0,-35 48 0,-72 69 378,-85 62 675,129-131-830,30-31-307,-1-2 0,-2-2-1,-61 34 1,1-14-340,108-57-95,0 0-1,0-1 0,0 1 0,0-1 1,0-1-1,-1 1 0,1-1 1,0 0-1,-7 1 0,-26-1-4167,27-1 2341,-14 0-5169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4.8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1301 29 4600,'0'-15'17801,"-2"12"-17991,-14 0 211,1 0 0,0 1 0,-1 0 0,0 1 0,1 1 0,-27 3 0,-4-2 1,35-1-28,0 1 0,1-1 0,-1 2 0,1 0 0,0 0 0,-1 0 0,1 1 0,0 1 0,1 0 0,-1 0 0,1 1 0,-1 0 0,2 1-1,-1 0 1,0 0 0,-8 9 0,2 1 4,0 1-1,2 0 0,0 1 0,-14 24 1,16-24-2,-5 7-2,4-7 5,0 1 0,-8 21 0,-80 164 57,71-146-9,17-37-28,1 1-1,1 0 1,-12 39-1,-32 99 55,25-79-45,-25 62 56,-17 55-29,-4 34 56,-1 31 15,53-167-128,7-26 0,-13 75 2,22-82 12,6-42-9,-2 0 0,0-1 0,-7 25 0,7-34 0,1 0-1,0 0 1,-1 14-1,-1 16 3,-12 86-12,0-35 21,-7 12-18,-8 28 12,27-113-18,-4 40 0,-3 10 43,4-37-39,1 0 0,2 0 0,-2 48 0,-1 50-43,7 137 10,1-250 39,1 0 1,1 0-1,1-1 0,0 0 1,8 20-1,9 34 21,-16-55-25,0 1 1,1-1-1,10 17 1,-11-24-3,5 13 0,0-4-3,-1 1 0,-1 0-1,10 35 1,-14-39 9,0-1 0,1 1 0,1-1 0,0-1 0,1 1 0,9 13 0,-6-11 0,0 1 0,12 32 0,39 122 16,-40-116-13,-14-39-1,0 1-1,6 27 1,9 24 0,-15-51 0,-2-1-1,7 26 1,-4-5-2,15 41 0,-2-11 9,25 61 14,-36-100-18,-7-20 0,0 0 1,-1 1-1,0 0 0,2 9 1,-1-3 6,1 0 0,0 0 0,9 19 0,8 25-8,3 29 69,-9-39-36,8 55 1,-13-66 10,-7-30-57,-1 0 0,0 0-1,-1 0 1,1 0 0,0 13 0,-1-3 43,0 0-1,8 30 1,-5-30-34,-1 0 0,2 32 0,2 74 114,1 83 64,-8-127-97,-14 99-1,11-146-74,-3 19 43,-25 71 80,5-20-10,14-50-96,3-15 68,-19 46 0,5 3 96,16-65-90,0 1 1,-7 43-1,9-39 34,-10 35-1,1-10-37,11-38-79,0 1-1,-1-1 0,0 0 1,-12 22-1,15-33-150,1-5-580,1-47-5769,6-1-986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27.1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680 1 1792,'0'0'3189,"4"0"-2344,12 0-42,-13 0 126,3 17 7075,-4-11-7135,-2-4-685,0 0 0,-1 0 0,1 0 0,-1-1 0,1 1 0,-1 0 0,0 0 0,1-1 0,-1 1 0,0 0 0,0-1 0,0 1 0,0-1 0,0 0 0,-1 1 0,-1 1 0,-27 20 724,14-12-294,-59 44 748,42-33-949,-44 40 1,-6-3 205,75-52-539,0 0 1,0-1-1,-1 0 0,-10 5 1,10-7-54,1 1 0,0 0 1,0 1-1,-13 12 1,15-12-20,-1 1 0,1-1 1,1 2-1,-1-1 1,1 1-1,0 0 0,1 0 1,0 0-1,-4 11 1,-15 41 13,11-20-11,8-29-14,1 0 0,0 0 0,1 0 0,0 0 0,-1 16-1,2-17 16,0 1 0,0-1-1,-1 1 1,-5 13-1,-3 15-3,-45 205 156,25-117-46,7-40 242,13-47-196,-3 10 11,7-24-51,-2 3 16,9-62-1568,13-14-1541,8-7-2636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6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1064 0 1880,'-3'4'11442,"-2"-2"-10739,-8-1-255,0 1 0,0 0 0,0 1 0,0 1 0,-15 5 0,-25 7-137,-45 14 497,38-10-642,-18 2 94,57-15-246,-1 0 1,2 2 0,-1 0-1,1 1 1,1 1-1,-22 16 1,23-15-12,1 0-3,1 0 0,0 1 0,1 0 1,0 1-1,2 1 0,-1 0 0,2 1 0,-16 25 0,9-7 0,2 1-1,1 1 1,2 1-1,-19 74 1,32-105-3,-7 27-6,2 1 0,2-1 0,-1 68 0,3-77 33,0-1 1,-6 24-1,4-22-32,0 0 0,1 26 0,1-22 35,-1-1 0,-6 30 0,1-16-22,3 3 5,1 75 0,3-100-15,-1-1 1,-6 28 0,4-28 18,0 0-1,0 27 1,-3 39-22,-9 68-6,16 225 68,-7-172-4,7 69 76,-16-104-60,17-105-66,0-18-20,-9 94 0,0-25 125,2-35-93,5-49-3,-7 35 0,5-46-8,2 0 0,1 31 1,1-31 7,-1 0 0,-5 30 1,-10 71 38,12-36-37,3-61 19,-5 44 1,2-35-35,1 0 1,4 49-1,0-13 0,-2-48 4,-6 161 9,-4 101 26,11-215-31,-16 118-39,15 121 5,-8-221 142,8 510-127,15-409 6,-7 164-26,-8 84 62,-15-168-105,7-63 173,8 270-128,1-457 26,1 1 0,6 30 0,-4-31 4,0 0-1,0 30 1,-3-40 1,0 0 0,0-1 0,1 1 0,0-1 0,5 11 0,3 13-38,33 69 4,-39-91 27,0 0 0,1-1 1,0 0-1,0 0 0,1-1 0,0 1 1,12 12-1,16 23-18,-30-39 28,12 15-1,-7 7-1988,-9-42-2914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7:58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3776,'0'0'2086,"8"12"536,-3-7-2225,-1 0 0,1 1 0,-1-1 0,0 1-1,0 0 1,-1 0 0,0 0 0,0 0 0,0 1 0,-1-1 0,0 1 0,0 0 0,1 7 0,12 35 793,-3-18-557,-7-17-338,0 0 1,1-1 0,0 0-1,1 0 1,12 16 0,2-4 88,-6-6-76,0-1 0,2 0 1,24 19-1,-36-32-224,11 8 174,0-1 0,1-1 1,28 15-1,-28-17-157,-10-5-43,0 0 1,1-1-1,0 0 1,13 4-1,36 1 212,1-2 0,98-2 0,-137-4-238,494 0 230,-487-1-245,41-7-1,-42 4-1,39-1 0,-22 4-8,-18 0 3,0 1 0,0 1 0,24 5 0,60 18-1,-94-22-6,0 0 0,0-1-1,0-1 1,24-2 0,6 0 6,-11 3 0,-18 0 1,-1-1 0,1 0 0,-1-1 0,25-5-1,-30 5 95,0 0 0,0 0 0,0 1 0,13 1 0,3 0 396,-25-1-475,0 0-24,-1 0 1,1 1-1,0-1 1,0 0-1,-1 0 1,1 0-1,0 0 0,0 1 1,0-1-1,-1 0 1,1 0-1,0 0 1,0 1-1,0-1 1,0 0-1,0 0 0,-1 1 1,1-1-1,0 0 1,0 1-1,0-1 1,0 0-1,0 0 1,0 1-1,0-1 0,0 0 1,0 1-1,0-1 1,0 0-1,0 0 1,0 1-1,0-1 0,0 0 1,0 0-1,1 1 1,-1-1-1,0 0 1,0 1-1,0-1 1,0 0-1,0 0 0,1 0 1,-1 1-1,0-1 1,0 0-1,0 0 1,1 0-1,-1 1 1,0-1-1,0 0 0,1 0 1,-1 0-1,0 0 1,0 0-1,1 0 1,-1 0-1,0 1 0,1-1 1,-1 0-1,0 0 1,0 0-1,1 0 1,-1 0-1,0 0 1,1 0-1,-1 0 0,0-1 1,1 1-1,-5 2-414,1 1-1,-1-1 1,0-1-1,0 1 1,0-1-1,0 1 1,0-1-1,-6 0 1,0 2-1417,-28 4-8423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5.8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 4504,'0'0'3018,"8"2"-2603,9 2-265,4 3 403,1-2-1,-1 0 0,37 2 1,194-1 1828,74-25-494,-125 3-1566,576 2 525,-621 14-744,20 7-6,-112-4-75,87 15 0,-85-9-13,90 3-1,-112-9 0,0 2 1,0 2-1,49 14 1,79 11 26,-107-21-26,-44-6-5,-1-2-1,35 2 1,134 11 11,-120-7-4,154 22 22,136-20 36,-305-11-87,61 6 254,-48 0 265,-65-6 9,-2 7-2069,0-2-2406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08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5153,'0'0'4732,"1"0"-4639,-1 0 1,1 0 0,-1 0-1,1 0 1,-1 1 0,0-1 0,1 0-1,-1 0 1,1 0 0,-1 1-1,0-1 1,1 0 0,-1 0 0,0 1-1,1-1 1,-1 0 0,0 1-1,1-1 1,-1 0 0,0 1 0,0-1-1,1 1 1,-1-1 0,0 0-1,0 1 1,0-1 0,0 1 0,5 19 545,-2 0 0,0 0 1,-1 0-1,-2 37 1,3 30 322,1-23-571,6 36 86,0-27-221,-2 0 0,-3 75 0,2 112 315,-7 270-243,8-327-284,-8 637 129,8-554-149,-8 441 240,1-699-262,2-1-1,1 1 1,8 27 0,7 51-1,-16-88-1,0 0 0,7 18-1,3 19 5,26 108 25,-28-107 39,-3-1 1,3 85-1,-3 36 86,-8 94 32,-1-233-174,-7 42-1,-51 231 133,59-310-144,-7 44 16,-2 77 0,9 117 548,7-179-2009,-7-65-1808,0-5-2359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19.2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 5721,'0'0'4664,"22"-7"-427,-5 2-3602,-1 2 1,1 0 0,-1 0-1,1 2 1,0 0 0,0 1 0,21 3-1,14-2 13,254-13 1346,192-6-1278,-439 18-680,576 0 187,-616 1-227,0 1 0,33 7 0,-34-5 0,1 0 1,31 0-1,58 2 85,-57 7-69,-49-9 191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1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6793,'0'0'5445,"2"9"-4389,10 105 2243,-3 117 0,-9 591-436,-11-596-2702,-1-1-52,5 12-30,-1 136 85,8 577-139,1-938-25,0-1 0,1 0 0,6 21-1,-5-21 0,-1-1-1,0 1 0,2 18 0,-5-27 2,1-2 0,0 1 0,0-1 0,0 0 0,0 1 0,0-1 0,0 1 0,0-1 0,0 0 0,0 1 0,1-1 0,-1 0 0,0 1 0,0-1 0,0 1 0,0-1 0,0 0 0,1 1 0,-1-1 0,0 0 0,0 0 0,1 1 0,-1-1 0,0 0 0,0 1 0,1-1 0,-1 0 0,0 0 0,1 0 0,-1 1 0,0-1 0,1 0 0,-1 0 0,0 0 0,1 0 0,1 2-6,-2-18-1255,2 0 97,4-22 0,1-4-2230,1-23-2364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3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7185,'0'0'8318,"14"1"-7219,46 11 612,1-2 1,106 3-1,-78-8-1246,209-2 252,-163-5-544,-6 1-53,148 3-31,-249 0-84,159 8 78,110-10 17,-97 12-96,-183-12-3,-1 0 0,0 2 1,0 0-1,0 0 0,26 9 1,-31-10-18,-10-1 17,-1 0 0,0 0-1,1-1 1,-1 1 0,0 0 0,1 0 0,-1 0 0,0 0 0,1 0 0,-1 0 0,0 0 0,1 0-1,-1 0 1,0 0 0,1 0 0,-1 0 0,0 0 0,1 1 0,-1-1 0,0 0 0,1 0 0,-1 0-1,0 0 1,1 0 0,-1 1 0,0-1 0,0 0 0,1 0 0,-1 1 0,0-1 0,0 0-1,1 0 1,-1 1 0,0-1 0,0 0 0,0 1 0,0-1 0,1 0 0,-1 1 0,0 0 57,-12-1-1548,-14 0-1381,-5 0-2944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4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4112,'0'0'5044,"10"0"-3970,179 12 4027,-105-5-3150,134-6-1,-100-3-1267,309 20 941,-5 1-535,-284-16-952,146 24-1,-110-9-57,-85-7-65,52 9 1,-2 3 33,-104-18-4,27 3-25,61 16 0,-117-24-19,-5 0 1,0 0 1,-1-1-1,1 1 0,0 0 0,0 0 0,-1 0 0,1 0 1,0 0-1,-1 0 0,1 0 0,0 1 0,-1-1 0,1 0 1,0 0-1,-1 0 0,1 1 0,0-1 0,-1 0 0,1 1 1,-1-1-1,1 0 0,-1 1 0,1-1 0,-1 1 0,1-1 1,-1 1-1,1 0 0,-1 0-197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6.2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1072,'0'0'7642,"5"0"-7360,289 3 6793,10 0-4954,150 27-906,-134 1-857,-210-22-252,87 11 63,285 35 404,-102-6 183,-368-48-726,-10-2-26,0 1 0,0 0 0,0 0-1,0 1 1,0-1 0,0 0 0,0 1 0,-1-1 0,1 1 0,0 0-1,3 1 1,-4-1 96,-3-1-245,-43 0-3931,8 0-2398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0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5457,'0'0'5732,"26"-2"-4683,203-8 1436,-83 9-627,355 15 1145,-151 16-2100,50 5-210,-194-12-513,238 34 119,-323-40-259,72 14 42,-148-20-72,100 21 76,-116-31-954,-19-1-2713,-2 0-1637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7.8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0 6425,'0'0'2527,"1"8"-1349,4 34 630,-2 0 0,-4 58 0,2 32-111,7 545 2160,-10-410-3140,3-131-457,-8 259 135,4-76-258,5-169-179,-2 215 837,-8-285-461,8-78-347,0 0 1,-1 1-1,1-1 1,-1 1-1,1-1 0,-1 0 1,0 0-1,0 1 1,0-1-1,0 0 1,0 0-1,0 0 1,-1 0-1,1 0 1,-1 0-1,1 0 0,-1-1 1,0 1-1,0-1 1,0 1-1,0-1 1,0 0-1,0 1 1,0-1-1,-3 1 1,-3 1-1126,0 0 0,0 0 1,0-1-1,0 0 1,-15 1-1,-8-2-6461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29.7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4120,'0'0'3937,"10"2"-3069,72 9 2326,133 2 0,-101-9-1857,61-3 249,40 4-530,-37-1-664,-27-2 67,258 1 332,-214-5-661,-106 1-82,13 0 133,189 21 1,-184-6-22,46 9 554,3-5-68,-35-6-252,76 13-51,-29-6-231,-14 5 102,20 5 116,-83-11-152,102 8 0,2 4 126,-53-6-151,58 13 0,-82-17-33,84 10 11,-104-21-96,95 5 63,18-5-55,9 0 5,342-9 819,-561 0-754,-1-4-620,0 0 82,0 0-1,0 0 0,-1 0 0,1 0 0,-1 0 0,0 0 1,-1 0-1,1 0 0,-3-6 0,-17-19-7079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31.8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2472,'0'0'9501,"0"8"-8142,0 256 5199,0 133-4420,-15-152-1490,3 10-395,1 3 5,3 64-12,8 153-53,8-207-187,-8 56 56,15-74-56,-15 413 703,8-584 278,-8-78-450,1-1-578,0-1 0,0 1-1,1-1 1,-1 1 0,0-1 0,0 1 0,0-1-1,0 0 1,0 0 0,0 0 0,0 1 0,0-1-1,0 0 1,0 0 0,0 0 0,-1 0 0,2-2 0,78-110-8007,-34 52-1359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8.2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3344,'0'0'11056,"0"4"-10596,0 19 48,0 23 617,-8 70 0,-1-36 287,3 132 0,6-205-1295,-8 46 740,7-52-1075,-4-1 430,3-7-3267,-4-66-5524,5 31-5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49.1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5153,'0'0'5762,"7"2"-5456,25 4 603,2 0 0,-1-2 0,0-2 0,61-3 0,-37 0-428,87-8 770,-4 0-611,283-17 564,-218 9-1001,156 11-65,-256 6-89,207 12 24,-240-8-61,128 22 0,-81-7 68,73 11-33,20 7-45,-88-14-3,46 9-9,111 17 52,-137-28-39,-33-4 317,170 6 0,-184-23 269,-95 0-547,-4 0-60,-52 0-3649,3 0-2317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0.4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0 409 3576,'0'0'5058,"0"-3"-4516,1 1-406,0 0-1,0 0 1,1 0 0,-1 0-1,0 1 1,1-1 0,-1 0-1,1 1 1,-1-1 0,1 1-1,0 0 1,0-1 0,0 1-1,-1 0 1,1 0 0,0 0 0,0 1-1,0-1 1,1 0 0,3 0-1,57-17 1311,-63 18-1431,180-34 1501,209-13 0,-302 39-1299,86-11 110,142-12 71,-159 17-164,109-3 232,-160 17-373,273 5 258,-203 0-296,124 10 50,312 9 427,-519-22-454,129 19 0,-199-17-45,40 0-1,-48-2-35,18 2 66,-30-4-17,5-26 62,1-180 746,-8 204-847,0 0 0,0 0-1,0 0 1,0 1-1,0-1 1,0 0 0,-1 0-1,1 0 1,-1 0-1,1 1 1,-1-1 0,0 0-1,0 0 1,-2-2-1,2 2-140,-1 1-1,0 0 0,0 0 0,0 0 0,0 0 1,0 0-1,0 0 0,0 0 0,0 1 0,0-1 1,0 1-1,0 0 0,-5-1 0,-22 0-4283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2.5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3712,'0'0'6279,"1"-1"-6225,-1 1 0,0 0 1,0 0-1,1 0 0,-1 0 0,0 0 0,1 0 0,-1 0 0,0 0 0,0 0 0,1 0 1,-1 0-1,0 0 0,0 0 0,1 0 0,-1 0 0,0 0 0,1 0 0,-1 0 0,0 0 1,0 0-1,1 1 0,-1-1 0,0 0 0,0 0 0,1 0 0,-1 0 0,0 1 1,0-1-1,0 0 0,1 0 0,-1 0 0,0 1 0,0-1 0,0 1 0,11 33 1261,-1 2 0,-2-1 0,-2 1 0,3 56 0,-2 43 532,-4-15-766,-3-96-6625,5-52 1279,-4-2-1663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3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5777,'0'0'4941,"21"-1"-3954,1 0-682,105-9 1313,3-9 240,115-10-358,-110 24-944,211-16 425,227-51-107,-173 46-694,-227 20-120,153-24 71,-93 7-98,49 5-22,-144 16-48,-76 3 50,-50 0 4,1 0 0,-1 1 0,1 0 0,12 5 0,32 5 79,208 37 928,-210-38-476,-39-7-385,1-1 0,31 2-1,-56-5-587,0 1 0,0 0 0,1 0 0,-1 0 0,-12 5-1,-11 2-1208,-46 7-5087,-6 7-2498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4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13 172 3544,'0'0'6662,"-8"-2"-5104,3 1-549,7-1-352,46-2 540,-6 1-304,645-51 3460,73 51-2987,-396 5-693,-161-4-522,228 5 29,-218 15-230,3 7 101,-19 2-1,-151-20-44,-25-3 5,1-2-1,37-1 1,-58-1-14,0 0 1,0-1-1,0 1 0,0-1 0,-1 1 1,1-1-1,0 1 0,0-1 1,-1 0-1,1 1 0,0-1 0,-1 0 1,1 0-1,-1 1 0,1-1 1,-1 0-1,1 0 0,-1 0 0,0 0 1,1-1-1,10-28 29,-6 14-8,-3 7 13,1-1 1,-2 1 0,1-1-1,-1 0 1,-1 0-1,1 0 1,-3-15 0,1-3-197,1 27 103,0 1 0,0-1 1,0 1-1,-1 0 1,1-1-1,0 1 0,0 0 1,-1-1-1,1 1 1,0 0-1,-1-1 1,1 1-1,0 0 0,-1 0 1,1-1-1,-1 1 1,1 0-1,0 0 0,-1 0 1,1-1-1,-1 1 1,1 0-1,0 0 0,-1 0 1,1 0-1,-1 0 1,1 0-1,-1 0 0,1 0 1,-1 0-1,-20 0-2690,14 0 1093,-23 0-4345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5.8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 5281,'0'0'6524,"0"-10"-3730,1 20-2306,0 0 0,1 0 0,6 19 1,3 14 422,3 35 150,10 69-46,-1 444 794,-15-171-1098,-8 50 1540,7-423-1871,-7-46-222,0-22-1629,8-110-5566,0 58 1355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7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1 299 3576,'0'0'7746,"1"-24"-4880,2 20-2706,0 0 0,0 0 0,0 1 0,1-1 0,-1 1 0,1 0 0,0-1 0,0 1 0,0 1 0,1-1 0,-1 1 0,6-3 0,10-6 162,-4 1-80,0 1-1,0 1 1,20-6 0,11-6 207,4-2-196,0 2 0,2 3 0,0 2 0,99-15 0,39 0 40,-121 19-318,0 3-1,104 2 1,-166 8 24,0-1 0,0 1 0,0 1 0,0-1-1,-1 2 1,1-1 0,-1 1 0,1 0 0,-1 0 0,-1 1 0,12 9 0,9 5-27,-19-13 29,0 1 0,0 0 0,-1 0 0,0 1 0,10 14 1,7 8 79,166 207 569,-181-223-608,0 1 0,-1-1 0,-1 1 0,-1 1 0,0-1 0,7 29 0,10 100 498,-21-129-495,5 73 224,-4 93 1,-4-109-202,9 69 2,-7-110-28,3-1 0,6 32 0,-4-31-15,-2 0 1,1 34-1,11 117 181,-16 104 999,0-285-1055,-5-26-2223,-46-78-7743,15 48-449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8:58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93 3752,'0'0'7698,"-7"-14"-3468,15 11-3996,-1 0 1,1 0-1,-1 0 0,1 1 0,11-1 0,1-2 91,177-38 724,-158 37-1011,0 1 1,0 2-1,59 4 1,-46-1-25,-49 1-10,0-1 0,0 1 0,0 0 0,0 0 0,-1 1 0,1-1 0,0 1 0,-1-1 0,1 1 0,0 0 0,-1 0 0,0 0 0,0 0 0,3 3 0,28 34 88,-32-37-87,62 84 408,-2-11-206,-55-68-196,-3-5-5,-1 0 0,0 1 0,0-1 0,0 1 0,0-1 0,0 1-1,-1 0 1,1 0 0,-1 0 0,0 0 0,0 0 0,0 0 0,0 0 0,1 4 0,-2-6 587,-3-1-139,-9 1-339,0 1 0,0 0-1,0 1 1,-19 6 0,-25 5-33,-16-6 120,-139-3 1,134-6 178,67 0-307,1 0 0,-1 0-1,0-1 1,-14-5 0,14 4 22,0 0 0,0 1 0,0 0 0,-17 0 1,-10-4 538,36 6-345,2-20-534,-1 18 221,0 0 0,-1 0 0,1 0 0,0 0 0,0 0 0,0 0 0,0 0 0,1 0 0,-1 0 0,2-3 0,59-120 52,-18 47-149,-42 76 118,-1 0 0,1 0 1,0 1-1,0-1 0,0 0 0,0 1 0,0-1 1,0 1-1,0-1 0,0 1 0,1 0 0,-1-1 1,1 1-1,-1 0 0,1 0 0,2-2 0,-3 3-82,-1 14-7290,0 3 1437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0.2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69 3472,'0'0'7989,"20"-2"-6969,-11 1-951,231-28 3411,144-5 204,6 32-1630,-224 3-1554,37 14-77,-110-5-209,4 4 192,-64-8 583,68 3-1,-109 4-2687,-1-7-1162,-5 0-2592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2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7 4985,'0'0'4501,"0"-5"-1874,0 3-1066,0 4-901,-8 277 4566,1-137-3767,-24 236 560,9-184-1436,17-136-274,-20 90 1,24-136-256,1-11-54,0-1-1,0 0 1,0 1 0,0-1 0,1 1-1,-1-1 1,0 0 0,0 1-1,0-1 1,0 1 0,0-1 0,0 0-1,-1 1 1,1-1 0,0 1-1,0-1 1,0 0 0,0 1 0,0-1-1,0 1 1,-1-1 0,1 0-1,0 1 1,0-1 0,-1 0-1,1 0 1,0 1 0,0-1 0,-1 0-1,1 1 1,0-1 0,-1 0-1,1 0 1,0 0 0,-1 1 0,1-1-1,-1 0 1,1 0 0,-1 0-1,0 0-252,1-9-4587,0-4 3193,1-1 0,1 0 0,0 1 0,1 0 0,6-16 0,12-30-5932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3.9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4424,'0'0'12155,"1"0"-12035,-1 0-1,0-1 1,0 1-1,0 0 1,0-1-1,1 1 1,-1 0-1,0 0 1,0-1-1,0 1 1,1 0 0,-1-1-1,0 1 1,1 0-1,-1 0 1,0 0-1,0-1 1,1 1-1,-1 0 1,0 0-1,1 0 1,-1 0 0,1 0-1,-1-1 1,0 1-1,1 0 1,-1 0-1,0 0 1,1 0-1,274 19 2154,-131-6-1819,10 5-214,117 22-184,-152-20-64,141 30 71,-181-31 15,105 11 0,44 5 193,-156-23-234,-52-10-22,0 0 0,-1 2 0,1 1-1,19 7 1,-30-9-5,1 1 1,0-1-1,0-1 0,0 0 1,0 0-1,0-1 0,13 0 1,-22-1-9,0 0 0,1 1 1,-1-1-1,1 0 0,-1 1 1,0-1-1,1 1 0,-1-1 1,0 1-1,0-1 1,1 1-1,-1 0 0,0 0 1,0 0-1,0 0 0,1 1 1,-2-1 103,11-1-127,-9 0 25,1-1-1,0 1 0,0 0 1,0 0-1,-1 1 0,1-1 1,0 0-1,0 1 0,-1 0 0,1 0 1,4 1-1,-7 0 1,1-2-2,19-1 0,-19 1-5,-1 0 0,0 0 0,1 0 0,-1 1 0,0-1 0,1 0 0,-1 0 0,1 0 0,-1 0 0,0 0 0,0 1 0,1-1 0,-1 0 0,0 0 0,1 0 0,-1 1 0,0-1 0,0 0 0,1 1 0,-1-1 0,0 0 0,0 0 0,0 1 0,1-1 0,-1 0 0,0 1 0,0-1 0,0 1 0,0-1 0,0 0 0,0 1 0,0-1 0,0 0 0,0 1 0,0-1 0,0 0 0,0 1 0,0-1 0,0 1 0,0-1 0,0 1-9,0 20-206,7 32 228,-4-40-2,-1 1 0,1 21 0,-3 611 822,-15-477-813,13-130 35,-2 0-1,-8 39 1,1-9 154,9-36-125,2-28-81,0 0 1,0 0 0,0 0 0,-1 1 0,0-1-1,0 0 1,-2 5 0,1 8 31,3-12-11,-1-5 19,-1 0-109,0-1 0,0 0-1,0 0 1,0 0-1,0 0 1,0 0-1,0 0 1,0 0 0,0 0-1,1 0 1,-1 0-1,0-1 1,0 1 0,0 0-1,0-1 1,0 1-1,1-1 1,-2 0-1,-4-3-887,0-1 0,1 0 0,0 0 0,-8-10 0,3 4-1183,-19-20-5000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6.6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12 3952,'0'0'7203,"-12"0"-2523,82 0-3119,156 6 1644,-56 7-2327,79 11-497,-118-6-218,-35-5-53,-67-11-72,0 2-1,56 14 0,29 11 55,-94-26-90,-17-3 3,0 0 0,-1 0 1,1 1-1,-1-1 1,1 1-1,0 0 1,-1-1-1,1 1 1,-1 0-1,0 0 1,4 2-1,-1-2-10,-4-1 154,1 0-157,0 1 10,1-1 0,-1 1 1,1-1-1,-1 1 0,1 0 0,-1-1 0,0 1 0,1 0 1,-1 1-1,4 2 0,-1-3 27,-3-1-22,-1 0 4,4 0-55,-3 1 26,4 3 32,-4-3 44,3-1-50,-4 0-2,-1 31-446,-1-16 488,0-1 1,-2 0-1,0 0 1,-1 0-1,-5 13 0,-9 40 68,-5 23 30,0 8-102,0 4 80,10-49-78,9-41-34,0-1 0,2 1 0,-1 0 0,0 22 0,3-32-12,0 0 0,-1 0 0,1 0 0,0 0 0,-1 0 0,0 0 1,1 0-1,-1 0 0,0 0 0,-1 2 0,1-2 8,-1 0 1,1 1 0,0-1-1,0 1 1,1-1 0,-1 1 0,1-1-1,-1 1 1,1 0 0,-1 3-1,1-5 138,-587-1 876,562-1-996,0-1-1,-32-8 1,-22-2 142,-59-12-78,25-7 194,74 22-275,23 5 14,0 1 0,0 0-1,-30-1 1,36 2-22,-14-2 6,22 4-21,3-18-45,0-1 0,2 1 0,0 1 0,0-1 0,10-26 0,-1 14 69,-2 6 12,-1-1 0,-1 0 0,7-42 0,23-145 58,-22 132-18,-2 24-55,-11 45 6,1 1 0,-2 0 0,0-1 0,2-19 0,-5 29-8,1 0-5,0 1 0,0 0 0,0-1 1,0 1-1,0-1 0,0 1 0,0 0 0,0-1 1,0 1-1,0 0 0,1-1 0,-1 1 0,0-1 1,0 1-1,0 0 0,0-1 0,1 1 0,-1 0 0,0-1 1,0 1-1,1 0 0,-1 0 0,0-1 0,0 1 1,1 0-1,-1 0 0,0-1 0,1 1 0,-1 0 1,0 0-1,1 0 0,-1-1 0,0 1 0,1 0 1,1-1 17,-1 2-622,1-1 379,-1 1-1,1 0 1,-1 0-1,1 0 1,-1 0-1,0 0 1,1 0 0,-1 1-1,0-1 1,0 0-1,1 2 1,1 0-625,15 17-4425,4 3-1276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7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246 140 2720,'0'0'4370,"2"-6"-2627,9-22 701,-10 27-2218,-1 0 0,0 0-1,1 0 1,-1 0 0,1 0-1,-1 0 1,0 0 0,0 0-1,1 0 1,-1-1 0,0 1-1,0 0 1,0 0 0,0 0-1,-1 0 1,1 0-1,0 0 1,0 0 0,0 0-1,-1 0 1,1 0 0,-1 0-1,1 0 1,-1 0 0,1 0-1,-1 0 1,1 0 0,-1 1-1,0-1 1,0 0 0,1 0-1,-3-1 1,-13-1 296,0 1 0,-1 1 1,1 0-1,-21 2 0,3 0-212,29 0-291,0-1-1,1 1 0,-1 0 1,0 1-1,1-1 0,-1 1 1,1 0-1,0 0 0,0 0 0,0 1 1,0-1-1,0 1 0,0 0 1,0 0-1,1 0 0,0 1 1,-1-1-1,1 1 0,1 0 1,-1 0-1,1 0 0,-1 0 0,1 0 1,0 1-1,0-1 0,1 0 1,-1 1-1,1 0 0,-1 8 1,-5 35 95,-1 39-83,8-3-130,0-82 97,1 1 1,-1-1-1,1 0 0,0 0 0,0 0 0,0 0 0,0 0 0,0 0 0,0 0 0,1 0 0,-1 0 0,0-1 0,1 1 1,0 0-1,-1-1 0,1 1 0,0-1 0,0 0 0,0 1 0,3 0 0,-2 0-4,1 1 0,0-1 0,0 0 0,1-1 1,-1 1-1,0-1 0,1 0 0,7 1 0,29 1-31,-37-2 38,1 0 1,0 0-1,-1 0 1,1-1-1,0 0 1,-1 0-1,1 0 1,0-1-1,-1 1 0,1-1 1,0 0-1,-1 0 1,1-1-1,-1 0 1,0 1-1,1-2 1,-1 1-1,4-3 1,-1-1-5,0 1 1,-1-1 0,0 0-1,0-1 1,0 0 0,-1 1-1,0-2 1,0 1 0,-1-1-1,0 1 1,-1-1 0,1 0-1,-1-1 1,-1 1 0,3-15-1,3-16 21,-3 21 24,-2 0 0,0 0 0,0-22 0,-3 36-26,0 1 1,0 0 0,-1-1 0,1 1 0,-1 0-1,0-1 1,0 1 0,0 0 0,0 0-1,0 0 1,-1 0 0,1 0 0,-1 0-1,0 0 1,0 0 0,0 1 0,0-1 0,0 1-1,-1-1 1,1 1 0,-1 0 0,0 0-1,0 0 1,1 0 0,-6-1 0,-70-45-765,77 47 503,0 0 1,0 1 0,0-1-1,0 0 1,0 0 0,0 0-1,0 0 1,0 0-1,0 0 1,0 0 0,0 0-1,1 0 1,-1 0 0,0-1-1,0-1 1,-5-10-4141,-2 1-1838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09.4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5065,'0'0'10398,"0"0"-10347,0 0 1,0 0-1,0-1 1,0 1-1,0 0 1,0 0-1,0 0 1,0 0-1,0 0 1,0-1-1,0 1 1,-1 0-1,1 0 1,0 0-1,0-1 1,1 1-1,-1 0 1,0 0-1,0 0 1,0 0-1,0-1 1,0 1-1,0 0 1,0 0-1,0 0 1,0 0-1,0 0 1,0-1-1,0 1 1,0 0-1,1 0 1,-1 0-1,0 0 1,0 0-1,0 0 1,0 0-1,0-1 1,1 1-1,-1 0 1,0 0-1,0 0 1,0 0-1,0 0 1,1 0-1,163-6 408,-43 0-346,-72 0-107,-49 37-72,7 139 845,0-145-752,-3-12 1516,-5-13-1492,0 1-1,0 0 1,0-1-1,1 1 1,-1-1-1,0 0 1,0 1 0,0-1-1,0 0 1,0 0-1,0 1 1,0-1-1,0 0 1,0 0-1,0 0 1,1 0-1,-1 0 1,0 0-1,-2-1 1,-5 0-24,0 0 0,-1-1-1,1 0 1,0 0 0,0-1 0,0 0-1,-11-6 1,-27-10 76,-44-13 329,67 24-212,-7-1-41,29-16 1,1 19-187,1 1 0,-1 0 0,1 0 0,0 0 0,1 0 0,-1 0 0,1 0 1,0 0-1,0 1 0,1-1 0,-1 1 0,1-1 0,0 1 0,5-6 0,44-75 76,-42 67-59,3 0 6,-12 16 25,-1-3 0,0 4-7,-9 1-6890,-5 0 195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2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1 933 4793,'0'0'5382,"2"1"-4623,12 2-77,0-1-1,0 0 1,0-1-1,0 0 1,0-1 0,19-2-1,8 0 361,390-1 3529,-6 0-3500,-174 21-673,-187-12-312,410 37 188,-275-25-226,96 5 18,-92-10-35,-89-11-12,-74-3-5,57 6 0,-19 2 19,25 4-10,-77-10-35,-25-1 15,0-1 0,1 1-1,-1 0 1,1 0 0,-1-1-1,1 1 1,-1 0 0,1 1-1,-1-1 1,1 0 0,-1 0-1,1 1 1,-1-1 0,0 0-1,1 1 1,-1 0 0,0-1-1,1 1 1,1 1 0,-2-1 12,0-1 0,-1 0 0,1 0 0,-1 0-1,1 0 1,-1 0 0,1 0 0,0 0 0,-1 0 0,1 0 0,-1 0 0,1 0 0,-1 0 0,1 0 0,-1 0 0,1-1-1,0 1 1,-1 0 0,1 0 0,-1-1 0,1 1 0,-1 0 0,1-1 0,-1 1 0,0 0 0,1-1 0,-1 1 0,1-1 0,-1 1-1,0-1 1,1 0 0,13-42 92,-1-1-1,-3 0 0,7-52 1,-11 57-73,4-44-38,0-107 0,-6 60 32,10-261 700,-15 390-880,0 0-1,0 0 1,0 0-1,0 0 1,-1 0-1,1 0 1,0 1-1,-1-1 0,1 1 1,0-1-1,-1 1 1,1-1-1,-1 1 1,1 0-1,0 0 1,-1-1-1,1 1 1,-1 0-1,-2 1 0,1-1-329,-32-2-5561,3-4-4246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3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6 7401,'6'-3'10936,"-6"3"-10836,0-1 0,0 1-1,0 0 1,0 0 0,0 0 0,0 0 0,0 0-1,0 0 1,0-1 0,0 1 0,0 0 0,0 0-1,0 0 1,0 0 0,0 0 0,0 0 0,0-1 0,0 1-1,2 17 2089,-2 42-3092,-1-36 1739,-8 116-100,2-54-500,0-15-51,0 43 82,-5 71 152,2-68-106,4-29-146,-5 142 151,11 543 771,0-770-1017,-1 1 152,9-2-1604,71-36-4402,-27 11 855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5.5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0 5881,'0'0'9486,"0"4"-8999,0 578 6630,-15-388-6019,0 2 137,15-182-1145,1-10-68,0 0 0,-1 0 0,0 0 0,0 0 0,0 0 0,0 0 0,-1 0 0,1-1 0,-1 1-1,0 0 1,0 0 0,0 0 0,-3 3 0,3 0 124,-1 0-1621,-2-10-749,1-7-1974,-3-2-2414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6.4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5841,'0'0'8470,"2"0"-8425,79-1 296,-1 4 0,114 19 0,-188-21-331,0 0 0,0 0 1,0 1-1,0 0 0,0 0 0,0 0 0,8 6 0,-6 28 92,-8-21-51,0-5-18,1 0 0,-1 0-1,0 0 1,-1 0 0,-1 0-1,1 0 1,-1 0-1,-1 0 1,0 0 0,-1-1-1,1 1 1,-10 15 0,9-18 7,-14 15 72,17-21 28,-16-1 217,11-1-306,0 0 0,-1 0 0,1 0 0,0-1 0,0 0 0,0 0 0,0-1-1,0 0 1,1 0 0,-7-4 0,-56-44 366,57 43-338,-5-5 68,6 4 55,1 1 0,-2 1 0,1 0 0,-18-9 0,21 15-161,6 1-96,11 0-3425,12 0 268,7 0-1005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17.1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56 5473,'0'0'8542,"2"0"-8487,8-1 160,0-1 1,0 1-1,0-2 1,16-4-1,14-5 238,-33 11-409,32-8 170,1 1 0,-1 3 0,42-1 0,-79 6-215,-1 0-1,0 0 1,0 0-1,0 0 1,0 0-1,0 0 1,0 0-1,0 1 1,1-1-1,-1 0 1,0 1-1,0-1 1,0 1-1,0-1 1,0 1-1,-1 0 1,1-1-1,0 1 1,0 0-1,0 0 1,0-1-1,-1 1 1,1 0-1,0 0 0,-1 0 1,1 0-1,-1 0 1,1 0-1,-1 0 1,1 0-1,-1 0 1,0 2-1,2 0 2,4 9 45,0 0 1,-1 0-1,0 0 1,-1 1-1,0 0 1,-1 0 0,-1 0-1,0 0 1,-1 0-1,0 0 1,-2 25-1,1-38 1,-1 1 0,1-1 0,-1 1 0,1-1 0,-1 1 0,1-1 0,-1 1 0,1-1 0,-1 1-1,1-1 1,-1 0 0,1 0 0,-1 1 0,0-1 0,1 0 0,-1 0 0,0 0 0,1 1 0,-1-1 0,0 0 0,1 0-1,-1 0 1,0 0 0,1 0 0,-2-1 0,-27 1 664,19 0-446,-36 1 444,15 0-160,-1-1-1,-54-8 1,-16-9 429,41 6-6663,37 7 2222,2-1-4653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2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7601,'0'0'3410,"6"0"-2110,147-2 3169,200 5-441,-76 30-3091,-148-13-721,16 0 207,208 58 0,-195-42-150,-71-17-162,-77-17-19,48 8 995,-44-3-5230,-4-3-230,4-3-1727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1T21:59:23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3992,'0'0'6401,"18"4"-4939,316 60 3871,186 3-1912,-60-20-2239,-366-40-1051,51 3 130,209 40 0,-164 6-134,20 4 209,-97-34 183,-97-19 62,-9 0-1883,-28 2-8385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06.55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10 0 1136,'-10'0'12558,"178"13"-8202,-67-3-3612,135-7 515,-10 0-809,142 19-109,-106-19 95,-131-5-315,1303-3 621,-1188 14-802,390 11 173,-446 4-128,-176-22 18,211 32 24,-150-25-26,90 5 10,-84-5-7,-61-5-59,13 1 83,20 5 1456,35 4 54,-69-11-1026,-4-2-508,-15-1-19,0 0 1,0 0 0,0 0-1,0 0 1,0 0 0,1 0-1,-1 0 1,0 0 0,0 0-1,0 0 1,0 0 0,0 0-1,1 0 1,-1 0 0,0 0-1,0 0 1,0 0 0,0 0-1,0 0 1,0 0 0,0 0-1,1 0 1,-1 0 0,0-1-1,0 1 1,0 0 0,0 0-1,0 0 1,0 0 0,0 0-1,0 0 1,1 0 0,-1 0-1,0-1 1,0 1 0,0 0-1,0 0 1,0 0 0,0 0-1,0 0 1,0 0 0,0-1-1,0 1 1,0 0 0,0 0-1,0 0 1,0 0 0,0 0-1,0 0 1,0-1 0,0 1-1,0 0 1,0 0 0,-32-51-6134,14 27-1066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09.145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1688,'0'0'3978,"24"0"-3083,156 0 1324,29 15 1448,-58-2-2501,137-9-149,36 2-185,-184 1-664,112 9 69,188 17 544,-65-24 1636,-412-4-7322,4-1-2262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10.08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42 4544,'0'0'8553,"18"-1"-7602,288-21 2808,323 4-1787,-353 41-1343,-42 1 122,212 18 797,-393-34-1243,-35-4-64,0-1 1,20 0 0,-38-3-259,0 0 1,1 0-1,-1 0 1,0 0-1,0 0 1,0-1-1,0 1 1,1 0-1,-1 0 0,0 0 1,0 0-1,0 0 1,0 1-1,1-1 1,-1 0-1,0 0 1,0 0-1,0 0 1,0 0-1,1 0 0,-1 0 1,0 0-1,0 0 1,0 0-1,0 0 1,0 0-1,0 1 1,1-1-1,-1 0 0,0 0 1,0 0-1,0 0 1,0 0-1,0 1 1,0-1-1,0 0 1,0 0-1,0 0 0,0 0 1,0 0-1,0 1 1,0-1-1,0 0 1,0 0-1,0 1 1,-7 4-2781,-13 0-2603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18.99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66 3512,'0'0'4390,"2"-3"-3220,1 0-814,0 1 1,1-1-1,0 0 0,0 1 1,-1 0-1,1 0 1,0 0-1,1 1 0,-1-1 1,0 1-1,0 0 1,1 0-1,7 0 0,65-3 1845,133-12 230,5-1-1497,1185 17 1359,-553 5-776,-607 0-1461,-152 4 187,-87-9 41,-20 1-1825,-10 3-1805,-5 0-3265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20.84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70 4689,'0'0'6262,"4"2"-5446,17 5 202,1 0 0,0-2 0,0 0 0,1-2 0,25 2 1,121-5 1921,-84-1-2360,30 2 126,262-11 586,-162-9-957,25-4-92,76 9-41,-70 12 0,-127 4-136,85-2-62,-206-14-1778,-9 4-1489,-5-4-3264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29.07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1 218 4440,'6'-6'15278,"0"-3"-15041,2-6-246,0 0 1,2 0 0,0 1 0,1 0 0,0 1 0,17-16-1,-18 20 5,1 0 0,0 1 0,0 1 0,1-1 0,-1 2 0,1 0 0,1 0 0,-1 1 0,1 1 0,20-5 0,-11 5-3,0 1 0,0 1 0,1 1 0,-1 1 0,36 3 0,-3 6 207,66 20 1,-78-15-132,-1 1 0,0 3 0,-1 1 0,-2 3-1,52 34 1,15 27 126,69 67 98,-69-81-91,-76-50-157,-25-17-40,0 1-1,0 0 0,0 0 1,0 1-1,-1 0 0,6 5 1,3-1 21,-12-8-25,0 1 0,0-1 0,0 0 0,0 1 0,-1-1 0,1 0 0,0 1 1,0-1-1,-1 1 0,1 0 0,0-1 0,-1 1 0,1-1 0,0 1 0,-1 0 1,1 0-1,-1-1 0,1 1 0,-1 0 0,1 0 0,-1 0 0,0-1 0,1 1 1,-1 0-1,0 0 0,0 0 0,0 2 0,0-3 103,-17 5 637,-63-2-490,46 0-207,0-2-1,-36-4 1,51-1 6,0-1 0,1 0 0,-1-2 0,-30-14 0,-18-7 60,31 16-27,-104-32 32,-218-39 105,341 77-178,0 0 0,-19-10 1,-5-3 6,-22-18 59,49 24 117,12 12-212,1-1 0,0 1 0,0 0-1,-1-1 1,1 1 0,-1 0 0,1 0 0,-1 0 0,0 0-1,1 0 1,-1 0 0,-3-1 0,-6-4 30,-6-1 7,-10-2 260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38.96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1 179 4184,'0'0'12106,"0"-24"-11309,0 20-781,0-1 1,0 0-1,0 1 1,1-1-1,-1 0 1,1 1-1,0-1 1,1 1-1,-1-1 0,1 1 1,0-1-1,0 1 1,0 0-1,0 0 1,1 0-1,0 0 1,5-5-1,-8 9-12,5-14 55,-4 11-54,3 2-18,-1 1 13,0-1 1,0 0-1,0 0 1,-1 0-1,1 0 1,-1 0-1,1-1 1,0 1-1,-1-1 1,0 0-1,3-2 1,10-7-2,-3 6 69,1 1 1,0 0-1,0 1 0,0 0 0,0 1 1,0 0-1,1 1 0,-1 1 1,18 1-1,-17-1 120,-9 1-144,0 0 0,0 0 0,-1 0 1,1 1-1,0 0 0,-1 0 1,1 0-1,-1 1 0,0-1 0,7 6 1,9 4 73,15 10 30,0 1 0,44 38 0,-47-35-107,61 62 111,-57-58-117,-7-7 27,48 32 1,-19-9-23,-34-26-33,-19-14-5,2-1 1,-1 0-1,1 0 0,-1 0 0,1-1 0,13 6 1,-11-5 3,-1-1 0,1 1 0,-1 1 0,0 0 0,8 8 0,-8-8-6,-1 0 1,1 0-1,0 0 1,1-1-1,10 6 0,51 27 20,-49-27-11,-1 1-1,31 25 1,40 32 13,-34-27 6,-56-41-20,0 1 0,0-1-1,1 1 1,-1-1 0,0 1-1,0 0 1,0-1 0,-1 1-1,1 0 1,0 0 0,-1 0-1,1 0 1,-1-1 0,1 1-1,-1 0 1,0 0-1,0 0 1,0 0 0,0 0-1,-1 3 1,1 1 14,-2-4 43,-1-1 0,1 0 1,-1 1-1,0-1 0,1 0 0,-1-1 0,0 1 1,-3 0-1,4-1-20,-42 12 112,-78 8 1,99-18-120,0-1-1,0-1 0,0-1 1,0-1-1,-31-6 1,-179-35 10,228 41-56,0 1-1,0-2 1,0 1 0,1 0-1,-1-1 1,1 0 0,-1 0-1,-7-7 1,5 3 0,-9-8-817,8-7-6118,7 12-1393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33.366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1 113 656,'0'0'13568,"6"-19"-13356,23-7 48,-23 19-217,1 1 0,0-1-1,0 1 1,1 1 0,0-1-1,0 1 1,16-7 0,-17 10 40,34-5 240,157 3 1893,-186 6-2154,0 0 0,0 1 0,0 0 0,0 1 0,0 1 0,20 11 0,-25-13-38,149 58 494,-59-25-27,84 39 337,-151-61-745,-24-10-67,1-1-1,-1 0 1,1 0-1,-1-1 0,8 2 1,-3-1 26,-1 1 1,1 0 0,-1 0 0,0 1 0,10 6 0,25 13 90,-40-23-131,0 1 9,1 0-1,0 0 1,-1 1 0,1 0 0,-1 0 0,0 0-1,0 1 1,0-1 0,8 9 0,10 6 26,-20-14-39,0-1 0,0 0 0,0 0 1,0 0-1,1 0 0,4 3 0,-5-4 1,-1 0 0,1 0 0,0 0 0,-1 0-1,0 0 1,0 0 0,1 1 0,-1-1 0,2 5 0,12 14 33,-14-19-34,-1-1 1,1 1 0,-1-1 0,1 1 0,-1 0 0,0 0 0,1-1 0,-1 1-1,0 0 1,0 0 0,-1 0 0,1 1 0,0-1 0,0 3 0,17 42 195,-18-37-183,2 0 0,-1 0-1,1 0 1,4 10 0,-3-10-8,0 1 1,-1 0 0,0-1 0,0 13-1,5 22-2,-6-38 15,1 0 0,-1 1 0,0-1-1,-1 12 1,0-16-7,0-1-1,-1 0 1,1 1-1,-1-1 1,0 1-1,0-1 1,1 0-1,-2 1 1,1-1-1,0 0 1,0 0-1,-1 0 1,1 0 0,-1 0-1,0 0 1,1 0-1,-5 2 1,0 1 41,0-1 0,0 1 0,-1-1 0,1-1 0,-1 1 1,0-1-1,0-1 0,-15 5 0,5-5 118,-1 0 0,-33 0 1,40-2-150,0 0 0,0 0 0,0-1 0,0-1 0,1 1 1,-1-2-1,0 0 0,1 0 0,-1-1 0,1 0 0,0-1 0,0 0 1,-9-6-1,11 6 83,7 4-74,1 1 1,-1 0-1,1 0 1,-1 0-1,1-1 1,-1 1-1,1 0 1,-1-1-1,1 1 1,0 0 0,-1-1-1,1 1 1,-1 0-1,1-1 1,0 1-1,-1-1 1,1 1-1,0-1 1,0 1 0,0-1-1,-1 1 1,1 0-1,0-1 1,0 0-1,0 1 1,0-1-1,0 1 1,0-1-1,0 1 1,0-1 0,0 0-1,-6-12-3675,5 2-1068,-4-2-2384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35.42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115 208 3184,'0'0'4797,"-4"-3"-3597,-7-2-384,0-1 1,1-1-1,0 0 0,1 0 1,0-1-1,-13-14 0,18 18-823,1 0 0,0 0-1,0-1 1,0 1 0,1-1-1,0 1 1,-1-1 0,-1-7-1,4 9-4,-1 1 0,1-1-1,-1 0 1,1 1 0,0-1-1,0 0 1,0 0 0,1 1-1,-1-1 1,1 0-1,-1 1 1,1-1 0,0 1-1,0-1 1,0 1 0,0-1-1,2-2 1,-1 2 11,0 1 0,1-1 0,-1 0 0,1 1 0,-1 0 1,1 0-1,0 0 0,0 0 0,0 0 0,0 0 0,0 1 0,0 0 0,0-1 0,5 0 0,50-8-5,-45 8 35,-5 1-11,1 0 0,-1 1 0,0 0 0,1 0 0,-1 0 0,0 1 0,1 1 0,-1-1 0,0 1 0,0 1 0,0 0 0,0 0 0,-1 0 0,1 1 0,12 8 0,4 5 131,0 0-1,-1 2 0,-1 1 0,24 28 1,-44-47-135,0 1-1,0 0 1,0-1 0,0 1 0,0-1 0,0 1 0,0-1 0,1 0 0,-1 0 0,0 0-1,1 0 1,-1-1 0,1 1 0,-1 0 0,1-1 0,-1 0 0,1 0 0,0 0 0,-1 0 0,1 0-1,3-1 1,7-1-12,-1-1 0,0 0-1,14-6 1,-3 1 90,-13 5-91,11-4-22,2 0-1,-1 2 0,1 1 1,-1 0-1,26 0 1,-46 5 13,0-1 0,-1 0 1,1 1-1,0 0 0,-1-1 1,1 1-1,-1 0 1,1 0-1,-1-1 0,1 1 1,-1 0-1,1 1 0,-1-1 1,0 0-1,0 0 0,0 1 1,1-1-1,-1 0 1,0 1-1,-1-1 0,1 1 1,0-1-1,0 1 0,0 3 1,13 44 117,-13-44-108,2 7 32,-1-1-29,0 1 1,0-1-1,0 13 1,-2-20 5,0 0-1,0 0 1,1 0-1,-1 0 1,1 0-1,0 0 1,0 0 0,0 0-1,1 0 1,0 0-1,-1-1 1,1 1 0,0-1-1,1 1 1,2 3-1,0-5-5,-1-1 0,0 1 0,1-1-1,-1 0 1,1 0 0,-1-1 0,1 0-1,-1 1 1,1-1 0,0-1 0,-1 1-1,6-2 1,9 1-11,0 1 20,21 1 46,-38 0-66,0-1 0,0 1 0,0 0 0,0 0 0,0 0 0,-1 0 0,1 0 0,0 0 0,0 0 0,-1 0 0,1 1 0,-1-1 0,1 0 0,-1 1 0,1 0 0,1 3 0,2 2 12,-1 0-1,0 1 0,0-1 0,-1 1 0,0 0 1,0 0-1,-1 1 0,0-1 0,1 9 0,-3-15-5,0-1-1,1 0 0,-1 0 1,0 0-1,1 0 0,-1 1 1,0-1-1,1 0 0,0 0 1,-1 0-1,1 0 0,-1 0 1,1 0-1,0 0 0,0-1 1,0 1-1,-1 0 0,1 0 0,0 0 1,0-1-1,0 1 0,0-1 1,0 1-1,0-1 0,1 1 1,-1-1-1,2 1 0,40 8-21,-14-4 63,-25-4-49,-1 1-1,1-1 1,0 1-1,-1 0 1,0 0 0,1 0-1,-1 0 1,0 0-1,0 1 1,0 0-1,0-1 1,0 1-1,-1 0 1,1 0-1,-1 1 1,0-1-1,0 0 1,0 1-1,1 4 1,3 13 5,-3-13 29,-1 1-1,0-1 0,0 0 0,-1 1 0,0 9 0,-1-13-19,0 0 184,0 1 0,0 0 0,0 0 1,-1-1-1,-2 10 0,2-12-111,0-1 1,-1 0-1,1 1 0,-1-1 0,1 0 0,-1 0 0,1 0 1,-1 0-1,0-1 0,0 1 0,0 0 0,0-1 0,0 1 1,-4 1-1,-7 6 50,-4 2-23,2-9-3936,5-2-1788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43.28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48 226 3872,'0'0'7589,"-12"-15"-4507,11 7-2844,0 0 1,0 0-1,-1 0 1,-5-14-1,5 14-187,-1 0 0,1 0 1,0 0-1,-1-16 0,-8-19 65,12 41-111,1 0-1,-1 1 1,1-1-1,0 1 1,0-1-1,0 1 1,0 0-1,0-1 1,0 1 0,0 0-1,4-1 1,-2 0 5,7-3 118,0-1 0,0 1 0,0 1 0,1 0 0,-1 1 0,1 0-1,0 1 1,0 0 0,13 0 0,-2 2-106,2-1 103,0 1 1,-1 0 0,1 3 0,0 0 0,-1 1-1,0 1 1,27 10 0,-31-8-21,-10-4-59,-2 0 0,1 1-1,0 0 1,-1 0 0,10 7 0,-11-6-4,0 0 1,0-1 0,1 0 0,8 3-1,-8-4 2,0 1 0,1 0-1,-2 1 1,9 5 0,3 5 22,1 0 21,-1 1 0,29 31 1,-15-14-45,-26-27-29,0 1 0,0 0 0,0 1 0,8 11 0,37 37 21,-47-50-33,-1-1 1,1 0 0,0 0 0,0-1 0,6 5 0,14 13 1,-13-10 3,1 0-1,0-1 1,1-1 0,0 0-1,1 0 1,0-2 0,17 8-1,-20-11 33,-1 2 1,19 12-1,9 6 117,73 40-55,-108-62-96,1 0 0,-1 0-1,0 1 1,0-1 0,6 8 0,17 13 38,-22-21-46,-1 1-1,0-1 1,0 1 0,0 0-1,0 0 1,0 0 0,-1 0-1,0 1 1,0 0 0,3 6-1,17 21 24,-18-26-28,-1 0 1,1 1-1,-1-1 0,0 1 1,0 0-1,-1 1 1,0-1-1,0 0 1,3 14-1,-3-4 70,0 1 0,-1 0 0,0 25 0,-4-40-47,-1 0 0,0 0 0,1-1 0,-1 0 0,0 1 0,-1-1 0,1 0 0,0 0 0,0-1 0,-1 1 1,1-1-1,-8 2 0,-17 4 110,14-4-88,1 0 1,-1-1 0,-24 1 0,4-2 3,23 0-32,0 0 0,1-1-1,-1 0 1,0 0 0,1-1 0,-1-1 0,1 0 0,-1 0 0,1-1-1,-18-8 1,-11-10-22,24 13 74,0 0 0,-21-16 0,3 2-867,1 1-6885,15 8 558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44.93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56 136 3304,'0'0'6307,"-34"-4"-758,32 1-5530,0 1-1,0-1 1,0 0-1,0 0 1,1 0-1,-1 0 0,1-1 1,0 1-1,-1 0 1,2-1-1,-2-4 1,1 7-15,1-1 1,-1 0-1,1 0 0,0 0 1,0-1-1,-1 1 1,1 0-1,1 0 1,-1 0-1,0 0 1,0 0-1,1 0 0,-1 0 1,1 0-1,0 0 1,-1 0-1,1 1 1,0-1-1,0 0 1,2-3-1,11-7-12,-12 9 5,0 1 1,1-1-1,-1 1 0,1 0 1,0 0-1,-1 0 0,1 0 1,0 0-1,0 1 0,0-1 1,0 1-1,0 0 0,0 0 1,1 0-1,4-1 0,29 0 38,-27 1 2,1 0 0,0 1 0,19 2 0,-27-2-30,1 1 0,-1 0 0,0 0 0,1 0 0,-1 0 0,0 1 0,0-1 0,0 1 0,0 0 0,0 0 1,-1 0-1,1 0 0,0 0 0,-1 1 0,0-1 0,3 4 0,1 2 99,0 0 1,0 0-1,-1 0 0,0 1 1,-1 0-1,0 0 1,0 0-1,4 15 0,10 46 484,-4-22-349,-11-40-190,0-1-1,-1 1 1,0-1 0,0 1-1,1 14 1,-3-22-55,0 1 0,0-1 0,0 1 0,1 0 0,-1-1 0,0 1 0,1-1 0,-1 1 0,0-1 0,1 0 0,-1 1 0,1-1 0,-1 1 0,0-1 1,1 0-1,-1 1 0,1-1 0,-1 0 0,1 1 0,0-1 0,-1 0 0,1 0 0,-1 1 0,1-1 0,-1 0 0,1 0 0,0 0 0,-1 0 0,1 0 0,-1 0 0,2 0 0,24-1-21,-21 1 57,7 0 28,-4 0-54,-1 0 0,1 0 1,0 1-1,-1 0 0,9 2 0,-13-2-8,0 0 0,-1 0 0,1 0 0,-1 1-1,1-1 1,-1 1 0,1 0 0,-1 0-1,0 0 1,0 0 0,0 0 0,0 0-1,-1 0 1,1 1 0,0-1 0,-1 0 0,2 4-1,2 3 26,0-1 0,0 0-1,1 0 1,0 0-1,9 8 1,7 8 85,-8-3-93,-13-19-19,0 1 0,0-1-1,1 0 1,-1 1 0,0-1 0,1 0-1,0 0 1,-1 0 0,1 0-1,0-1 1,0 1 0,0 0 0,0-1-1,0 1 1,0-1 0,1 0 0,-1 1-1,0-1 1,1-1 0,-1 1-1,1 0 1,-1 0 0,1-1 0,4 1-1,34 6-29,-39-7 33,0 1 0,0-1 0,-1 1 0,1 0 0,0-1 0,-1 1 0,1 0 0,0 0 1,-1 0-1,1 0 0,-1 1 0,0-1 0,1 0 0,-1 0 0,0 1 0,0-1 1,0 1-1,0-1 0,0 1 0,2 3 0,10 74 245,-12-77-244,0 1 0,0-1 0,0 1 0,0-1 0,0 0 0,0 0 0,1 1 0,-1-1 0,1 0 0,-1 0 0,1-1 0,0 1 0,0 0 0,0 0 0,3 2 0,40 19-17,-38-21 14,0 1 1,0 1-1,-1-1 1,1 1-1,10 9 1,-3 1 4,-10-10-1,0 1 1,-1-1-1,2 0 1,-1 0-1,0-1 1,1 1-1,0-1 1,0 0-1,0 0 1,0-1-1,0 0 1,0 1-1,10 1 1,-13-4-9,1 1 1,-1-1-1,0 1 0,0 0 1,0 0-1,0 0 1,0 0-1,0 0 1,0 0-1,0 1 1,0-1-1,0 0 1,-1 1-1,1 0 0,0-1 1,-1 1-1,0 0 1,1 0-1,-1 0 1,2 3-1,0 3 21,-1-1 0,0 1-1,0-1 1,1 15 0,6 22 69,-8-41-84,0-1 0,0 0 1,0 0-1,0 0 0,0 0 0,1 0 1,-1 0-1,1 0 0,-1 0 1,1 0-1,0-1 0,-1 1 0,1-1 1,0 1-1,3 1 0,21 16-1894,-17-2-2869,-8-7-492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49.36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377 1 1712,'0'0'3776,"-3"0"-2703,-95 0 7926,-141 0-7533,237 0-1473,0 0 1,1 0-1,-1 1 1,0-1-1,1 1 1,-1-1-1,1 1 1,-1 0-1,1 0 1,-1 0-1,1 0 1,-1 0 0,1 0-1,0 0 1,-1 0-1,1 0 1,0 1-1,0-1 1,0 0-1,0 1 1,0-1-1,0 1 1,1-1-1,-1 1 1,0 0-1,1-1 1,-1 1-1,1 0 1,0-1 0,-1 1-1,1 0 1,0 3-1,0-3 6,-1 0-1,1 0 0,0 0 1,0 0-1,0 0 1,1 1-1,-1-1 1,0 0-1,1 0 0,0 0 1,-1 0-1,1 0 1,0 0-1,0 0 1,0 0-1,0 0 0,0 0 1,0-1-1,1 1 1,-1 0-1,1-1 1,-1 1-1,1-1 0,0 1 1,-1-1-1,4 2 1,51 20 48,-33-12 46,1-1 0,0-1 1,1-1-1,50 9 0,199-7 1913,-266-10-1954,126 10 783,183-1 762,-264-6-1377,74 12 0,-26-1 180,97 20-38,-27-1-56,-75-24-216,101-5-1,-194-4-87,1 0 1,-1-1-1,0 1 1,1-1-1,-1 0 1,1 0 0,-1 0-1,0 0 1,0-1-1,0 1 1,0-1-1,0 0 1,0 0-1,0 0 1,0 0-1,-1-1 1,1 1 0,-1 0-1,0-1 1,1 0-1,-1 0 1,2-4-1,0-5-52,-2 7-8,-1 1 1,1-1-1,-1 0 1,0 0-1,1-9 1,3-44-234,-5 35 287,0 23 2,0-1 0,0 1 0,0-1 0,-1 1 0,1-1-1,0 1 1,-1-1 0,1 1 0,0-1 0,-1 1 0,1 0 0,0-1 0,-1 1 0,1-1 0,-1 1 0,1 0-1,-1-1 1,1 1 0,-1 0 0,1 0 0,-1 0 0,1-1 0,-1 1 0,0 0 0,1 0 0,-1 0 0,1 0-1,-1 0 1,1 0 0,-1 0 0,0 0 0,-22 0-89,19 0 84,-10 1 92,0 0 0,1 1-1,-18 4 1,-9 2 190,-28-7-1541,61-4-1937,1-8-2883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12.24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47 2984,'0'0'4410,"24"0"-1295,192 5 3047,147 9-3361,-151-12-2080,361-14 579,-357 5-640,-69 4-338,437-5 767,-584 8-1089,323-11 246,-229 7-158,37-3 48,171-4 399,541 6 362,-714 15-885,-92-9-11,58 12-1,-59-7-1,58 2 0,71 6 40,-151-13-48,1 0 0,21 6 1,-19-3-6,16 2 3,-17-4-6,0 1 0,28 9 0,-42-11 25,-11-1-3177,-11 0-1593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13.91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7 1816,'0'0'3842,"24"0"-223,7 1-1487,37 7-1,9 1-897,390-12 3636,-222 0-3837,73-4-371,346-5 275,-422 14-680,303-2 83,-512 2-320,0 2 1,-1 1-1,37 11 0,-42-10-2,77 21-41,-89-26 9,-13-1 15,0 0 1,0 0-1,0 0 1,0 1-1,0-1 0,0 0 1,0 1-1,0-1 1,0 1-1,3 1 1,-4 1 11,-1-2 50,-12-1-4284,-5 0-3687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15.05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 3184,'0'0'9499,"9"0"-8632,367 0 5505,204 0-3527,-290 17-2546,-264-15-252,73 15 87,-40-6 14,-41-5-67,12 2 203,-62 2-6342,-1-2-1738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16.58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5857,'0'0'3584,"30"0"-192,2 0-2406,186 2 3018,111 20-2452,-111 6-925,230-1 0,-389-27-566,0 2 0,93 16 0,-138-15-50,24 2 31,-37 10-4519,-1-6-701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17.33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5 3752,'0'0'7475,"9"-1"-6604,282-2 3957,-169 16-3930,-41-4-294,500 28 1759,-221-17-1486,-271-7-452,-88-12-395,-1 2 30,0-2-154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55.97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279 354 1504,'0'0'5460,"3"-4"-4876,0 2-2282,5-6 8233,-8 7-6414,0 1 0,0 0 0,0-1-1,0 1 1,0 0 0,0 0 0,0-1 0,0 1-1,-1 0 1,1 0 0,0-1 0,0 1-1,0 0 1,0 0 0,-1 0 0,1-1-1,0 1 1,0 0 0,0 0 0,-1 0-1,1 0 1,0-1 0,0 1 0,-1 0-1,1 0 1,0 0 0,0 0 0,-1 0-1,1 0 1,0 0 0,-1 0 0,1 0-1,0 0 1,0 0 0,-1 0 0,1 0 0,0 0-1,-1 0 1,1 0 0,0 0 0,0 0-1,-1 0 1,1 0 0,0 0 0,-1 1-1,-4-1-48,1 1 0,-1 0 0,0 0 0,1 1 0,-1-1 0,-5 4 0,4-3 26,1 0 1,0 0-1,-1 0 1,1-1-1,-1 0 1,-9 1-1,-31 2 423,35-2-371,1-1-1,-1 0 0,1-1 1,-1 0-1,1 0 1,-16-4-1,22 3-155,1-1 0,0 1-1,-1-1 1,1 0 0,0 0 0,0 0 0,0 0 0,0-1-1,1 1 1,-1-1 0,1 0 0,0 0 0,-1 0-1,1 0 1,0 0 0,1 0 0,-1 0 0,0-1 0,1 1-1,0-1 1,-2-5 0,1 1-8,1 0 1,-1 0-1,1-1 1,1 1-1,-1 0 0,1 0 1,1 0-1,0-1 1,2-11-1,-2 17 10,0 0-1,1 0 1,-1 1-1,1-1 1,-1 0 0,1 1-1,0-1 1,0 1-1,0-1 1,0 1-1,0 0 1,1 0 0,4-4-1,40-20-96,-26 15 75,-21 11 25,81-42-69,-71 38 54,-1 1-1,1 0 1,0 1-1,0 0 0,1 0 1,18 0-1,-18 1-1,0 1 0,0 1 0,-1-1 1,1 2-1,0-1 0,-1 2 0,1-1 0,-1 1 0,18 9 0,-11-4 37,1 0-1,-1-1 0,1 0 0,0-2 1,1 0-1,0-1 0,-1-1 0,1-1 1,23 1-1,-36-4-14,0 1-1,1-1 1,-1 0 0,0 0-1,0-1 1,-1 0 0,1 0-1,0 0 1,-1-1 0,9-4-1,3-4 38,28-26 0,-18 14-40,-17 17-11,0-1 0,0 2 1,1 0-1,-1 0 1,1 0-1,1 2 0,-1-1 1,21-2-1,-14 3-7,0 2-1,0 0 1,0 2 0,0 0-1,0 0 1,0 2 0,0 0-1,-1 2 1,1-1 0,32 15-1,-32-9-8,0 1-1,0 0 0,23 21 1,-32-25 51,-5-4-25,1 0 0,-1 1 0,0-1-1,0 1 1,-1 0 0,5 6 0,-6-8 1,1 0 1,-1 0 0,0 0 0,1 0-1,0-1 1,-1 1 0,1-1 0,0 1 0,0-1-1,0 0 1,0 0 0,0-1 0,4 2-1,56 8 37,-28-4-27,-32-6-15,1 1 1,0 0-1,-1 0 1,1 0-1,-1 0 0,1 1 1,-1-1-1,0 1 1,1 0-1,-1 0 1,0 1-1,0-1 0,0 0 1,-1 1-1,1 0 1,-1-1-1,1 1 0,-1 0 1,0 1-1,0-1 1,0 0-1,-1 0 1,1 1-1,-1-1 0,2 6 1,0 5-19,-1 1 1,-1 0-1,0 0 1,-1 0-1,-2 18 1,1 12 10,1-41 11,1 0 1,0 0-1,0 0 1,1 0-1,-1 0 1,1 0-1,-1 0 1,1 0-1,1-1 1,-1 1-1,0-1 1,1 1-1,0-1 1,4 4-1,-4-4 3,1 0 0,-2 1 0,1-1 0,0 1-1,-1-1 1,1 1 0,-1 0 0,0 0 0,0 0 0,-1 0 0,1 0 0,-1 1 0,0-1-1,1 8 1,-2-11-1,0 0-1,0 0 0,0 0 1,-1 0-1,1 0 0,0 0 1,-1 0-1,1 0 0,-1 0 1,1 0-1,-1 0 1,1 0-1,-1 0 0,1 0 1,-1-1-1,0 1 0,0 0 1,1 0-1,-1-1 0,0 1 1,-2 1-1,-27 9 62,-31-6 27,37-4-88,19 0-2,0 0-1,-1-1 1,1 0 0,0 0-1,0 0 1,-1 0-1,1-1 1,0 0-1,0 0 1,0-1-1,0 1 1,-10-5-1,0-6-56,5 5 64,2 0-1,-1 0 1,1-1-1,0 0 1,1 0 0,-11-14-1,7 6-75,-2 2-1,0 0 1,-1 0-1,-22-16 0,30 26 55,0 0 1,0 0-1,0 1 0,0 0 0,0 0 0,-1 0 0,1 1 0,-1 0 0,0 0 1,1 1-1,-1 0 0,0 0 0,0 1 0,0 0 0,0 0 0,0 0 0,-7 2 0,-11 3-45,1 1 0,0 1-1,-32 13 1,13-4 129,1 1 174,31-12-163,-1 0 1,1-1-1,-1 0 0,-18 3 0,-51 12 6,59-16 18,-46 2 0,50-5-95,0 1 5,-1-1-1,1-1 1,0 0 0,0-1 0,-1-1-1,-27-9 1,12 2-23,-8-4 6,39 12 9,-4-1-26,1 0 1,0-1-1,0 0 0,1 0 0,-1 0 1,1-1-1,-5-5 0,7 8-2,1 0 22,1 1 0,-1 0 0,1 0 1,-1-1-1,1 1 0,0-1 0,0 1 0,-1-1 0,1 0 1,0 1-1,1-1 0,-1 0 0,0 0 0,0 0 1,1 0-1,-1 0 0,1 1 0,-1-3 92,1 4-197,0 0-1,0 0 1,-1 0-1,1 0 1,0 0-1,0 0 1,-1 0-1,1 0 0,0 0 1,0 0-1,-1 0 1,1 0-1,0 1 1,0-1-1,0 0 1,-1 0-1,1 0 1,0 0-1,0 1 0,0-1 1,0 0-1,-1 0 1,1 1-1,0-1 1,0 0-1,0 0 1,0 0-1,0 1 1,0-1-1,0 0 0,0 0 1,0 1-1,-1-1 1,1 0-1,0 1 1,0 10-3710,0-5-1107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09:56.75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83 1880,'0'0'4960,"1"-1"-4731,1 1 1,-1 0-1,0 0 1,0 0 0,1 0-1,-1 0 1,0 0-1,0 1 1,0-1 0,1 0-1,-1 0 1,0 1-1,2 0 1,26 28 1917,-26-25-2006,0-1 0,0 1 0,0 0-1,1-1 1,0 0 0,-1 0 0,1 0 0,0 0 0,0 0 0,1-1 0,-1 0-1,1 0 1,-1 0 0,1 0 0,-1-1 0,1 0 0,0 0 0,9 1 0,2-2 70,-7 1-82,-1-1 1,0 0-1,0 0 1,0-1 0,0 0-1,0 0 1,-1 0 0,1-1-1,0-1 1,0 1-1,-1-1 1,11-7 0,-14 8-120,59-40 152,80-40 0,-134 79-178,0 1 0,0 0 0,0 0 0,0 0 0,1 1 0,-1 1 0,0 0 0,19 1 0,1 0 28,-24 0-19,0 1 0,0-1 0,0 1 0,-1 0 0,1 0 0,0 0 0,-1 1 0,1 0 0,-1-1-1,0 2 1,7 5 0,15 10 108,-15-12-91,-6-3 26,-1-1 1,1-1-1,-1 1 1,1-1-1,0 0 1,0 0-1,0 0 0,0-1 1,0 1-1,0-1 1,8 0-1,7-1-236,-4-1 397,-1 1 0,23 3 0,-34-2-318,-1-1-1,0 1 0,0 0 0,1 0 0,-1 0 0,0 0 0,0 0 0,0 1 0,0-1 0,0 1 0,-1 0 1,1 0-1,0 0 0,-1 0 0,1 0 0,-1 1 0,3 3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00.80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275 429 1344,'0'0'6413,"-2"1"-5890,-7 3 6836,13 0-7065,0 0 0,0 0 0,0-1 0,1 1 0,-1-1 1,1 0-1,0 0 0,8 3 0,-5-3-160,111 49 1878,-103-46-1770,1-2 1,-1 0-1,1-1 1,0 0-1,28 0 1,54 3 60,-69-3-253,0-1 0,0-1 1,34-4-1,-56 1-41,0 0 1,0 0 0,0-1 0,-1 0 0,1 0-1,-1 0 1,1-1 0,-1 0 0,12-10 0,3-5 7,29-31 0,-20 19 21,-19 18-65,-2 0-1,1-1 1,-2 0-1,0-1 0,0 0 1,8-24-1,1 3-276,5-14-177,-15 30 271,-7 18 177,-1 0 0,1 0 0,0-1 0,0 1 0,-1 1 0,1-1-1,1 0 1,-1 0 0,0 0 0,0 0 0,4-2 0,-4 3 8,21-22-195,-11 10-81,-8 7 431,-24 0 118,0 4-16,0 0-1,-32 1 1,-25-1-7,-29-12-73,52 8 299,-89 2 1,132 4-406,-155-10 434,135 9-355,-60-12 0,33 3-96,29 6-32,-17-3 32,-56 0 1,-15-2 127,117 9-256,0 0 1,1 0-1,-1 0 0,0 0 0,1-1 1,-1 1-1,0 0 0,1 0 0,-1-1 1,0 1-1,1 0 0,-1-1 0,1 1 1,-1 0-1,1-1 0,-1 1 0,1-1 1,-1 1-1,1-1 0,-1 1 0,0-2 1,-4-3-2514,-6-1-3667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02.87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0 295 1224,'0'0'15363,"18"-10"-14794,-4-5-488,27-23-1,3-1-3,-30 25-28,31-23 1,-21 19 23,-18 14-5,0 0 0,0 0 0,0 1 0,0 0 1,0 1-1,1-1 0,-1 1 0,1 1 0,-1-1 0,9 0 1,10-1-159,37 2 1,-45 1 96,-11 1-6,-1 0 0,1 0 0,-1 1 0,0 0 0,1 0 0,-1 0-1,0 1 1,0 0 0,0-1 0,-1 2 0,7 4 0,14 8 54,-2 6 138,-22-21 135,11-15 14,-4-1-301,1 1 1,1 0-1,0 0 0,1 1 0,0 0 0,1 1 0,23-18 1,-31 27-59,0 1 1,0 0-1,0 0 1,0 0-1,0 0 1,1 0-1,-1 1 1,1 0-1,-1 0 1,9-1-1,51 2-238,-37 0 204,-22 1 42,0 0 1,0-1 0,0 1 0,-1 1-1,1-1 1,0 1 0,-1 0-1,1 0 1,-1 0 0,0 0 0,0 1-1,0 0 1,0 0 0,0 0 0,0 0-1,-1 1 1,4 3 0,-3-3 5,-1 1 1,1 0 0,-1-1 0,0 1 0,0 1-1,0-1 1,-1 0 0,0 1 0,0-1-1,0 1 1,-1-1 0,0 1 0,1 11-1,4 21 137,11-38-50,-10-1-60,1 0-1,-1 0 1,0-1-1,0 0 1,1 0-1,10-6 1,15-3 27,-23 8-23,-1 0-41,1 0 0,-1 1 0,0 0 0,1 0 0,0 1-1,-1 1 1,1-1 0,0 2 0,17 2 0,-25-3 8,0 1 0,0-1-1,0 1 1,0 0-1,0 0 1,0 0 0,0 0-1,-1 0 1,1 0 0,0 1-1,-1-1 1,1 0 0,-1 1-1,0-1 1,1 1-1,-1 0 1,0-1 0,0 1-1,0 0 1,0 0 0,0 0-1,-1 0 1,2 2 0,0 5 78,-1 0 0,0 0 0,0 0 0,-1 12 1,-1-11 116,25-6-188,1 1 90,-15-4-92,0 1 0,0 0 0,0 0 0,0 1 1,10 5-1,-18-7-2,1 1 0,-1-1 0,0 0 0,0 1 1,0-1-1,0 1 0,0 0 0,0 0 1,-1 0-1,1 0 0,-1 0 0,1 0 0,-1 0 1,0 0-1,0 1 0,0-1 0,0 0 1,0 1-1,0-1 0,-1 1 0,1-1 0,-1 1 1,1-1-1,-1 1 0,0 3 0,0 13 124,1-14-5,-1 1 0,0-1 0,0 1-1,0-1 1,-1 1 0,0-1 0,0 0-1,0 1 1,-1-1 0,1 0 0,-1 0 0,-3 6-1,1-6-842,-1 1 1,0-1-1,0 0 0,0 0 0,-1-1 0,0 1 0,-11 5 0,1 1-1866,-8 7-2701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06.55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688 0 4945,'0'0'7414,"-19"0"-4117,-46 1-1457,-125 17 0,108-6-1688,39-6-106,0 2 1,-42 12-1,75-16-65,-7 0 17,0 2 0,0 0 0,0 1 0,1 1 0,0 0 1,-20 15-1,34-21-11,1 0 1,-1 1-1,1-1 1,0 1 0,0-1-1,0 1 1,0-1-1,0 1 1,0 0 0,1-1-1,-1 1 1,1 3-1,-1-4-6,1 0 1,0 0-1,0 0 0,0 0 0,0 0 0,0 0 0,0 0 0,0 0 0,1 0 1,-1 0-1,1 0 0,-1 0 0,1 0 0,0 0 0,0 0 0,0 0 0,0 0 1,1 1-1,8 4-8,1 0 0,-1-1 0,1 0 0,0 0 1,1-2-1,-1 1 0,22 4 0,91 12 566,-65-13-338,60 9-46,-57-10 170,64-1 0,60 6 85,89 15-229,-70-8-77,-19-5-80,-23 0 7,-132-11 32,42-1 0,-63-1-382,-12 0-623,-18 2-2699,-7-3-2272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07.75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19 1 1840,'0'0'5540,"-2"10"2112,-2 40-6310,-8 91 1144,16-139-2483,-1-1 1,1 1-1,0-1 0,-1 0 0,1-1 1,0 1-1,0 0 0,0-1 0,7 0 1,-4 0 39,75 6 62,95-6-1,40 2 156,281 9 324,-377-12-586,-27-1 3,-53-1-6,1 3 0,-1 1 1,55 9-1,-64-3 88,-22-4 90,0-1 0,1 0 0,-1 0 0,12 0 0,38 7-959,-44-9-2801,-3 0-5052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08.62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1712,'0'0'8670,"13"0"-6263,21 1-1091,0 1 0,39 9 1,-31-5-28,72 2 0,-113-8-1164,-1 0-154,0 0 0,0 0 0,0 0 0,0 0 0,0 0 0,0 1 0,0-1 0,0 0 0,0 0 0,1 0 0,-1 0-1,0 1 1,0-1 0,0 0 0,0 0 0,0 0 0,0 0 0,0 1 0,0-1 0,0 0 0,0 0 0,0 0 0,0 0 0,-1 1-1,1-1 1,0 0 0,0 0 0,0 0 0,0 0 0,0 0 0,0 1 0,0-1 0,0 0 0,0 0 0,-1 0 0,1 0 0,0 0-1,0 0 1,0 0 0,0 1 0,0-1 0,0 0 0,-1 0 0,1 0 0,0 0 0,0 0 0,0 0 0,0 0 0,-1 0 0,1 0-1,0 0 1,0 0 0,0 0 0,0 0 0,-1 0 0,1 0 0,0 0 0,0 0 0,-48 17-6414,24-8 1953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08.99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33 4456,'0'0'7633,"7"-3"-6545,-3 1-921,2-1 122,0 0 1,1 1-1,-1-1 1,1 1-1,0 1 1,-1-1 0,1 1-1,8 0 1,244-8 5376,-257 9-5779,-13 6-7504,-1 6 1100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12.17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446 15 3104,'0'0'4338,"-13"-9"-1054,-39 7-722,37 0-2244,0 1 0,0 1 0,0 0 0,0 1 1,0 0-1,-24 7 0,26-4-189,-14 3 35,1 2 0,0 0 0,0 2 0,1 1 0,0 1 0,-27 20 0,49-31-152,1 0-1,-1 0 1,1 0-1,0 1 1,0 0-1,0-1 1,0 1-1,0 0 0,1 0 1,-1 0-1,1 0 1,0 0-1,-2 5 1,0 43-135,3-41 96,0-8 25,1 0 0,0 0 1,-1 0-1,1 0 0,0 0 0,0 0 0,0 0 1,1 0-1,-1 0 0,0-1 0,1 1 1,-1 0-1,1-1 0,-1 0 0,1 1 0,0-1 1,0 0-1,-1 0 0,1 1 0,0-2 0,0 1 1,3 1-1,55 20 41,-53-20-10,40 9 11,0-2 0,0-2 0,0-1 0,78-3 0,-85-3-18,0-2 1,0-2 0,0-2-1,66-18 1,-41 6 36,144-48 97,-198 62-152,-8 4-7,-1-1 0,1 0 0,0 0-1,-1 0 1,1-1 0,-1 1-1,0 0 1,1-1 0,3-3 0,-5 1 181,0 0 0,-1 0 0,1 0 0,-1 0 0,0 0 0,0 0 0,-2-8 0,2 5-128,-1 5-44,0 0 0,1 1 0,-1-1 0,0 0 0,0 0 0,0 0 0,-1 1 0,1-1 0,0 1 0,-1-1 0,1 1 0,-1-1 0,1 1 0,-1 0 0,0-1 0,1 1 0,-4-1 0,-34-16 107,14 10-79,-19-3-17,-255 1 1088,205 11-925,82-1-980,-1 0-1,1 1 0,0 1 0,0 0 1,0 1-1,0 0 0,0 0 0,0 2 1,1-1-1,0 1 0,-15 10 1,2 3-5657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13.06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59 66 3672,'0'0'7651,"-4"1"-7049,2-1-491,-1 1 1,1 0 0,-1 0-1,1 0 1,-1 0 0,1 0 0,0 1-1,0-1 1,0 1 0,-1 0-1,1-1 1,1 1 0,-1 0-1,0 0 1,0 0 0,1 0-1,-1 1 1,0 1 0,-1 1-13,1-1 1,0 1-1,1 0 1,-1 0-1,1 0 1,0 0-1,0 0 1,0 0-1,1 7 1,0-10-97,1 0 0,0 0 1,-1 0-1,1-1 0,0 1 1,0 0-1,0-1 0,0 1 1,0-1-1,1 1 1,-1-1-1,0 1 0,1-1 1,-1 0-1,1 0 0,-1 0 1,1 0-1,-1 0 0,1 0 1,0 0-1,2 0 0,45 19 43,-44-18-47,37 9 117,1-1 0,0-3 0,0-1 0,1-2 0,0-2 0,81-7 0,-87 0-112,-1-2 0,-1-1-1,1-2 1,51-22 0,-43 16 21,-33 11-20,0 0 0,0-1 0,-1 0 0,0-1-1,0 0 1,-1 0 0,0-1 0,0-1 0,9-10-1,-17 18 125,-1-1-1,0 0 0,1 0 1,-1 1-1,0-1 1,0 0-1,0 0 0,0 0 1,0 0-1,-1 0 1,1 0-1,-1-1 0,1 1 1,-1 0-1,0 0 0,0 0 1,0 0-1,0-1 1,0 1-1,0 0 0,-1 0 1,1 0-1,-1 0 0,1-1 1,-1 1-1,0 0 1,0 0-1,0 0 0,0 1 1,0-1-1,0 0 1,-3-3-1,2 4-359,0-1 1,0 1-1,0-1 1,0 1-1,0 0 0,0 0 1,0 0-1,0 0 1,0 0-1,-1 0 0,1 1 1,-4-2-1,2 2-811,0-1 0,0 1-1,0 0 1,0 0 0,0 1-1,-6 0 1,-8 7-6885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16.370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1 190 1200,'0'0'10205,"1"-28"-9209,0 25-966,1 0 1,-1 0 0,1 0 0,0 0-1,0 0 1,0 0 0,0 1 0,0-1-1,1 1 1,-1-1 0,6-2 0,37-23 177,-21 13-135,-12 8-19,1 1 0,-1 0 0,1 0 0,0 1 0,0 1-1,1 0 1,-1 1 0,1 0 0,0 2 0,0-1 0,0 1-1,15 2 1,154-16 2231,-143 10-1859,63-3 196,-30 4-440,-48 2-98,-1 1 1,1 1-1,27 3 0,-37 0-33,-1 2 1,0-1-1,0 2 1,-1-1-1,0 2 1,0 0-1,14 10 1,34 18 119,-15-8-27,-33-19-31,0 0-1,19 8 0,-5-5 373,-15-5-407,0-1-1,1 0 1,0-1-1,22 4 1,111 18 954,-143-26-1017,110 20 227,-78-3-148,-35-17-95,1 1 0,-1-1 1,0 0-1,0 0 0,1 1 1,-1-1-1,0 0 0,0 0 1,0 1-1,1-1 0,-1 0 1,0 0-1,0 1 0,0-1 1,0 0-1,0 1 0,0-1 1,0 0-1,0 1 0,1-1 1,-1 0-1,0 0 0,0 1 1,0-1-1,-1 0 0,1 1 1,0-1-1,0 0 0,0 1 1,0-1-1,0 0 0,0 1 1,0-1-1,0 0 0,-1 0 1,1 1-1,0-1 0,0 0 1,0 0-1,-1 1 0,1-1 1,0 0-1,0 0 0,-1 1 1,1-1-1,0 0 0,0 0 1,-1 0-1,1 0 0,0 0 1,-1 1-1,1-1 0,-15 6 82,-48 13 83,43-12-127,0 0-1,-1-2 1,0 0 0,0-2-1,-28 2 1,-11-5 190,56-1-223,1 0 0,-1 0 1,0 0-1,0 0 1,1-1-1,-1 0 0,1 0 1,-1 0-1,1 0 1,0 0-1,-5-5 0,6 5 0,0 0-1,-1 0 1,1 1 0,-1-1-1,0 0 1,0 1-1,1-1 1,-1 1 0,0 0-1,-5-1 1,1-17-9060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17.18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2968,'0'0'6929,"18"1"-4619,97 28 959,-12-2-1943,34 7-589,-87-19-204,0-3-1,85 10 1,128-12 1330,-262-10-1800,-1 4 1,0-4 77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19.419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150 201 3504,'0'0'2273,"-3"0"-1200,-3-1 68,1 1 1,0-1-1,-1 0 0,1-1 0,0 1 0,-9-5 0,1 0-230,1 0 0,0-1 0,-18-14 0,4-5-719,25 25-191,1 0 0,-1 0 1,0 0-1,1 0 0,-1 0 0,0-1 1,1 1-1,-1 0 0,1 0 1,0-1-1,-1 1 0,1 0 1,0 0-1,0-1 0,0 1 0,0 0 1,0-1-1,0 1 0,0 0 1,0-1-1,1 1 0,-1 0 0,0 0 1,1-1-1,0-1 0,3 0-4,-1 0 0,1 0 0,0 1 0,0-1 0,0 1 0,1 0 0,-1 0 0,5-1 0,3-2 9,12-6-17,0 1 0,1 1-1,0 1 1,0 2 0,1 0 0,-1 2 0,1 1 0,31-1 0,-46 6 41,1 0 1,0 1 0,-1 1-1,1 0 1,-1 0 0,20 11-1,-13-7-13,126 63 35,-139-69-54,0 1 0,0 0-1,-1-1 1,1 2 0,-1-1-1,0 0 1,0 1 0,0 0-1,6 8 1,-8-10 4,-1 1-1,1-1 1,-1 1 0,0 0-1,0 0 1,0 0-1,0-1 1,0 1 0,-1 0-1,1 0 1,-1 0 0,0 0-1,0 0 1,0 0-1,0 0 1,0 0 0,-1 0-1,1 0 1,-2 5 0,0-5 10,0 0 1,0-1-1,0 1 1,0-1-1,0 1 1,0-1-1,-1 1 1,1-1-1,-1 0 1,1 0-1,-1 0 1,0-1-1,-5 3 1,-42 18 404,32-17-164,0 0 1,0-1-1,-1-1 1,1 0 0,-20-1-1,-20-1-8839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10T19:10:19.93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5033,'0'0'6037,"0"0"-6013,0 1-1,0-1 1,0 0-1,0 0 1,0 1-1,0-1 1,0 0 0,0 0-1,0 1 1,0-1-1,0 0 1,0 0-1,0 1 1,0-1 0,0 0-1,0 0 1,0 1-1,0-1 1,0 0-1,0 0 1,0 1-1,0-1 1,0 0 0,1 0-1,-1 1 1,0-1-1,0 0 1,0 0-1,0 0 1,1 1 0,-1-1-1,0 0 1,0 0-1,0 0 1,1 0-1,-1 1 1,27 3 1049,0-1 1,0-1-1,0-1 1,36-4-1,2 1 1206,-64 2-1986,-1 14-7889,0-5 2720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29.7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3015 0 3696,'0'0'2969,"0"17"11001,0-9-14688,0-2 899,-1-2-93,1 1 1,0-1-1,0 1 0,0-1 1,1 0-1,-1 1 0,1-1 1,0 0-1,1 0 0,-1 1 1,1-1-1,-1 0 0,5 6 1,42 69 465,-33-59-477,29 34 164,-38-48-192,0 1 1,-1 0 0,10 15-1,8 10 35,64 86 210,-46-60-214,129 156 294,-48-77-139,85 90 63,-117-123-210,-44-50-68,-24-26 14,24 39-1,2 3-21,173 272 106,-214-329-116,172 291 87,-38-54-81,-105-190 25,30 45 133,45 61 83,-101-150-247,33 68 157,-1-3 15,-34-65-163,1 0 1,6 22-1,14 24 99,-5-19-81,24 58 1,-3-5-38,62 124 42,-41-93 2,5 13 19,-26-61 25,-42-74-63,0 1 0,0-1 0,0 1 1,1-1-1,-1 0 0,8 7 0,-7-3 51,-4-9-3,0 1 0,1-1-1,-1 1 1,0-1 0,0 0 0,0 1 0,0-1-1,0 1 1,1-1 0,-1 0 0,0 1 0,0-1-1,1 0 1,-1 1 0,0-1 0,1 0 0,-1 1-1,0-1 1,1 0 0,-1 1 0,0-1-1,1 0 1,-1 0 0,1 0 0,-1 1 0,0-1-1,1 0 1,-1 0 0,1 0 0,-1 0 0,1 0-1,-1 0 1,1 0 0,-1 0 0,0 0-1,1 0 1,-1 0 0,1 0 0,0 0 0,23 0-76,5 0 12,0 0-1,0-2 0,43-9 0,103-13 15,7-12-7,48 0-7,-107 28 7,128-40 22,-211 41-27,58-3 0,-26 4 8,42 0-11,-81 2 1,-1 3 0,49 3 0,-13 0-4,481-2 3,-351 6-17,96-6 33,-166-6-23,-108 5-101,0-1 1,21-4-1,18-2 1041,-7 6 3026,-50 2-3959,-1 1 0,5 3 0,0-3 0,2-1 0,-1 0 0,0 0-3,-6 0-28,22 6-648,4 5 662,-15-8-51,0 2 0,-1 0 0,1 0 1,-1 1-1,11 8 0,15 28-79,-31-37 145,-1 1-1,0 0 0,0 0 0,0 0 0,-1 1 0,0 0 1,5 10-1,18 28-12,-17-30 5,0 0 1,-1 1-1,0 0 1,9 29-1,1 0 3,19 46 6,-7-21 6,15 30-10,18 41 20,-32-55 3,-24-60-10,1-1-1,17 32 1,-17-39-4,-2 0-1,1 0 1,4 24 0,7 16 4,41 129-7,-16-46 15,33 91-1,-65-191-15,-1 0 0,-2 1-1,6 66 1,-9-56 5,19 78-1,-4-37 5,-5-15 7,-1 14-5,-13-68-1,3 8 32,4 3-37,16-35-158,14 0 152,5-1 19,55 7 1,30 2-11,-24 13-16,-94-17 9,0-1 0,0 1 1,0 1-1,-1 0 0,1 0 0,-1 1 0,10 8 0,-16-11 0,0 1 0,-1-1-1,1 1 1,-1 0 0,1 1 0,-1-1 0,-1 1 0,1-1-1,-1 1 1,4 9 0,10 51 13,-15-59-13,22 76 2,-17-46 0,3 7 6,-3 0-1,2 52 1,-7-74-8,1-1-1,6 31 1,-3-31-28,-2 1 1,1 30 0,-4 46-89,0-96 107,0-1-70,-1 1 77,1 0 1,0 0-1,0-1 1,-1 1-1,1 0 1,0-1-1,-1 1 0,1 0 1,-1-1-1,1 1 1,-1-1-1,1 1 0,-1 0 1,0-1-1,1 1 1,-2 0-1,-6 2-2,-1 0-1,1 0 1,-1-1-1,0 0 1,1-1-1,-1 0 1,-11 0-1,-36 7-9,4 4 9,-66 6 0,-171 7 17,151-11-66,-62 10 93,108-7-70,-457 63 60,471-72-24,-36 1 2,-149 3-175,-3 1-26,217-12 142,28 0 43,0 0 0,1-1 0,-1-2 0,-38-6 1,40 2-19,10 3 8,1 1-1,-1 0 0,0 0 1,0 1-1,-12-1 0,-29-8 11,39 7 15,-21-3 279,0 1 1,0 1-1,-53 2 0,83 2-206,-5-6 824,-2 6-904,-4 0 0,-11 0 0,17-1 0,6-3-3,2-31-242,-2 1 0,-1 0 0,-2 0 0,-1 0 0,-14-51 0,9 62 180,-1 0 0,-1 1 0,-24-34-1,-9-15-149,31 40 96,-4-5 27,-58-93 37,53 87-71,3 11 94,-2 1-1,-1 1 1,-1 1-1,-43-39 1,1 1-99,-33-24 60,73 69 65,0 1 0,-1 2 0,-38-20 0,49 29 5,-16-8-32,0 2 0,-66-21 1,-73-9-172,166 44 198,-55-14-86,-1 3 1,0 2 0,-93-3-1,112 14 35,1 1 0,-81 15-1,66-6 55,12-2-18,-1 1 0,-49 20 0,55-16 24,27-11-12,0 1-1,0 0 0,1 1 0,-1 0 1,1 1-1,1 0 0,-1 1 1,1 0-1,-18 17 0,16-10-29,-5 5 16,1 1 0,1 1 0,1 0 0,-13 25 0,8-6 2,1 0 1,2 1 0,1 0 0,3 1 0,1 1 0,-5 44-1,11-42 27,0-12-7,1 37 0,-4 185 19,8-55 196,0-199 84,-4-1 541,3 1-777,0-1 0,1 0-1,-1 1 1,0-1 0,1 0 0,-1 0 0,0 0 0,0 1-1,1-1 1,-1 0 0,0 0 0,0 0 0,1 0 0,-1-1 0,0 1-1,0 0 1,1 0 0,-1 0 0,0 0 0,0-1 0,1 1-1,-1 0 1,0-1 0,1 1 0,-1-1 0,0 1 0,1-1-1,-1 1 1,1-1 0,-1 1 0,1-1 0,-1 1 0,1-1-1,-1 0 1,1 1 0,0-1 0,-1 0 0,1 1 0,0-1 0,-1 0-1,1 1 1,0-2 0,0 1-62,-1 1 0,1-1 0,0 1 0,0-1 0,-1 1 0,1 0 0,0-1 0,-1 1 0,1 0 0,0-1 0,-1 1 0,1 0 0,-1-1 0,1 1 0,0 0 0,-1 0 0,1-1 0,-1 1 0,1 0 0,-1 0 0,1 0 0,-1 0 0,1 0 0,-1 0 0,1 0 0,-1 0 0,1 0 0,-1 0 0,1 0 0,-1 0 0,-16 0 0,16 1 0,-144-14-248,76 7 108,-46-6-89,-114 6-68,97 6 238,-524 11-73,442-8 146,-16 0 19,61 3 1,-168 13-27,210-12-22,-141 22-34,-428-20 157,428-11-80,170-1 17,-142-23 1,74 8-36,-234 4 1,42 14-11,357 0-16,3-24-7693,-1 5 5872,11-30-3583,4-5-1906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41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3010 435 8481,'0'0'7097,"-6"-1"-5384,-14-3-404,15 3-197,5 1-978,0 0 1,1-1-1,-1 1 1,0-1-1,0 1 1,0 0-1,1-1 1,-1 1-1,0 0 0,1-1 1,-1 1-1,0 0 1,1-1-1,-1 1 1,1 0-1,-1 0 1,0 0-1,1-1 1,-1 1-1,1 0 1,-1 0-1,0 0 1,1 0-1,-1 0 0,1 0 1,-1 0-1,1 0 1,-1 0-1,1 0 1,0 0-1,19 0-710,-14 0 925,106 4 129,182 29 0,-285-32-479,19 4 143,42 1 0,-61-6-68,-8 1-25,0-1 0,-1 0 0,1 0 1,-1 0-1,1 0 0,-1 0 1,1 0-1,0 0 0,-1 0 0,1 0 1,-1 0-1,1 0 0,-1 0 1,1-1-1,-1 1 0,1 0 0,0 0 1,-1 0-1,1-1 0,-1 1 1,1 0-1,0-1 0,-3-22 97,-8-29-143,4 24-100,1 0 0,-3-51 0,8-177-302,0 255 447,-4 0-10,1 0-1,-1 1 1,0 0-1,1-1 1,-1 2-1,0-1 1,-5 1-1,-3 0 15,-28 2 72,0 2-1,0 1 1,0 3-1,-64 21 1,-31 8 89,-190 23 278,-387-18 1608,442-37-1691,-224-6-100,134-6-133,22 17-30,104-8-121,124-5 266,-49 2 779,157 0-1061,0-1 0,0-1 1,-1 1-1,1 0 0,-1 0 1,1 0-1,-1 1 0,1-1 1,-1 0-1,-4 1 0,-2-2 77,-6 1 40,-3 0-2003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49.1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1 600,'0'0'21423,"0"18"-20977,0-7-332,-1 0-1,0 1 1,0-1 0,-1 0-1,-1 0 1,-4 13-1,-15 44 327,13-47-286,1 1 0,-8 36 0,11-36 42,-1 0 0,-1-1 0,-12 27 0,16-44-191,1 1 0,0 0 0,0-1 0,1 1 0,-1 0 0,1 0 0,0 0 0,0 0 0,1 0 0,-1 0 0,1 0 0,0 0 0,1 0 0,-1 0 0,1 0 0,0 0 0,0 0 0,1 0 0,-1 0 0,1-1 0,4 8 0,131 172 203,-92-117-117,-32-45-49,22 28 1,65 86 5,-74-102 67,40 72 0,-27-40-11,36 70-4,1 2 100,-55-96-172,6 9 15,80 119 32,5 12 18,-58-95-28,-44-70-26,0 0-1,12 30 1,-2-1 20,40 100 101,-18-38-104,-23-52-49,4 24-1,-18-60-1,0-1 0,2 1 0,16 35 0,-14-36 1,-1 0 1,8 26-1,12 26 7,26 51 7,-16-25-10,-26-69 2,13 41-1,5 15 31,-10-40-24,-13-25-18,2 0 0,10 17 1,-2 5-4,-12-39-18,-4-2-9,23 0-240,375 0 391,-387 1-121,0 0 0,0 1 0,0 0 0,0 1 0,-1 1 0,15 6 0,-23-9 3,-1 0 0,1-1 0,-1 1-1,1 0 1,-1-1 0,1 0 0,-1 0 0,1 0 0,-1 0 0,1 0 0,3-1-1,43-1-156,-46 2 151,2 0-2,-4 0-11,23 6 1,6-6 13,-20 0 6,-6-1 1,0 1 0,1 0 0,-1 1 0,0-1 0,0 1 0,1-1 0,-1 1 0,5 2 0,-2-2-6,-5-1-5,3 0 4,-4 0-5,16 0-13,-12 0 45,-2 0-54,2 0 25,-4 0 47,-1 1-26,0 3-14,0-3-19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53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6857,'0'0'5665,"25"0"-2495,159-1 1899,365 9-2218,-275 22-2146,-223-25-615,75 2 17,-98-6-31,0 2-1,35 7 0,2 1-35,7 2 31,-45-7-49,-1-2 0,47 2 0,18 1 10,3-1-21,103 0 3,-173-6 33,-17 0-62,-6-1 19,0 1 1,0 0-1,0-1 1,0 1-1,0 0 1,-1 0-1,1 0 1,0 0-1,0 0 1,0 0-1,0 0 1,0 1-1,0-1 1,0 0-1,0 0 1,0 1-1,0-1 1,0 1-1,0-1 1,-1 1-1,1-1 1,0 1-1,0-1 1,0 2-1,-1-1 24,17 11 71,7 18-3,20 37 39,-9-5-67,-23-42-11,-1 0 0,0 0 0,11 35 0,24 77 78,9 28 2,22 73 113,-43-139-91,-11-34 30,16 66 1,2 20-28,-4-12-79,-27-86-58,4 36 47,2 7 4,-10-64-46,3 34-1,17 141-1,-1-9 20,13 151 116,-5-23-84,-17-209-64,14 137 165,-21-177-139,27 112-1,-19-97-39,-14-65 3,0-1 0,2 0 1,12 33-1,-17-52-1,1 0 0,-1 0 0,1 0 0,-1 0 0,0 0 0,0 0 0,1 0 1,-1 0-1,-1 0 0,1 3 0,-1 13 23,1-17 40,-3 25-77,-52 55 67,34-54-62,2 1 1,1 0-1,1 2 1,-18 44-1,4-7-10,19-32 14,-2 0 0,-18 33 0,8-19 3,2 13 6,17-46-11,0-1 0,-10 20 0,11-26 15,0 0 0,1 0-1,-5 19 1,-5 15-42,-33 78 130,23-64-145,19-46 57,0 0 1,0 0-1,1 0 1,-2 19-1,-5 18-11,-2-9 3,-21 92 9,30-104-8,2 0-1,2 52 1,1-17 6,-2 59 361,-15-121-1226,13 0 771,1 0 1,0 0-1,0 0 0,0 0 0,-1-1 0,1 1 0,0 0 1,0-1-1,0 1 0,0-1 0,0 1 0,0-1 1,0 0-1,0 1 0,0-1 0,0 0 0,0 0 0,-1-1 1,-59-66-4900,26 29-57,-23-26-5979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55.8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1040,'0'0'13590,"0"13"-11752,0-8-1619,0 85 2970,15 126 1,16 183-642,-22-226-2130,11 290 387,-17-373-671,-3-50-61,6 49 0,16 101 48,-7 58-106,-11 35 73,0-5 29,44 179-73,-35-326-32,4 85 7,-2-12-2,-7 63 62,-1 135 97,8-211-148,1 3 35,-9 31 53,1-17-107,-8 442 89,0-649 441,0 0-483,0 3-47,0-3-17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6:13.7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401 8 1272,'0'0'12286,"-18"-6"-7749,-9 6-3438,6-1-866,1 1-1,-1 1 1,0 1-1,1 0 1,-1 2-1,-26 7 0,6 4-166,7-4 10,-49 23 1,81-33-105,1 0 0,-1 0 0,0 0 0,1 0 0,-1 1 0,1-1 0,-1 0 0,1 0 0,0 1 0,0-1 0,-1 1 0,1 0 0,0-1 0,0 1 0,0 0 0,1-1-1,-1 1 1,0 0 0,1 0 0,-1 0 0,1 0 0,-1-1 0,1 1 0,0 0 0,0 0 0,0 0 0,0 0 0,0 0 0,1 0 0,0 3 0,-1 10 194,1-5-155,1-1 0,1 0 0,-1 0 0,1-1 0,1 1 0,-1-1 0,8 12 0,7 19 67,-4-4-47,-2 1 1,-1-1 0,-2 2-1,-1-1 1,-2 1-1,2 45 1,-1-50 60,19-32-288,-13-1 201,-7 1 3,1-1-1,-1 1 1,0 0-1,0 1 1,0-1 0,1 1-1,-1 0 1,0 1-1,0 0 1,0 0-1,-1 0 1,1 0-1,6 5 1,0 0 4,1-1 1,24 10-1,-13-14-2,-23-2-12,0 0 0,1 0 0,-1 0 0,1 0 0,-1 0 0,0 0 1,1 0-1,-1 0 0,1 1 0,-1-1 0,0 0 0,1 1 1,-1-1-1,0 1 0,2 0 0,18 1 55,-14-3-33,-6 1 30,-16 0-12344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6:15.0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179 1 280,'0'0'8361,"0"14"-6119,8 89 1814,-8-37-1163,0-66-2873,-1 1 1,1-1-1,-1 1 0,1-1 0,0 0 0,-1 1 0,1-1 0,-1 1 0,1-1 1,-1 0-1,1 1 0,-1-1 0,1 0 0,-1 0 0,0 1 0,1-1 0,-1 0 0,1 0 1,-1 0-1,1 0 0,-1 0 0,0 0 0,1 0 0,-1 0 0,0 0 0,-20 0 25,19 0 5,-143 0 293,143 0-316,2 31-528,0-6 595,-1-16-61,0-1 0,1 1-1,0 0 1,1-1 0,0 1 0,0-1-1,1 1 1,0-1 0,0 1 0,7 13-1,-1-6-36,-7-14 2,0 0-1,0 0 0,0 1 1,0-1-1,0 0 0,0 0 0,1 0 1,-1 0-1,1 0 0,-1-1 1,1 1-1,0 0 0,-1-1 1,1 1-1,0-1 0,0 0 0,0 1 1,1-1-1,-1 0 0,0 0 1,0-1-1,0 1 0,1 0 1,-1-1-1,4 1 0,77 11 11,-74-11 4,1 1 0,0-1 0,0 2 1,-1-1-1,1 1 0,-1 1 0,13 6 0,2 0-11,7 3 85,-30-10-81,2-1-8,17-1 59,-20-1-56,1 0 0,-1 1-1,0-1 1,1 0 0,-1 0-1,0 0 1,1 1 0,-1-1-1,0 0 1,1 0 0,-1 1-1,0-1 1,0 0 0,1 1-1,-1-1 1,0 0 0,0 1 0,1-1-1,-1 0 1,0 1 0,0-1-1,0 1 1,0-1 0,0 0-1,0 1 1,0-1 0,0 1-1,0-1 1,0 0 0,0 1-1,0-1 1,0 1 0,0 0-4,8 7-71,-8 101 2151,-8-80-1312,8-28-15,4-5-3298,44-41-3674,-23 21 771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6:39.5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1 293 6729,'0'0'4700,"15"-4"-3826,25-6 479,50-6-1,-17 8 523,132-34-1,128-35-827,-5 32-818,2 27-39,-299 17-184,373-26-12,27-1 307,126 17-158,536 5 362,-602 12-264,35 5-34,-453-8-162,100 9 38,308 46 278,-292-34-156,129 21 68,-159-30-57,-51-6-127,205 20 102,-275-26-142,62-3 0,-37-2-43,-20 14 32,-44-12-346,0 1 0,-1 0 0,1-1 1,0 1-1,0-1 0,-1 1 0,1-1 0,0 1 0,0-1 0,-1 0 0,1 0 0,-1 1 0,1-1 0,0 0 0,-1 0 0,1-1 0,-3 1 0,-8 1-2557,-25 0-9696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6:59.0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28 4584,'0'0'14431,"9"0"-14405,31-2 248,74-14 0,-76 10-211,-14 4 6,0 0 1,41 3-1,5 1 3,-50 2-70,-15 3 3,-1-1 3,10 4 89,2 5-58,-15-14 870,-18-1-882,5 0-77,0 0 0,-1 1 1,1 0-1,0 0 0,0 2 0,1-1 0,-1 2 0,-22 8 1,22-7 42,10-5 1,0 1-1,0 0 1,0 0-1,0 0 0,0 0 1,1 0-1,-1 0 1,0 0-1,0 0 0,1 1 1,-4 2-1,3-2-11,0 1 0,0-1 0,0 1 0,0 0 0,0 0 0,0 0 0,1 0-1,-1 1 1,1-1 0,0 0 0,0 1 0,0-1 0,0 0 0,1 1 0,-1-1 0,1 1 0,0-1-1,1 6 1,-2-6 14,1 1-1,1 0 1,-1 0-1,0 0 0,1 0 1,0 0-1,0 0 1,0-1-1,1 1 0,2 5 1,-3-7-1,0-1 0,1 1 1,-1-1-1,0 0 0,1 0 0,-1 0 1,1 1-1,-1-2 0,1 1 1,0 0-1,-1 0 0,1 0 0,0-1 1,0 1-1,-1-1 0,1 1 1,0-1-1,0 0 0,0 0 0,0 0 1,0 0-1,-1 0 0,1 0 1,0 0-1,0 0 0,0-1 0,0 1 1,-1-1-1,3-1 0,-1 1 4,1 0 0,-1-1 0,0 1 0,0-1 0,0 0 0,0 0-1,-1-1 1,1 1 0,0 0 0,-1-1 0,0 1 0,1-1 0,-1 0 0,0 0-1,0 0 1,-1 0 0,1 0 0,-1-1 0,1 1 0,-1 0 0,0-1 0,0 1-1,0-7 1,2-9-41,-1-1-1,0 1 1,-2-22-1,0 28-10,0 12 51,0 0 1,0 1-1,0-1 1,0 1-1,-1-1 1,1 0-1,0 1 1,0-1-1,0 1 0,-1-1 1,1 1-1,0-1 1,-1 1-1,1-1 1,0 1-1,-1-1 1,1 1-1,-1-1 1,1 1-1,-1 0 1,1-1-1,-1 1 1,1-1-1,-1 1 1,1 0-1,-1 0 1,1-1-1,-1 1 1,0 0-1,1 0 1,-1 0-1,1 0 1,-2 0-1,-28 0-92,13 0-44,15 1 131,0 0 0,1 0 0,-1 0 0,0 0 0,1 0 0,-1 0 0,1 0 1,0 0-1,-1 0 0,1 1 0,0-1 0,0 1 0,-1-1 0,1 1 0,0-1 0,1 1 1,-1 0-1,0-1 0,0 1 0,1 0 0,-1 2 0,-2 2 10,1 1 1,0-1-1,1 0 0,-1 1 0,0 9 1,2 69 133,1-85-139,-1 1 0,0-1-1,0 1 1,0-1 0,0 0 0,0 1 0,1-1 0,-1 1-1,0-1 1,0 0 0,1 1 0,-1-1 0,0 0 0,0 1-1,1-1 1,-1 0 0,0 0 0,1 1 0,-1-1 0,1 0-1,-1 0 1,0 0 0,1 1 0,-1-1 0,1 0 0,-1 0-1,0 0 1,1 0 0,-1 0 0,1 0 0,-1 0 0,0 0-1,1 0 1,-1 0 0,1 0 0,-1 0 0,1 0 0,-1 0-1,0 0 1,1 0 0,-1-1 0,1 1 0,-1 0 0,0 0-1,1-1 1,-1 1 0,1 0 0,19-13-93,-16 8 118,-1 0 0,0-1 0,-1 1 0,1-1 0,-1 1 0,0-1 0,-1 0-1,1 0 1,-1 0 0,0 0 0,0-9 0,-1 14 700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16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98 4016,'0'0'20581,"24"0"-20024,218-13-81,-223 11-470,102-7 27,-82 7-17,55-10-1,-14 1-6,-23 4-1,78-4 24,-65 12-27,150-7 23,15 3-17,-127 5 17,-66-1-22,-10-1 5,0 0 1,33-6-1,-15 4 12,-40 3-16,1-1 0,-1-1 0,0 0 0,11-2 1,-9 1-16,1 1 1,-1 0 0,0 0 0,0 1 0,14 2-1,11 0 1,77-7 18,32-2 2,-93 7-8,-37 5-16,-11-2 11,0-1 0,0 0 0,0-1 0,0 1 0,1-1-1,9 1 1,-1 4-6,-13 25 51,0 25-32,12 89 1,-7-90-6,-1 57 0,2 20 13,46 240 27,6-81 24,-49-246-22,-6-30-1,0-1 0,-2 1 0,2 25 1,-1-28-496,-30-16-1760,3-3-2444,-12 0-4938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26.0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930 1 1176,'0'0'17117,"-14"2"-16039,-27 28-121,-7 7-488,36-27-289,1-1 0,-2 0-1,1-1 1,-28 14 0,-5-5 166,2 2 0,-51 31-1,-15 10-243,79-46-101,25-13 0,0 1 1,0 0-1,0 1 0,0-1 1,-7 6-1,-57 41 55,56-39-53,0 0 0,-22 12 0,-34 14-4,23-12-6,-9-4 29,50-17-29,0 0 1,0 1-1,0 0 1,1 0 0,-1 0-1,1 0 1,0 1-1,0-1 1,0 1-1,-4 9 1,-6 31-67,6 14 27,6-43 47,0-1-1,1 1 0,1-1 0,2 23 1,0 9-11,5 91 102,1-46-10,0 42-1,-1 75 152,9-107-186,-9-23-4,1 7-3,-7-71-30,2 0 1,0 0-1,0 0 1,1 0-1,9 20 1,-1 1 41,9 0-65,-19-30 13,1 1 1,0 0-1,0-1 0,0 0 1,8 10-1,-7-10 1,0 1 1,0 0-1,0 0 1,3 10-1,6 1 10,-2-5 1,63 83 157,-69-92-158,-1 0-1,1 0 0,0 0 0,0-1 0,0 0 0,10 4 1,3 3 7,-1-1 49,1-1 0,0-1 1,34 9-1,-27-11-25,-1-2 0,0-1-1,1-1 1,37-3 0,-6 0 2,-39 1-31,0-1 0,0-1-1,32-9 1,1-1 8,-41 11-21,-1-1 0,0 0 0,0 0-1,9-4 1,5-4 67,-20 11-71,1-2 2,0 1 0,0 0 0,0 0 0,1 1 0,-1-1 0,0 1 0,1-1 0,-1 1 0,4 0 0,54-12 79,-57 13-75,-3-1-3,0 0 1,1 1-1,-1-1 0,0 0 1,0 0-1,0 0 0,0 0 0,0 0 1,1 0-1,-1-1 0,0 1 1,0 0-1,0 0 0,0-1 1,0 1-1,0-1 0,0 1 0,0-1 1,0 1-1,0-1 0,1-1 1,16-4 28,-13 5-40,-3 1 9,-1 0 11,8 1-11,2-7 58,-11 6-50,3-1-39,42-5 23,-16 0 23,-25 4 19,-2-1-9,16 2-12,-18 1-10,0 0 0,1 0 0,-1 0 0,0 0 0,0 0 0,0 0 1,1 0-1,-1 0 0,0 0 0,0 0 0,1 0 0,-1 0 0,0 0 1,0 0-1,0 0 0,1 0 0,-1 0 0,0 0 0,0 0 0,1 0 0,-1 0 1,0 0-1,0 0 0,0-1 0,1 1 0,-1 0 0,0 0 0,0 0 1,0 0-1,0 0 0,1-1 0,-1 1 0,0 0 0,0 0 0,0 0 1,0-1-1,0 1 0,0 0 0,0 0 0,1 0 0,-1-1 0,0 1 0,0 0 1,0 0-1,0 0 0,0-1 0,0 1 0,0 0 0,24-9-66,44-26 124,-48 22-132,-18 12 75,1-1 0,-1 1-1,0 0 1,0-1 0,0 0 0,0 1-1,0-1 1,0 0 0,0 0 0,0 0-1,2-4 1,8-3-11,-12 8 11,1 1-1,-1 0 0,1 0 0,-1-1 0,1 1 1,-1 0-1,1 0 0,-1-1 0,1 1 0,-1-1 1,1 1-1,-1 0 0,0-1 0,1 1 0,-1-1 0,0 1 1,1-1-1,-1 1 0,0-1 0,0 1 0,1-1 1,-1 1-1,0-1 0,0 1 0,0-1 0,0 0 0,0 1 1,0-1-1,0 0 0,0 0 39,0-31-119,1 29 59,-1-24 11,0 27 10,0-1 0,-1 0 0,1 0 0,0 1-1,0-1 1,0 0 0,0 0 0,-1 1 0,1-1 0,0 0 0,0 1 0,-1-1 0,1 0 0,-1 1 0,1-1 0,-1 1 0,1-1-1,-1 1 1,1-1 0,-1 1 0,1-1 0,-1 1 0,1-1 0,-1 1 0,0-1 0,1 1 0,-1 0 0,0 0 0,1-1 0,-1 1-1,0 0 1,-1 0 0,-47-3-8,38 2 10,1 1 1,-1-1-1,0 2 1,1-1-1,-19 5 1,-15 13 12,37-14-14,1-1 0,-1 0 0,1 0 0,-1 0 0,0-1 0,0 0 0,0-1 0,-7 1 0,12-2-1,1 0 1,0 0-1,-1 1 0,1-1 0,0 0 1,-1 1-1,1-1 0,0 0 0,-1 1 1,1-1-1,0 1 0,0 0 0,0-1 1,-1 1-1,0 1 0,1-1 2,-1 1-1,0-1 1,0 0-1,0 0 1,0 0 0,0-1-1,0 1 1,0 0-1,0-1 1,0 1-1,0-1 1,0 1 0,0-1-1,-1 0 1,-2 0-1,-77 6 26,70-3-430,25 0 175,-3-3 222,-3 0 5,0 0 0,0 0 0,0 0-1,0-1 1,0 0 0,-1 0 0,1-1-1,12-4 1,13-7 24,-22 9-15,1-1 0,-1 1 0,11-8 0,-6 3-9,1 1 0,-1 0 0,1 2 0,19-7 1,-24 10-4,0 0 1,-1-1 0,1-1-1,-1 0 1,0 0 0,0-1-1,11-9 1,39-23 67,-51 24-60,-9 13-3,1 1-1,-1-1 1,1 0-1,-1 0 1,1 0-1,-1 0 1,1 0 0,-1 0-1,1 0 1,0 1-1,-1-1 1,1 0-1,0 0 1,0 1-1,0-1 1,-1 1-1,1-1 1,0 1-1,1-1 1,-1 1-1,-1 0-1,0-1 1,1 1 0,-1 0 0,0 0 0,1 0 0,-1 0 0,0 0-1,1 0 1,-1-1 0,0 1 0,1 0 0,-1 0 0,0-1 0,1 1-1,-1 0 1,0 0 0,0-1 0,1 1 0,-1 0 0,0-1 0,0 1-1,0 0 1,1-1 0,-1 1 0,0 0 0,0-1 0,0 1 0,0 0-1,0-1 1,0 1 0,0 0 0,0-1 0,0 1 0,0-1 0,0 1-1,0 0 1,0-1 0,0 1 0,0-2-2,0 1 90,-1 1-80,1-1 1,-1 1-1,0-1 1,0 1-1,1-1 1,-1 1 0,0-1-1,0 1 1,0 0-1,1-1 1,-1 1-1,0 0 1,0 0-1,0-1 1,0 1-1,-1 0 1,-222 0 8,216 1-14,0 0-1,0 1 0,0-1 0,-11 5 0,-12 3 9,25-8-11,1 1 0,-1 0 0,1 1 1,0-1-1,-8 6 0,-25 10 0,32-16 0,-1 1 0,1 0 1,0 0-1,1 0 0,-8 6 0,9-4-91,13-4-113,15-7-94,-12-2 298,28-16 19,46-35 1,-74 49 9,12-8-34,-1-2 0,32-34 0,-42 43-43,-12 11 40,0 0-1,-1 0 1,1-1-1,-1 1 1,1 0-1,-1-1 1,1 1 0,-1 0-1,1-1 1,-1 1-1,1-1 1,-1 1-1,0-1 1,1 1 0,-1-1-1,0 1 1,1-1-1,-1 1 1,0-1-1,0 1 1,1-1 0,-1 0-1,0 1 1,0-1-1,0 1 1,0-1-1,0 0 1,0 0-1,16-12-285,-17 12 299,1 1 0,0-1 1,0 0-1,-1 1 1,1-1-1,0 0 0,-1 1 1,1-1-1,0 1 1,-1-1-1,1 1 0,-1-1 1,1 1-1,-1-1 1,1 1-1,-1-1 0,1 1 1,-1-1-1,0 1 1,-13-2 9,1 0 1,0 1-1,-1 1 1,1 0-1,-14 2 1,-16 0 4,32-1-14,0 1 0,0 1 0,0-1 0,0 2 0,0 0 0,1 0 0,0 1 0,-18 11 0,13-9-4,-4 5 3,1 0 1,-21 18-1,30-23-4,-43 43 36,50-40-34,2-9 82,2-20-343,3 9 255,1-1 1,0 2-1,1-1 1,13-14-1,-20 23 1,16-31 61,-14 28-60,0 1 0,0-1-1,-1 1 1,1-1 0,-1 1 0,1-1 0,-1 0-1,0 0 1,-1 1 0,1-1 0,0-6 0,-1-49-21,-1 33 19,1 25 5,0 0 0,0-1 0,0 1 0,0 0 0,0-1 0,0 1 0,-1 0 0,1-1-1,0 1 1,-1 0 0,1-1 0,-1 1 0,1 0 0,-1 0 0,0-1 0,0 1 0,1 0 0,-1 0 0,0 0-1,0 0 1,0 0 0,0 0 0,-2-1 0,3 2-2,-4-1-3,-1-2 0,-9-16 2,13 14 0,-1 4 3,1 1-1,0 0-1,0 0 0,0 0 1,0 1-1,0-1 0,0 0 1,0 1-1,0-1 0,0 1 1,0 0-1,0-1 0,0 1 1,0 0-1,0-1 1,0 1-1,0 0 0,0 0 1,1 0-1,-1 0 0,0 1 1,-13 25-6,4-8 40,6-13-36,0 0 1,1 0-1,-1 0 1,1 1-1,1-1 1,-1 1-1,-1 7 0,2-7 11,0 0 0,0 0 0,-1-1-1,0 0 1,0 1 0,0-1-1,-6 6 1,6-8-2,2-4-4,0 1-1,0 0 1,0 0-1,0 0 0,0 0 1,1 0-1,-1 0 1,0 0-1,0 1 1,1-1-1,-1 0 1,1 0-1,-1 0 1,1 1-1,0-1 0,-1 0 1,1 3-1,0-3 7,-1 0-1,0 0 1,1 0-1,-1 0 1,1 1-1,-1-1 0,0 0 1,0 0-1,0-1 1,0 1-1,0 0 1,0 0-1,0 0 1,0-1-1,0 1 0,0 0 1,0-1-1,0 1 1,0-1-1,0 1 1,-1-1-1,1 1 1,0-1-1,0 0 0,-1 0 1,1 0-1,0 0 1,-1 0-1,1 0 1,-2 0-1,-58 0 318,40-1-415,4 0 89,0 0 0,1-2 0,-1 0 0,-22-6-1,1 2 20,37 7-13,0 1-4,-2-6 16,-8-11 38,-2-11-81,4 7 9,-6-11 84,8 12-90,7 17 22,-1-1 1,1 1-1,-1 0 0,1 0 0,-1 0 0,0 0 1,0 0-1,0 0 0,0 1 0,-2-4 0,-20-42 37,19 39-39,0 0 1,1 0 0,-5-15 0,6 16 1,0 0 1,0 1-1,-1-1 1,0 0-1,0 1 0,-1 0 1,-4-6-1,3 4 0,0 0 0,1 0 0,0-1 0,0 0-1,1 1 1,-4-18 0,-5-12-4,-4 1 12,9 9-12,4 12-26,0 3 12,0 3 24,0 0 1,1 0 0,-1-18 0,-5-28-70,8-109 33,-1 159 44,-4 1-18,4 4-2,1-29 57,0 25 174,1-9-978,5 1-4564,2 2-564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39.3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2 5721,'0'0'7733,"-1"-1"-7414,0 1 1,0 0-1,0 0 0,0 0 0,0 0 1,0 0-1,1 0 0,-1 0 0,0 0 0,0 0 1,0 1-1,0-1 0,0 0 0,0 1 1,-1 0-1,2 51 1899,-1 2-681,10 88 0,4 13-625,-3-18-458,21 137 148,13 92 230,-42-333-660,-2-26-120,1 0-1,-1 0 1,1 0-1,3 11 1,0-2-585,-4-19-643,0 0 518,0 0 1,0 1-1,0-1 1,1 0-1,-1 0 1,1 1-1,0-1 1,-1 0-1,3-3 1,11-18-4949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29.2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25 408,'0'-10'20486,"0"7"-21618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29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165 378 20510,'-3'5'77,"-32"75"368,-34 132 737,61-184-985,-6 26 67,3 0 1,2-4-25</inkml:trace>
  <inkml:trace contextRef="#ctx0" brushRef="#br0" timeOffset="1">2 1225 24090,'0'10'20,"3"23"46,10 47-1,-5-47-15,2 0 1,1-1-1,21 41 0,-9-25-13,-16-31-29,1-1 0,0 0 0,1 0 0,1-1 0,1 0-1,21 24 1,-11-20 2,1 0-1,1-2 1,1 0-1,0-2 1,1 0-1,0-2 1,1-1-1,1-1 1,30 9-1,-21-10-5,1-1 1,0-2-1,0-2 0,47 2 0,-73-7-4,5 1-5,0-1-1,0-1 1,0 0 0,0-1-1,0 0 1,0-2 0,0 0 0,20-8-1,-6-3 13,0-1-1,-1-2 0,-1-1 0,38-32 1,-17 6 6,55-65 1,-70 71 5,-2-2 1,49-80-1,-66 92-9,-1 0 1,-1 0-1,-2-1 0,-1 0 1,11-55-1,-13 18 6,-2 0 0,-4-84-1,-3 96 1,0 37-14,-1 0 0,-1 0 1,-1 0-1,0 0 1,-1 1-1,-9-20 1,-5-20-4,-66-186-78,68 198 95,7 24-13,-2 0 0,6 11-2</inkml:trace>
  <inkml:trace contextRef="#ctx0" brushRef="#br0" timeOffset="-938.3">194 378 10352,'-22'32'-3879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6:49.8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 3984,'2'-5'20776,"33"29"-20602,-11-5-54,-7-7-17,-1 1 0,19 21 0,-19-18-46,1 0 0,21 14 0,65 37-2,-95-59-38,-7-7-16,-1 0 0,1-1 0,-1 1 0,1 0 0,-1-1 0,1 1 0,-1-1 0,1 1 0,0-1 0,-1 1 0,1-1 0,0 1 0,0-1 0,-1 1 0,1-1 0,0 0 0,0 0 0,0 1 0,-1-1 0,1 0 0,0 0 0,0 0 0,1 0 0,-2 1 14,0 4 0,0-3-14,0 0 0,0-1 0,1 1 1,-1-1-1,1 1 0,-1 0 1,1-1-1,-1 1 0,1-1 0,0 1 1,0-1-1,0 1 0,0-1 0,0 0 1,0 0-1,0 1 0,1-1 0,1 2 1,-3-3 9,0 1 0,0 0 0,0 0 0,-1 0 0,1 0 0,0-1 0,-1 1 1,1 0-1,0 0 0,-1-1 0,1 1 0,-1 0 0,1-1 0,-1 1 0,0 0 1,1-1-1,-1 1 0,0-1 0,1 1 0,-1-1 0,0 1 0,1-1 0,-1 0 0,0 1 1,0-1-1,-1 1 0,-36 20-67,27-15 70,-148 86-24,128-75 23,17-10-1,0 1 0,-19 14 0,26-17-43,0-4 38,6 0 33,1 3-24,0-3-11,0-3-1197,0-1 660,0 1 0,1 0 0,-1 0 0,1 0 0,-1-1 0,1 1 0,0 0 0,0 0 0,0 0 0,0 0 0,2-2 0,1-4-2036,5-15-6641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28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1021 6449,'0'2'13770,"0"-5"-13000,-2-66-375,4-76 793,-1 126-1076,2 0 0,0-1 0,1 2 0,1-1 0,9-25 0,13-23-97,-12 27 9,35-67 1,-26 66-33,2 0-1,1 2 1,2 1-1,2 1 1,2 2 0,57-50-1,-63 66-1,0 0 0,2 2 0,0 1 0,0 2 0,1 0 0,52-14 0,-65 25 15,0 0 0,1 1 1,-1 1-1,1 0 0,21 3 1,2-1 10,-28 0-14,0 1 0,0 0 0,0 1 1,0 1-1,0 0 0,0 1 1,-1 0-1,0 0 0,13 9 0,18 7 8,-1 1-10,-1 2 1,-2 2 0,60 49-1,-75-52 15,-1 1 0,-1 0 0,-1 2 1,-2 0-1,0 1 0,23 48 0,-40-72-15</inkml:trace>
  <inkml:trace contextRef="#ctx0" brushRef="#br0" timeOffset="1">1475 548 23393,'43'83'21,"-30"-55"-11,-3-9 2,-1 0-1,-1 1 1,8 28-1,-13-39-16,0 1 0,0-1 0,1-1 0,1 1 0,-1 0-1,9 10 1,-5-7 27,-8-11 40,0 0 1,-1-1-1,1 1 0,0-1 1,-1 1-1,1-1 1,0 1-1,-1-1 1,1 1-1,-1-1 0,1 1 1,-1-1-1,1 0 1,-1 1-1,1-1 1,-1 0-1,0 1 0,1-1 1,-1 0-1,1 0 1,-1 1-1,0-1 1,1 0-1,-1 0 0,1 0 1,-1 0-1,0 0 1,1 0-1,-1 0 1,0 0-1,0 0 0,-28 3-141,2-2 136,-50 9-1,-10 2-35,-450-4 589,356-9-464,129 3-123,0 2 0,-95 19 0,23-6 280,10-2 109,67-7-306,25-5-23,-38 10 1,17-2-979,161-51-4797,-50 15 57,9 0-5584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6:53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31 4945,'-6'0'16294,"135"2"-13365,146-5-1204,-142-11-1265,61-1-37,6 15-211,-154 6 194,8 0-123,-9 0-148,-44-6 25,-22 0-1915,-28 0-1899,10 0-2433,-13 0-7021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29.2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399 70 3168,'0'0'10756,"7"17"-9441,21 40-57</inkml:trace>
  <inkml:trace contextRef="#ctx0" brushRef="#br0" timeOffset="1">421 144 23529,'-20'-19'44,"-4"-4"-21,11 11-3,0 0 0,-2 1 0,1 1 1,-1 0-1,-30-13 0,33 18-18,0 1-1,-1 0 1,1 1 0,-1 0-1,0 1 1,0 1 0,0 0 0,0 1-1,0 0 1,-22 3 0,32-2-8,-1 0 0,1 0 0,0 1-1,-1-1 1,1 1 0,0-1 0,0 1 0,0 0 0,0 0 0,0 0 0,0 1 0,0-1 0,1 1 0,-1 0 0,1-1 0,0 1 0,0 0 0,-3 5 0,0 1-14,1 0 0,0 0 1,0 0-1,1 0 0,-4 18 0,1 4-6,2 0 0,1 0 0,1 1 0,3 50 0,1-68 19,0 1-1,1 0 1,0-1 0,1 1 0,1-1 0,0 0 0,1-1 0,0 1 0,1-1 0,1 0 0,17 21 0,-9-13 12,2-2 1,0 0 0,24 17-1,-31-28 1,0 0 0,0-1-1,1-1 1,1 0 0,-1 0-1,1-1 1,24 6 0,-19-7 31,0 0 1,0-2 0,1 0-1,0 0 1,-1-2 0,23-2-1,-37 1-51,0 0 0,-1 1-1,1-2 1,-1 1-1,1 0 1,-1-1 0,0 1-1,1-1 1,-1 0-1,0 0 1,0-1-1,0 1 1,-1-1 0,1 1-1,-1-1 1,5-5-1,-1-1-820,-1-1 0,0 0 0,0 0-1,3-12 1,6-8-4568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8:01.1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24 2736,'-1'-4'18647,"-1"11"-18487,0 0 0,0-1 1,1 1-1,0 0 1,0 0-1,0 13 0,-2 9 178,0 7-62,1 0-1,4 51 1,0-15-72,-2-2-68,3 0 0,3-1-1,16 77 1,-1-19 135,-3 27-42,-9-85-195,-6-34-35,15 61 0,3 25 24,-13-29 66,0-6-26,-6-28-79,-2-46 16,0 0-1,1 0 1,3 22-1,0-12 12,-1 0-1,-1 0 0,-2 38 0,0-35 24,1-20-39,-1 0 1,1-1-1,0 0 0,0 1 0,1-1 1,0 1-1,1 3 0,0-4 10,-2 1-1,1-1 0,0 0 0,-1 1 0,0-1 1,0 1-1,0 5 0,6 22-1,-5-26 2,0-1-1,-1 0 0,0 1 0,0-1 0,0 9 0,15 69-59,-16-77 55,1 0-1,0 0 1,0 0-1,1 0 1,0 0-1,3 7 1,-3-8 10,0 1 0,0-1 1,-1 0-1,0 0 0,0 1 0,1 6 0,-2 2-5,2 1 0,0 0 0,5 17 0,-3-18-5,-1 0-1,-1 1 1,1 17 0,4 163-7,1-133 35,0-6-25,-1 10-35,-3-55 20,-4-11 11,1 0 0,-1 1 0,0-1 0,1 1 0,-1-1 0,0 0 0,1 1 0,-1-1 0,0 1-1,0-1 1,0 1 0,1-1 0,-1 1 0,0-1 0,0 1 0,0-1 0,0 1 0,0-1 0,0 1 0,0-1 0,0 1 0,0-1-1,0 1 1,0 0 0,1 1-32,26 23-33,-25-22 64,1-1 0,-1 1 0,1-1 0,0 1 0,0-1 0,0 0-1,1 0 1,-1 0 0,4 1 0,5 5-26,-12-7 25,1 0 1,0 0 0,0-1-1,0 1 1,0 0-1,0-1 1,1 1 0,-1 0-1,0-1 1,0 1 0,0-1-1,0 0 1,1 1-1,-1-1 1,2 0 0,6 2-14,0 0 0,0 0 0,16 7 0,5 2 16,78 17 60,-93-26-80,-14-2 18,0 0 0,0 0 0,0 0 1,-1 0-1,1 0 0,0 0 0,0 0 0,0 0 0,0 1 0,0-1 0,0 0 1,-1 1-1,1-1 0,0 1 0,0-1 0,0 1 0,0 0 0,7 3 15,-1 0 0,0-1-1,1 0 1,15 5 0,1 0-3,52 10-65,-28-12 108,-31-3-88,-11-3 41,-1 1 0,1-1 0,-1 2 0,0-1 1,11 4-1,22 1-53,-31-5 59,1-1 33,22 1-78,-23 0 17,0-1-1,0 0 0,1-1 1,-1 0-1,0 0 1,11-3-1,-8 2-18,-9 2 33,0 0 0,-1 0 0,1 0-1,0 0 1,0-1 0,-1 1 0,1 0 0,0 0-1,-1-1 1,1 1 0,-1 0 0,1-1 0,0 1-1,-1-1 1,1 1 0,-1-1 0,1 1 0,-1-1-1,1 1 1,-1-1 0,0 1 0,1-1 0,-1 0-1,0 1 1,1-2 0,22-10-89,15-19-221,-36 29 295,0 0-1,-1 0 0,1 1 0,0-1 1,0 0-1,0 0 0,0 1 1,5-3-1,-5 3 7,0 0-1,1-1 1,-1 1 0,0-1 0,0 0 0,0 0 0,0 1-1,3-5 1,7-5-18,-11 10 26,-1 1-1,1 0 1,0-1 0,0 1 0,-1-1-1,1 1 1,0-1 0,-1 1 0,1-1 0,-1 0-1,1 1 1,-1-1 0,1 0 0,-1 0-1,1 1 1,-1-1 0,0 0 0,1 0 0,-1 1-1,0-1 1,0 0 0,1 0 0,-1 0-1,0 0 1,0-1 0,7-22-73,-7 23 95,1-7-12,-1 7-5,1-1 0,-1 1 0,0-1 1,0 1-1,0-1 0,0 1 0,0-1 0,0 1 1,0-1-1,0 1 0,-1-1 0,1 1 0,0-1 0,-1 1 1,1 0-1,-1-1 0,0 1 0,1 0 0,-1-1 0,0 1 1,0 0-1,-1-2 0,-46-22 173,37 18-171,0 0 0,-1 1 0,0 1 0,-15-6 0,-129-31 190,109 36-231,6-1 130,-7-6-98,24 7 16,21 6-9,0 0 1,1-1 0,-1 1 0,1-1 0,-1 0-1,1 0 1,-1 1 0,1-2 0,0 1 0,-4-2 0,5 2-1,-1 0 0,0 0 1,0 0-1,0 0 0,0 1 1,0-1-1,0 0 1,0 1-1,-4-1 0,2-1-3,-5-2 0,8-32-97,1-835 102,8 820 7,-9 49-9,1-1 0,0 1 0,1-1 0,-1 1 0,0 0 0,1-1 0,-1 1 0,1 0 0,1-5 0,1-8-9,-3-34-65,8 26 148,0-6-108,-8 28-21,2-5 53,1 1-1,-1-1 1,0 0-1,0 0 1,-1 0-1,0 0 1,1-8-1,6-23 70,-1 6-78,1-23-31,-8 53 32,0 0 0,0 0 0,0 0 0,0 0 0,0 0 0,1 0 1,-1 0-1,0 0 0,0 0 0,1 0 0,-1 0 0,1 0 0,-1 0 0,1 1 0,-1-1 0,1 0 0,0 0 0,-1 0 0,1 1 0,0-1 1,0 0-1,0 1 0,-1-1 0,1 1 0,0-1 0,0 1 0,0-1 0,0 1 0,0 0 0,0-1 0,0 1 0,0 0 0,0 0 0,0 0 1,0 0-1,1 0 0,287 0 877,-289 35-769,2-10-68,0-1 0,2 1-1,0-1 1,9 27 0,-6-23-10,0-10-6,-6-16-15,0 0 1,0 0-1,0 0 0,0 0 1,0 0-1,-1 0 0,0 0 1,1 1-1,-1-1 1,0 3-1,1 1-1,0 1-1,0-1 1,0 1 0,1-1-1,4 10 1,-4-10 8,0 0 1,0 1 0,0-1-1,-1 1 1,1 9-1,-2-13-2,1-1-1,-1 1 1,1 0-1,-1-1 1,1 1-1,0 0 1,0-1-1,0 1 1,1 2-1,-1-3 1,0 0 0,0 0 0,0 1 0,0-1 0,0 1 0,-1-1 0,1 0-1,0 6 1,6 28 14,1 0 2,-8-32-21,0 1 1,1-1-1,0 0 1,0 0 0,0 1-1,3 5 1,3 22 13,1 12 7,-1-9-13,1 9 24,0 28-13,-1-10-10,1 29 7,0-18-10,-9-60-37,1-11 27,-1 1 0,1 0 1,0 0-1,0 0 0,0-1 1,0 1-1,1 0 0,-1 0 0,1-1 1,-1 1-1,1 0 0,0-1 0,0 1 1,2 2-1,-2 3 2,0-1 0,0 0-1,0 0 1,-1 0 0,-1 1 0,0 6 0,0 1 1,9 45 1,0 13 6,-1-30 1,-7-42-8,0 0 0,0-1 1,0 0-1,0 1 0,0-1 0,0 0 0,0 1 0,0-1 0,0 0 1,0 1-1,0-1 0,0 1 0,0-1 0,0 0 0,0 1 0,0-1 0,1 0 1,-1 1-1,0-1 0,0 0 0,0 0 0,1 1 0,-1-1 0,0 0 1,0 0-1,1 1 0,-1-1 0,0 0 0,0 0 0,1 1 0,-1-1 1,0 0-1,1 0 0,-1 0 0,0 0 0,1 0 0,0 1 0,8 24-4,-10-19 12,1-5-5,0 1 0,0-1 0,0 0 0,0 1 0,0-1 0,0 0 0,0 1 0,1-1 1,-1 0-1,0 1 0,1-1 0,-1 0 0,1 0 0,0 0 0,-1 1 0,1-1 0,1 1 0,-1 5-6,0-6 1,-1 1 0,1-1-1,0 1 1,0 0-1,-1-1 1,1 1 0,0-1-1,0 0 1,1 1-1,-1-1 1,0 0-1,0 0 1,1 1 0,-1-1-1,0 0 1,1 0-1,1 1 1,-2-2 0,107 78-30,-100-73 37,-1 0 0,1-1-1,0 0 1,8 3 0,-8-4-7,0 1 1,0 0-1,13 9 0,19 5-6,-19-11 7,-18-7 0,0 1 1,0-1-1,0 1 0,-1 0 1,1 0-1,0 0 0,-1 0 1,1 1-1,3 1 0,15 8 1,0-2 0,1 0-1,44 10 1,-33-11 0,-22-5 0,-1 0 0,1-1 0,22 1 0,52 4-16,-39-7-17,0-14 23,-24 2-2,-22 11 13,1 1 0,0-1 0,-1 1-1,1 0 1,0-1 0,-1 1 0,1-1-1,0 1 1,-1 0 0,1 0-1,0-1 1,0 1 0,-1 0 0,1 0-1,0 0 1,0 0 0,-1 0 0,1 0-1,1 0 1,-1 0 28,1-1-47,3-3 11,1 0 0,-1-1 0,0 0 1,-1 0-1,1 0 0,-1-1 0,0 1 1,6-11-1,-7 11 5,-1-1-6,1 0 0,-1 0 0,-1 0 0,1 0 0,-1-1 0,0 1 0,0 0 1,-1-1-1,0 1 0,0-1 0,-1 1 0,-1-8 0,1-13-21,0 23 29,0 0 0,0 1 0,-1-1 0,1 0 0,-1 0 0,0 0 1,1 1-1,-2-1 0,1 1 0,0 0 0,-1 0 0,0 0 0,1 0 0,-5-3 0,-13-18 7,14 20-2,0-1 0,-1 1 1,1 1-1,-1-1 0,0 1 0,0 0 1,0 1-1,-1-1 0,1 2 0,0-1 0,-12 0 1,-57-11-45,-38 13 79,76-6-16,26 4-16,-14-2 48,26 3-49,0-3-7,0 3-7,-7-24-49,5 17 47,0 1 0,0-1 0,1 0 0,-1-12 0,-4-21-18,-2-37 42,5 56-18,0 0 1,0-43 0,3 53 4,-2 0-1,0 0 1,0 0 0,-8-20 0,-3-18 4,3 14-2,7 28-3,0 0 0,1-1-1,0 1 1,0-1 0,0-10 0,0 0 2,-1-1-1,-8-28 1,10 45-3,-3-26-3,-4-11 6,0-2 22,0-6-39,2 8 4,5 34 11,1-1 0,-1 1 0,-1 0 1,1 0-1,-3-7 0,-4-20 39,6 4-82,2 4 47,-28-102-7,20 34 32,6 81-35,0-1 0,1 1 1,1-24-1,1 23 5,-1-1-1,-1 1 1,-4-27 0,-16-62 21,20 96-11,0 0 1,0 0-1,1 0 0,-1-12 1,-2-21-15,-5-25-32,1 1 24,-1-4 4,6 55 7,1 1 1,0 0-1,0 0 0,2-12 1,-1 12 10,1 0 1,-2 0 0,-3-20 0,-3-51 0,4 66-23,2-1 1,0 0 0,1 0 0,2-19 0,-1-5 7,-1-332-482,17 372-7761,-3-4 2546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18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10 2456,'-6'-2'14326,"-1"84"-13616,7-64-540,0-23 61,0-32 99,0 26-351,0-34 367,0 45-331,-1-1 0,1 1 0,0 0 0,-1-1 0,0 1 0,1-1 0,-1 1 0,1 0 0,-1-1 0,0 1 0,1 0 0,-1-1 0,1 1 0,-1 0 0,0 0 0,1 0 0,-1 0 0,0 0 0,0 0 0,1 0 0,-1 0 0,0 0 1,1 0-1,-1 0 0,0 0 0,1 0 0,-1 0 0,0 1 0,1-1 0,-1 0 0,1 1 0,-1-1 0,0 0 0,1 1 0,-1-1 0,1 1 0,-1-1 0,1 1 0,-1-1 0,1 1 0,-1 0 0,-2 11-43,0-1 1,1 1 0,0 0-1,1 0 1,1 16 0,-1-15-4,1-8 29,0 0 0,0 0 1,0-1-1,0 1 0,1 0 1,2 8-1,-2-12-4,-1 0 1,1 0 0,0 1-1,-1-1 1,1 0-1,0 0 1,0 0-1,0 0 1,0 0-1,0 0 1,0-1-1,0 1 1,0 0-1,1 0 1,-1-1-1,0 1 1,0-1-1,1 1 1,-1-1-1,0 1 1,1-1 0,-1 0-1,0 0 1,1 0-1,-1 0 1,0 0-1,3 0 1,-2 0 13,0 0 0,0 0 1,-1 0-1,1 0 0,0 0 1,0-1-1,-1 1 0,1-1 1,0 1-1,-1-1 0,1 1 1,-1-1-1,1 0 0,-1 0 1,1 0-1,1-1 0,-1 0 3,-1-1 0,1 1 0,-1 0 0,1 0 0,-1-1 0,0 1 0,0-1 0,0 1 0,0-1 0,0-4 0,2-9 52,-1 0 0,-1-1-1,-1-26 1,0 19 49,-2 22-91,1 1-1,-1-1 1,1 0 0,-1 1 0,0-1-1,0 1 1,1 0 0,-5-2 0,-1 8 53,5 3-85,0-1 0,1 0 1,0 1-1,0-1 0,1 1 0,0-1 0,1 11 0,0 5-206,0-23 208,0 0-1,1 0 1,-1 0-1,0-1 0,0 1 1,1 0-1,-1 0 1,0-1-1,0 1 0,1-1 1,-1 1-1,0-1 1,0 0-1,1 0 0,1-2 45,-1 1 0,0-1 0,0 0-1,0 0 1,0 0 0,0 0 0,-1 0-1,1 0 1,-1 0 0,0 0 0,0-1-1,0 1 1,0-1 0,-1 1 0,1-1-1,-1-4 2261,-1 14-2223,-2 3-1015,0 1-1,1 0 1,0 0 0,1 0 0,0 0-1,1 1 1,0 11 0,1-7-1494,-1 19-5071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0:50.8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22 200,'0'0'12811,"0"15"-10374,0 195 3018,-10-146-5022,8-53-385,-7 27 70,4-19-76,0 0-1,2 0 1,-2 26-1,-6 35 30,11-11-95,0-68 10,7 12-1003,-6-13 1004,0-1 0,1 1 0,-1-1 0,0 1 1,0-1-1,1 0 0,-1 0 0,0 1 0,0-1 0,0 0 0,0 0 0,0 0 1,0 0-1,0-1 0,0 1 0,0 0 0,-1 0 0,1 0 0,0-1 0,-1 1 0,1-3 1,15-38 50,-10 24-26,3 5 0,-7 12-11,-1 0 1,0 0-1,0-1 0,-1 1 1,1 0-1,0 0 0,0-1 1,0 1-1,-1 0 0,1-1 0,-1 1 1,1-1-1,-1 1 0,1-1 1,-1-1-1,6-13 15,-4 14-15,-1 1 1,0-1-1,0 0 1,0 0-1,0 0 1,0 0-1,-1 0 1,1 0-1,-1 0 1,1 0 0,-1 0-1,0 0 1,1 0-1,-1-2 1,0 3-6,1 0 6,2-2-14,-2 3 82,6 22 402,11 26-256,-16-40-203,0 1 0,1-1-1,1 0 1,-1 0 0,1 0-1,8 13 1,26 23 2,-38-43-18,0-1 2,0 1 1,0-1-1,0 0 1,0 0-1,0 0 0,0 0 1,0 1-1,0-1 1,0 0-1,0 0 1,0 0-1,1 0 0,-1 0 1,0 1-1,0-1 1,0 0-1,0 0 0,0 0 1,0 0-1,0 0 1,0 0-1,1 1 1,-1-1-1,0 0 0,0 0 1,0 0-1,0 0 1,0 0-1,1 0 0,-1 0 1,0 0-1,0 0 1,0 0-1,0 0 1,0 0-1,1 0 0,-1 0 1,0 0-1,0 0 1,0 0-1,0 0 0,1 0 1,-1 0-1,0 0 1,0 0-1,0 0 1,1 0-1,0 0-16,10 0-103,116 0 164,-126 0-43,1 0 0,0-1 0,-1 1 0,1 0 0,-1-1 1,1 1-1,-1-1 0,1 1 0,-1-1 0,1 0 0,-1 0 1,0 0-1,1 0 0,-1 0 0,0 0 0,0 0 0,0 0 1,1 0-1,-1 0 0,0-1 0,-1 1 0,1 0 0,0-1 1,0 1-1,-1-1 0,1 1 0,0-4 0,9-10 72,-8 12-64,-1-1 1,1 1-1,-1 0 1,1-1-1,-1 1 1,0-1-1,0 1 1,-1-1-1,1 0 1,-1 1-1,0-1 1,0 1-1,0-1 1,-1-5-1,1 2-3,0-11 3,1 10 9,-1-1 0,0 1 0,0-1-1,-1 1 1,0-1 0,0 1 0,-1-1 0,0 1 0,-1 0 0,0 0 0,0 0-1,-4-7 1,-1 0-4,0-1 0,2 1-1,-10-32 1,-28-116 41,38 98-54,5 58-2,0 0 0,1-1 0,-1 1 0,2-13 0,0-6 59,-1 26-67,-7-2-995,2 0-956,-1 1-2217,-9 1-7938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0:54.0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139 1 2760,'0'0'17405,"-33"18"-16974,-7 29-428,32-34-52,0 5 38,8-13 7,0-1 1,-1 1-1,0-1 1,0 1 0,0-1-1,-3 6 1,2-6 0,1 1-1,0-1 1,-1 1 0,1 0 0,1 0-1,-1 6 1,-5 33-93,1 21 233,-1-38-126,4 12-575,-3-16-3724,-4-10-1722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1:07.9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0 624,'0'0'7170,"0"53"-2511,-6 40 139,1-49-3851,5 66 1304,-11-35-1411,0-1-625,5 20-2,1 205 378,5 717 698,-11-945-1130,5 20 67,1-73-218,5-17-1,0-1 1,0 3-11,0-2 3,0 0 0,0-1 1,0 0 0,0 0-1,0 0 1,0 0-1,0 1 1,1-1 0,-1 0-1,0 0 1,0 0-1,0 1 1,0-1 0,0 0-1,0 0 1,0 0-1,0 1 1,0-1 0,0 0-1,0 0 1,0 0-1,0 1 1,0-1 0,0 0-1,0 0 1,0 0-1,0 1 1,0-1 0,0 0-1,0 0 1,0 0-1,0 1 1,-1-1 0,1 0-1,0 0 1,0 0 0,0 0-1,0 1 1,0-1-1,-1 0 1,1 0 0,0 0-1,0 0 1,0 0-1,0 0 1,-1 1 0,1-1-1,0 0 1,0 0-1,0 0 1,-1 0 0,1 0-1,0 0 1,-1 0-1,-1 0 1099,-14 21 1772,16-20-2498,0 271-1826,5-228 1435,-4-43-26,3 2 38,-3 11-68,-1-14 77,0 1-3,-1-1 1,1 0 0,0 0 0,0 0-1,0 0 1,0 0 0,0 1 0,0-1-1,0 0 1,0 0 0,0 0 0,0 0-1,0 0 1,0 1 0,0-1 0,0 0-1,0 0 1,0 0 0,1 0 0,-1 0-1,0 0 1,0 1 0,0-1-1,0 0 1,0 0 0,0 0 0,0 0-1,0 0 1,0 0 0,0 0 0,1 1-1,-1-1 1,0 0 0,0 0 0,0 0-1,0 0 1,0 0 0,0 0 0,1 0-1,-1 0 1,0 0 0,0 0 0,0 0-1,0 0 1,0 0 0,1 0 0,-1 0-1,0 0 1,0 0 0,0 0-1,0 0 1,0 0 0,1 0 0,-1 0-1,0 0 1,0 0 0,0 0 0,1 0-25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33.2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13 824,'-9'-12'6438,"8"11"-5734,0 1-1,0 0 0,-1 1 1,1-1-1,0 0 0,0 0 1,-1 0-1,1 1 0,0-1 1,0 1-1,0-1 0,0 1 1,-2 0-1,2 0-655,0 0 0,0 1 0,0-1 0,1 0 1,-1 0-1,1 0 0,-1 1 0,1-1 0,-1 0 0,1 1 0,0-1 0,-1 0 0,1 1 1,0-1-1,0 2 0,-4 19 969,0-4-689,2-1 0,0 1-1,0 0 1,2-1 0,2 26 0,-1 3 112,0-22-272,0 1 0,2-1 1,1 0-1,0 0 0,2 0 0,1-1 1,0 0-1,22 42 0,0-6 23,2-2 1,3 0-1,3-3 0,83 96 0,-104-133-201,1 1 49,0-1 1,34 24-1,-6-6 28,-26-20-45,1 0-1,33 18 1,45 27 35,-41-28-16,-35-19-29,0 0 1,1-2-1,0-1 1,29 9-1,14 0 7,-20-5 34,50 7 0,-1-10 11,156-3 0,-232-8-69,6-1 21,0-1-1,-1-2 1,1 0-1,38-12 1,90-39 4,-129 45-15,16-6 1,0-2-1,-1-2 1,-1-1 0,-1-3 0,-1 0 0,47-43 0,-24 13 16,-3-2 1,-2-3-1,91-130 0,-127 157-3,25-58 0,-29 68-24,-12 20 11,0 0-1,0-1 1,-1 1 0,1-1 0,-1 1-1,1-1 1,-1 0 0,1-4-1,1-4-4,4-22 16,-1 0 0,3-62 0,-2 5-58,1 5 117,-8 84-83,-1 1-438,1-1-1,-1 0 0,0 0 1,1 0-1,-1 0 0,0 1 1,0-1-1,0 0 0,1 1 0,-1-1 1,0 1-1,0-1 0,0 1 1,0-1-1,0 1 0,-1-1 1,-14 0-7267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35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446 0 6953,'0'0'6225,"-16"0"-4964,-113 0 1440,121 1-2462,0 0 0,0 1 0,0 0 0,1 0 0,-1 1 0,1 0 0,-1 0 0,1 0 0,0 1 0,0 0 0,0 1 0,1 0 0,-8 7 0,-6 6 265,1 1 1,-30 36-1,40-43-364,0-1 1,1 1-1,0 1 1,1-1 0,0 1-1,-7 21 1,5-4 129,3-10-120,1-1 0,-4 37-1,2 10 17,3 0-1,7 105 0,0-152-140,1 1 1,0-1-1,2 0 0,0 0 0,10 19 0,49 88 107,-63-123-129,6 11-2,1 0 0,1-1 1,1 0-1,0-1 0,0 0 1,1 0-1,0-1 0,1-1 1,1 0-1,0-1 0,0 0 0,0-1 1,1-1-1,0 0 0,25 7 1,-1-4-11,1-1 1,0-2-1,0-1 0,1-3 1,47-1-1,-73-2 7,7 0 13,44-4 1,-58 2-9,1 0 1,0-1-1,-1 1 1,1-2-1,-1 1 0,0-1 1,15-9-1,-8 1-7,0 0 0,0-1 0,-1 0 0,-1-1 0,0-1 0,-1 0 0,11-17 0,-6 4-4,0-2 0,-2 0-1,13-36 1,-23 48 6,0-1 1,-2 0 0,0 0 0,-1 0-1,-1 0 1,-3-29 0,2 14-54,0 12 55,-2 0 1,0-1 0,-1 1-1,-1 0 1,-8-23 0,11 41 0,-1 0 1,1 0-1,-1 0 0,0 0 1,0 1-1,-1-1 1,1 1-1,-4-5 1,-13-18 13,10 9-1,0 2 0,-2-1 0,0 1 0,-1 1 1,0 0-1,-1 1 0,-1 0 0,0 1 0,-1 0 0,-30-18 1,28 20 19,7 4-14,-1-1 0,0 2-1,1-1 1,-2 2 0,1-1 0,0 2-1,-1-1 1,-13-1 0,-29-6 173,42 8-174,1 0 1,-1 1-1,1 0 1,-13 0-1,-31-2-56,-17-1-871,66 5 82,0 0-1,0 1 1,0 0 0,0 0-1,0 1 1,0-1 0,0 1-1,1 0 1,-7 4-1,-18 11-7473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36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0 5193,'0'0'6549,"-11"8"-5613,-31 23-132,38-27-644,1 1 0,-1-1 0,1 1 0,0 0 0,0 0-1,0 0 1,1 0 0,0 0 0,0 1 0,0-1 0,1 1 0,-1-1-1,1 1 1,1 0 0,-1 6 0,-1 1 99,0 4-72,1 0 0,0 1 1,1-1-1,4 28 0,-2-40-183,-1 0 0,1-1 0,1 1 0,-1-1 0,0 1 0,1-1 0,0 0 0,0 0 0,0-1 1,1 1-1,-1 0 0,1-1 0,0 0 0,0 0 0,0 0 0,0-1 0,1 1 0,-1-1 0,1 0 0,-1 0 0,1 0 0,0-1 0,0 0 0,9 2 0,-3-3-3,0 0 4,0 0 1,0-1-1,19-3 0,-25 3-5,1-1 0,-1 0 0,0-1 1,0 1-1,-1-1 0,1 0 0,0 0 0,-1 0 0,8-8 0,-6 6 126,-1-1-1,0 1 1,-1-1 0,1-1-1,-1 1 1,0 0 0,-1-1 0,1 0-1,-1 0 1,-1 0 0,1 0-1,-1-1 1,0 1 0,-1 0-1,0-1 1,0 1 0,-1-1 0,0 0-1,0 1 1,-2-14 0,0 18-14,1 0 1,0 0-1,-1 1 1,1-1-1,-1 0 1,0 1-1,0 0 0,0-1 1,0 1-1,0 0 1,0 0-1,-1 0 1,1 0-1,-1 0 1,1 1-1,-1-1 1,0 1-1,1 0 1,-1 0-1,0 0 1,0 0-1,0 0 1,-4 0-1,-6-2 84,0 0-1,-1 2 0,-24-1 1,14 2-1456,9 0-5437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5:59.1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920 279 6705,'0'0'11888,"0"-20"-4259,0 17-7581,-1 0-1,0 1 0,1-1 0,-1 0 1,-1 1-1,1-1 0,0 1 0,0-1 1,-1 1-1,0-1 0,1 1 0,-1 0 1,0 0-1,0 0 0,-2-2 0,-41-33 27,29 25-34,-12-9-14,-2 0 0,0 2 0,-1 1 0,-1 1 0,-1 2 0,0 1 0,-64-17 0,68 26-20,-1 1 1,0 2-1,-1 1 0,1 1 1,-41 6-1,51-2-26,0 1 0,1 1 0,0 1 0,0 1 0,1 1 0,0 0-1,0 1 1,1 1 0,1 0 0,-20 18 0,30-23 9,-1 1 0,1 0 0,1 1 0,-1 0 0,1 0 0,0 0 1,1 0-1,0 1 0,-4 12 0,2-4-1,2 1 1,0 0 0,-3 34-1,6-51 13,0 18-19,0 0 1,2 20 0,-1-34 14,1 1 0,0-1-1,0 1 1,0-1-1,1 0 1,-1 0 0,1 1-1,0-1 1,1 0 0,0 0-1,-1-1 1,6 7 0,4 1-6,0-2 0,1 1 0,0-1 0,0-1 0,1 0 0,0-1 0,1-1 1,0 0-1,0-1 0,1 0 0,-1-2 0,32 7 0,8-3 24,1-2 0,82-2 0,-42-5 41,120-16 0,-197 14-35,68-6 171,-84 9-48,-7 3-1112,-54 37-6790,20-10-2053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6:01.6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1 110 6433,'0'0'7517,"4"-2"-6784,6-2-257,0 0 0,0 0 0,0 1 0,1 0 1,-1 1-1,1 0 0,15 0 0,85 2 966,-47 2-693,293-8 1448,-3-6-1544,258 12-22,-516-10-606,-71 6-10,28-3 32,-7 0-18,62-2 1,-97 8-27,1 0 0,0-1 1,21-6-1,-21 5-1,-1 0 1,1 1-1,22-2 1,-15 2 3,-9 0-3,1 1-1,-1 0 0,0 0 0,13 2 0,-14-1-3,-3 0 4,-4 0 27,-5 0-1793,-12 0-1808,-13 0-4475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1:12.8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3184,'5'5'11424,"-4"0"-11630,0 20 1625,2 1 0,9 39 0,1 7 222,3 74 159,-2-42-1309,-6-58-150,2 76 0,-9-57-82,0-9 78,-7 70-1,-2-23-210,7 138 0,3-105-89,-2-114-9,0 3-29,0 1 0,1-1-1,8 39 1,14 30 81,-20-79-79,5 11 9,-3 0 0,0 1-1,2 37 1,4-16-46,0 4 112,-8-43-64,-1-7-14,-1 0-1,0 1 1,0-1-1,0 1 1,-1-1-1,1 1 1,0-1 0,-1 1-1,0 0 1,0-1-1,0 6 1,0-7-37,0 0 24,7 41 99,-5-36-76,1 0-1,-1 0 0,0 0 1,0 1-1,-1-1 0,1 0 1,-2 1-1,1-1 0,-1 9 1,6-2-23,-6-12-18,28-1-333,354 0 157,-378-6 196,-1 1-1,1 0 1,-1-1 0,0 0-1,0 0 1,0 0 0,1-8-1,4-14 118,-3 11-118,-1-1 0,0 0 0,-1 1 0,0-21 0,13-102 96,-4 16-12,4-122-61,1 25-2,-12 37 18,1 33 0,-1-160 42,-5 54 89,-11 205-123,11 52-108,0 0-1,0 0 1,0-1-1,0 1 1,0 0-1,0-1 1,0 1-1,0 0 1,0-1-1,0 1 1,0 0-1,0-1 1,0 1-1,0 0 1,0 0-1,0-1 0,-1 1 1,1 0-1,0 0 1,0-1-1,0 1 1,0 0-1,-1 0 1,1-1-1,0 1 1,0 0-1,-1 0 1,1 0-1,0 0 1,0-1-1,-1 1 1,1 0-1,0 0 1,0 0-1,-1 0 1,1 0-1,0 0 1,-1 0-1,1 0 0,0 0 1,-1 0-1,1 0 1,0 0-1,0 0 1,-1 0-1,1 0 1,0 0-1,-1 0 1,1 0-1,0 0 1,-1 0-1,1 0 1,0 1-1,0-1 1,-1 0-1,-4 7-5306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1:14.7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1 170 856,'0'0'7565,"5"27"-2625,-4 5-3790,1 0 0,2-1 0,10 46 1,-12-62-1052,1-4 468,16-7-436,7-3-79,1 1 0,0 0 0,0 2 0,27 8 0,-12-6 317,-41-6-392,16-6-217,9-31 288,-16 24-47,-1-1 0,0 0 0,9-21 0,-5 8 112,23-34 0,-26 48-101,-8 11-10,-1 0 0,1-1 0,0 1 0,-1 0 0,1 0 0,-1-1 0,0 1 0,0-1 0,0 1 1,0-1-1,0 1 0,0-1 0,0-2 0,0-1 9,0 1 0,0 0 0,1 0 0,0 0 0,0 1 0,0-1 0,1 0 0,3-5 0,8-15 33,24-33 61,-17 34 15,-20 11-4381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1:17.1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603 1 3744,'0'0'4342,"-16"5"2526,15 0-6630,-1 0 0,1 1 0,0-1 0,1 1 0,-1 7 0,1-8-89,0-1-1,0 1 1,-1 0-1,0 0 1,0-1 0,0 1-1,0 0 1,-1-1 0,-2 5-1,1-2-4,1-1-1,0 1 1,0-1-1,0 1 1,1 0-1,0 0 0,0-1 1,1 1-1,-1 0 1,2 10-1,-3 31 58,1 0 467,1-47-511,-12 0 97,-1 1 1,1 1-1,0 0 1,0 0-1,0 1 0,0 1 1,0 0-1,-16 10 1,-39 14-244,-21 8 143,63-26-135,-50 17 0,-80 29 36,146-51-61,2-4-5,6-2-13,7 10-670,11-2 685,1-1-1,0 0 0,0-2 0,0 0 1,0-1-1,1-1 0,22 2 0,142-4 70,-97-3-66,168 6 174,-238 1-157,-15-5 4,-1-27-454,23-232 675,4 127-123,-25 122-110,1 0 0,-1 0-1,2 1 1,5-14 0,-8 23-102,-1-1 1,0 1 0,0-1-1,1 1 1,-1 0-1,0-1 1,1 1 0,-1 0-1,0 0 1,1-1-1,-1 1 1,0 0 0,1 0-1,-1-1 1,1 1-1,-1 0 1,1 0 0,-1 0-1,0 0 1,1 0 0,-1-1-1,1 1 1,-1 0-1,1 0 1,-1 0 0,1 0-1,-1 0 1,0 1-1,1-1 1,-1 0 0,1 0-1,-1 0 1,1 0 0,-1 0-1,0 0 1,1 1-1,-1-1 1,1 0 0,0 1-1,11 10-4662,-1 3-3088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1:19.2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277 89 3016,'0'0'7942,"11"22"-4336,-2-8-2969,-2 0 0,0 0 0,0 0 1,7 26-1,-9-22-283,0 0 0,-1 1 0,-1-1 0,2 33 1952,-33-46-1966,-20 7-207,0 1 0,-49 23 0,61-26 12,29-9-101,1 0 0,-1 1 0,1 0 0,0 0 0,0 0 0,0 1 0,-7 4 0,-26 10 307,38-16-106,3 7-702,31 5 476,0-3 1,1 0-1,1-2 1,55 5-1,263 0 192,-335-13-175,-1 1 0,31 6 0,6-5-44,-31-3 86,-22 1-138,4-27 19,-5-356 355,-5 300 409,5 83-340,-7-23-8815,3 11 2446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1:21.9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116 88 4480,'0'0'9867,"0"6"-8319,2 16-811,1 1 0,1-1 0,1-1 0,1 1 1,9 24-1,5 16-19,-18-57-654,0 0 0,0 0 0,1 0 0,-1 0 0,7 9 0,-2-4 104,-7-9-174,1-1 0,0 0 0,-1 1 0,1-1 0,-1 0 1,1 0-1,0 1 0,-1-1 0,1 0 0,-1 0 0,1 0 0,0 0 0,-1 0 0,1 0 0,0 0 1,-1 0-1,1 0 0,0 0 0,-1 0 0,1-1 0,0 1 0,-1 0 0,1 0 0,-1-1 0,1 1 1,-1 0-1,1-1 0,-1 1 0,1 0 0,-1-1 0,1 1 0,-1-1 0,1 1 0,-1-1 0,1 1 1,0-2-1,25-25 162,-18 18-138,194-211 334,-176 191-372,28-36 67,-54 65-36,0 0 1,0 0-1,0-1 1,0 1-1,0 0 1,0 0-1,0-1 1,0 1-1,0 0 0,0 0 1,0 0-1,1-1 1,-1 1-1,0 0 1,0 0-1,0 0 1,0 0-1,0-1 1,1 1-1,-1 0 1,0 0-1,0 0 1,0 0-1,0 0 1,1 0-1,-1-1 1,0 1-1,0 0 1,0 0-1,1 0 1,-1 0-1,0 0 1,0 0-1,0 0 1,1 0-1,-1 0 1,0 0-1,0 0 0,1 0 1,-1 0-1,0 0 1,0 0-1,0 0 1,1 0-1,-1 1 1,2 11 142,-6 18-60,-84 204 147,51-156-247,22-49 18,1 1 0,-14 43 1,23-59 7,0 0-1,-1-1 1,-1 0 0,0 0 0,0-1 0,-2 1 0,-16 18-1,16-21 1,-4 2 264,12-13-279,0 1-1,0 0 1,0-1-1,0 1 0,0-1 1,0 1-1,0-1 1,0 0-1,0 1 1,0-1-1,0 0 0,1 0 1,-1 0-1,0 1 1,1-1-1,-1 0 1,1 0-1,-1 0 0,1 0 1,-1-1-1,-50-69 66,-3-9-21,24 37-25,-29-57 1,45 76-12,11 20 7,0 0-1,0 0 1,1-1-1,-1 1 1,1-1 0,0 1-1,1-1 1,-1 0-1,1 0 1,-1-7-1,2 12 13,0-1 0,0 0 0,-1 0 0,1 1 0,0-1 0,0 0-1,0 1 1,0-1 0,-1 0 0,1 1 0,0-1 0,-1 0 0,1 1 0,0-1-1,-1 0 1,1 1 0,-1-1 0,1 1 0,-1-1 0,1 1 0,-1-1-1,1 1 1,-2-1 0,-6-1-2815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19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9297,'0'0'3065,"16"38"-9794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20.7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16 3504,'6'-9'17532,"9"6"-17199,1 1 0,-1 1 0,1 1 0,21 1 0,2 0-63,-31 0-134,0 0 0,0 0 1,-1 0-1,1 1 0,0 1 1,-1-1-1,1 1 1,-1 0-1,7 5 0,-3-6 509,-11-2-666,0 0 0,0 0 0,0 0 0,1 0 1,-1 0-1,0 0 0,0 0 0,0 0 0,1 0 0,-1 0 0,0 0 0,0 0 0,0 0 1,1 0-1,-1 0 0,0 0 0,0 0 0,0 0 0,1 0 0,-1 0 0,0 0 0,0 0 1,0 0-1,1 1 0,-1-1 0,0 0 0,0 0 0,0 0 0,0 0 0,0 0 0,1 1 1,-1-1-1,0 0 0,0 0 0,0 0 0,0 0 0,0 1 0,0-1 0,0 0 0,0 0 1,0 0-1,0 1 0,0-1 0,0 0 0,0 0 0,0 0 0,0 1 0,0-1 0,0 0 1,0 0-1,0 0 0,0 1 0,0-1 0,0 0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21.5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7593,'0'0'12228,"22"0"-10220,-14 0-1649,21 0 280,0 0 1,-1 2-1,0 1 1,36 9-1,-43-9-63,-13-3-820,-13-3-2629,-9-2-1511,-2-2-2618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40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0 4745,'6'1'14018,"-6"-1"-13901,1 0 0,-1 0 0,0 0 0,0 0 0,0 0 0,0 1 0,0-1 1,0 0-1,0 0 0,0 0 0,-1 0 0,-3 87 1653,-18 104 0,14-128-1449,-23 479 774,26-303-766,3 136-78,3-204-141,5 35-18,-5-189-76,0 0 0,6 22 0,-4-23 74,0 0 1,0 21-1,-3-36 18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47.5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72 1344,'0'0'12928,"-14"-2"-3257,10 0-10429,1 0 686,1 1 0,1-1 0,-1 0 0,0 0 0,0 0 0,1-1 0,-1 1 0,1 0 0,0 0 0,0-1 0,0 1-1,0-1 1,0 1 0,0-1 0,1 0 0,-1 1 0,1-1 0,0-3 0,0 5 5,27-4-462,42-2 689,-47 4-301,-1 1 0,24 0 0,-44 2 107,16 1-300,-15 1 349,0 1 0,-1 0 0,1 0 0,-1 0 0,1 0 0,-1 0 0,0 0 0,0 1 0,0-1 0,-1 0 0,1 1 0,-1 3 0,5 14-71,-2-10 218,-1-1-1,0 0 1,0 1-1,-1-1 1,0 14-1,-1-23-38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8:59.0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5 4368,'0'0'11318,"-12"-4"-1563,12 21-9716,2 0 0,0 0 0,5 20 0,12 55 54,0-8-6,-14-59-20,-5-20-62,1 0 0,0 0 1,0 0-1,4 9 0,0-1 14,0 1 0,-1 1 0,0-1 0,-2 1 0,3 19 0,6 37 43,-6-34-41,-5-30 2,1 0 1,-1 0 0,2 0-1,2 12 1,2-1 16,5 31 0,-9-32-10,2-1 0,10 30-1,17 52 79,0-16 2,-15-47-117,-14-31 8,8 13 4,0-1-1,1-1 1,1 1-1,0-2 1,24 23-1,-33-34-16,0-1 0,1 1 0,-1 0 0,1-1 0,-1 0 0,1 0 0,0 0 0,0 0 0,0 0 0,0-1 0,0 0 0,0 0 0,0 0 0,1 0 0,-1-1 0,0 1 0,0-1 0,8-1 0,5 2-2,-11-1 2,1 0 1,-1 0 0,0 0 0,0 0 0,0-1-1,0 0 1,8-3 0,30-10-45,41-21 80,-66 27-19,-1 0 1,1-1-1,-2-1 0,27-18 1,66-46-24,-79 51-60,-17 13 78,0-1-1,-1 0 1,0-1 0,20-24-1,-14 7-3,-11 17 3,-1 1-1,14-15 1,-7 10 1,-2 0-1,16-25 1,-15 26-8,-12 11 8,3 3-1,-3 1-6,-1-1-1,1-2 1,0 2-146,-1 1-1,1-1 0,-1 0 1,1 1-1,-1-1 0,1 0 1,-1 0-1,1 0 0,-1 1 1,0-1-1,0 0 0,1 0 1,-1 0-1,0 0 0,0 0 1,0 1-1,0-1 0,0 0 1,0 0-1,0 0 0,0 0 1,0 0-1,-1-1 0,1-1-1665,0-3-4277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00.9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641 0 5153,'0'0'11913,"-26"0"-6516,19 1-5215,1-1 0,-1 2 0,0-1 0,0 1 0,1 0 0,-1 0 0,0 0 0,1 1 0,0 0 0,-10 7 0,-8 7-81,-28 25 0,21-16 109,7-4-185,1 0 0,1 2 0,-21 29 0,8-8 27,19-25-40,2 0 0,1 1 0,-12 25 0,0-11-1,-6 34-6,18-36-69,8-25 64,4-7 0,1-1 0,-1 0 0,1 1 0,-1-1 0,1 1 0,0-1 0,-1 1 0,1 0 0,0-1 0,-1 1 0,1-1 0,0 1 0,0-1 0,-1 1 0,1 0 0,0-1 0,0 1 0,0 0 0,0 0 0,-1 6 2,-1 0 1,0 0-1,0 0 1,-1-1-1,0 1 1,0-1-1,0 0 1,-7 9-1,9-14-1,-11 23 19,12-23-20,0-1 0,-1 0 0,1 1 0,0-1 0,0 0 0,-1 1 1,1-1-1,0 0 0,0 1 0,0-1 0,0 1 0,0-1 0,0 0 0,-1 1 1,1-1-1,0 1 0,0-1 0,0 0 0,0 1 0,0-1 0,0 1 0,1-1 1,-1 0-1,0 1 0,0-1 0,0 1 0,0 3 2,-22 50 67,9-24-130,7 4 58,4-16 6,2-17 0,0 1 1,0 0 0,0-1-1,0 1 1,0 0 0,-1-1-1,1 1 1,-1 0 0,1-1-1,-2 4 1,1-3-9,0 0 0,1 0 0,-1 0 0,0 0 0,1 0 0,0 1 0,-1-1 0,1 4 0,-3 16 81,-7 25-82,8-43-4,1 0-1,0 1 1,0-1-1,1 0 1,-1 9-1,1-10 17,0 0 0,0 1 0,0-1 0,-1 0 0,1 0 0,-1 0 0,0 0 1,0 0-1,-2 4 0,3-5-9,-1 0 0,0 0 0,1 0 0,-1 0 1,1 0-1,0 0 0,0 0 0,0 0 0,0 0 0,0 0 1,0 0-1,0 0 0,2 2 0,-2-1 1,1-1-1,-1 1 0,0-1 0,0 1 1,0-1-1,0 1 0,0-1 0,0 1 1,-1-1-1,0 3 0,0 0 0,-1 1-1,1-1 1,0 1-1,0 0 1,1-1-1,-1 1 1,1 0-1,1 7 1,0 20-40,-1-32-39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02.7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930 5 2896,'0'0'16017,"-11"-5"-12922,-323 5 605,295 2-3386,-56 11 0,90-12-280,-1 0-32,0 1 0,0 0 0,0 0 0,1 1 0,-1 0 0,-9 7 0,-11 4 11,14-8-6,0 1-1,1 1 1,0-1-1,0 2 1,1-1-1,0 1 1,-9 12-1,3-2-35,1 1 0,1 0 0,-12 22 0,11-16 5,6-12 43,1 0-1,-8 21 1,2-1-7,-8 21-8,-2 32-4,-18 124 0,-1 116-57,37-217 50,3-74-28,3 70 0,2-40 9,-1-47 37,1 0 0,0-1-1,10 32 1,2 16 5,-11-52-23,1 1 1,0-1 0,9 21-1,6 19-21,-16-44 29,1-1-1,0 1 0,7 10 0,3 10-7,-6-13 0,19 28 1,0 0-4,17 28-14,-44-73 24,10 13-377,-9-13 362,-1 0 0,1-1 0,-1 1 1,0 0-1,1 0 0,-1-1 1,1 1-1,-1 0 0,0 0 0,1-1 1,-1 1-1,0-1 0,1 1 1,-1 0-1,0-1 0,1 1 0,-1-1 1,0 1-1,0-1 0,0 1 1,1-1-1,-1 1 0,0 0 1,0-1-1,0 1 0,0-1 0,0 1 1,0-2-1,54-173-434,-46 157 338,-6 14 28,-1 0-1,1 1 0,-1-1 1,0 0-1,0 0 0,0 0 1,0 0-1,-1 0 0,1-5 1,5-29-5632,0 15-1301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04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2616,'0'0'10182,"-3"0"-8529,2 0-1559,1-1 1,-1 1 0,1 0-1,-1 0 1,0 0 0,1 1-1,-1-1 1,1 0 0,-1 0-1,1 0 1,-1 0 0,1 0-1,-1 1 1,1-1 0,-1 0-1,1 0 1,-1 1 0,1-1-1,-1 0 1,1 1 0,0-1-1,-1 1 1,1-1 0,0 0-1,-1 1 1,1-1 0,0 1-1,-1 0 1,-1 19 2588,2-13-2805,1-1 312,-1-1-1,1 1 1,0 0-1,0-1 1,1 1 0,-1-1-1,1 0 1,0 1-1,6 8 1,2 3 209,20 23 0,-19-27-215,-2 0 0,16 27 0,16 39 438,72 104 1,-63-116-458,-29-38-104,0 0 1,23 43-1,41 115 746,-56-105-607,-22-58-124,6 45 1,-7 49 107,-3-80-142,-4 64 0,0-36-27,2-23 11,0-18 22,-1-1 0,-1 0 0,-5 31 0,5-40 71,1-10-296,0-9-825,0-15-426,2 0-1,0 0 0,7-25 1,8-18-4286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06.4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7257,'0'0'8342,"2"1"-7851,35 16 1466,55 34 0,-32-16-976,-1 0-227,-3 2 0,92 77 0,-118-83-578,-1 0 1,-2 2-1,-1 2 0,22 37 1,-11-16 123,-19-26-178,-1 0 0,22 53 1,-24-40-4,-2 2 0,-2 0 0,8 64 1,-4-18 15,-7-14-95,-4-32-8,-1 5 44,-4 51 0,0-33-24,-1-49-29,0-1 1,-1 0 0,-1 0-1,-1 0 1,-13 32 0,2-4-5,3-11 15,-18 35-1,25-57-35,-2 5 3,-3 6 24,0 0 1,-2-1-1,-29 40 0,30-45-21,11-15-3,-1 0 0,0 1 0,0-1-1,0-1 1,0 1 0,-5 5 0,3-5 5,0 1 0,1 0 0,-1 0 0,-4 9-1,5-8-3,0 0 0,-1-1 0,1 1 0,-1-1 0,-5 4-1,7-6 0,0 1 0,-1-1 0,1 1 0,0 0 0,0-1 0,-3 7 0,-1 1 0,-15 14 14,20-22-13,0-1 0,0 0 0,0 1 0,0-1 0,0 0 0,-1 0 0,1 0 0,0 1-1,-1-2 1,-2 3 0,3-3-15,-11-35-582,-13-54 483,8 23 28,11 40-4873,5 21-117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10.9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2 4080,'0'-2'17454,"0"5"-15947,-2 5-1414,-1 0-1,1 0 0,-1-1 0,-1 1 1,1-1-1,-1 0 0,-1 0 0,-4 6 1,-6 10 71,-28 42 118,14-22-158,27-41-123,1-2-2,1 0 0,0 1 0,-1-1 0,1 0 0,0 1-1,-1-1 1,1 0 0,0 1 0,-1-1 0,1 0 0,0 1 0,0-1 0,-1 1 0,1-1 0,0 1 0,0-1 0,0 0 0,0 1-1,-1-1 1,1 1 0,0-1 0,0 1 0,0-1 0,0 1 0,0-1 0,0 1 0,0-1 0,1 1 0,-1 0-47,0 5-59,-1-5 101,1-1-1,0 1 1,0-1-1,0 1 1,0 0-1,0-1 1,0 1-1,0-1 1,-1 1-1,2 0 1,-1-1-1,0 1 1,0-1-1,0 1 1,0 0-1,0-1 1,0 1-1,1-1 1,-1 1-1,0-1 1,0 1-1,1-1 1,0 2-1,41 11-34,-35-9 40,0-2 1,1 1 0,-1-1 0,10 1-1,22 8 67,20 13-64,-48-20 1,6 2 105,-12-3-684,-6 4-6236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41 1376,'0'0'9379,"-7"-9"-3636,7 8-5689,-1 1 0,1 0 0,0 0 0,-1-1 1,1 1-1,-1 0 0,1 0 0,0 0 0,-1-1 0,1 1 1,-1 0-1,1 0 0,-1 0 0,1 0 0,-1 0 0,1 0 1,-1 0-1,1 0 0,-1 0 0,1 0 0,-1 0 1,1 0-1,0 1 0,-1-1 0,1 0 0,-1 0 0,1 0 1,-1 1-1,1-1 0,0 0 0,-1 0 0,1 1 0,0-1 1,-1 0-1,1 1 0,0-1 0,-1 0 0,1 1 0,-1 0 1,-9 19-318,8-15 384,-1 0-122,1 0 0,0-1 0,1 1 1,-1 0-1,1 0 0,0 0 0,0 0 0,1 0 0,-1 0 1,1 0-1,1 10 0,-1-1-153,0-13 101,24-2-155,-22 0 212,-1-1 0,1 1 0,-1 0 0,1-1 0,-1 1 0,1-1 0,-1 0 0,0 1 0,0-1 0,0 0 0,0 0 0,0 0 0,0 0 0,0 1 0,0-4 0,4-7 42,-4 9-26,0 1-1,0-1 1,0 1 0,0-1-1,-1 1 1,1-1-1,-1 1 1,1-5-1,-1 1 12,0 5-27,0 1-1,1-1 1,-1 1 0,0-1-1,0 1 1,0-1 0,0 1-1,1-1 1,-1 1 0,0-1-1,0 1 1,0-1-1,0 0 1,-1 1 0,1-1-1,0 1 1,0-1 0,0 1-1,0-1 1,0 1-1,-1-1 1,1 1 0,0-1-1,0 1 1,-1-1 0,1 1-1,0-1 1,-1 1-1,1 0 1,-1-1 0,1 1-1,0 0 1,-1-1 0,1 1-1,-1 0 1,1-1-1,-1 1 1,1 0 0,-2 0-1,2 0-8,-1 0-1,0 1 0,1-1 0,-1 0 0,1 1 0,-1-1 1,1 1-1,-1-1 0,0 1 0,1-1 0,0 1 0,-1-1 1,1 1-1,-1 0 0,1-1 0,0 1 0,-1 0 1,1-1-1,0 1 0,0 0 0,0-1 0,-1 1 0,1 0 1,0 1-1,0-2-2,-1 9-27,0 0 0,1 0 0,0 16-1,1-5-74,-1-19 32,19 4 26,-18-5 54,1 0 1,0 0-1,0-1 1,0 1-1,-1 0 1,1 0-1,0-1 1,0 1 0,-1-1-1,1 0 1,0 1-1,-1-1 1,1 0-1,0 0 1,-1 0-1,1 0 1,-1 0-1,0-1 1,1 1-1,-1 0 1,0-1 0,0 1-1,0 0 1,0-1-1,0 0 1,0 1-1,0-1 1,0 0-1,0-2 1,1-4 91,0 0 1,-1-1-1,0 1 1,-1 0-1,0-11 1,0 8 109,-1 10-194,1 1 1,0 0-1,-1 0 0,1-1 0,-1 1 0,1 0 0,0 0 0,-1 0 1,1 0-1,-1 0 0,1 0 0,0-1 0,-1 1 0,1 0 0,-1 0 1,1 0-1,-1 1 0,1-1 0,0 0 0,-1 0 0,1 0 0,-1 0 1,1 0-1,-1 0 0,1 1 0,-1-1 0,-13 5 172,11-2-177,0 0-1,0 1 1,0-1-1,1 0 0,-1 1 1,1 0-1,0-1 0,0 1 1,1 0-1,-1 0 1,1 0-1,-1 0 0,1 0 1,-1 7-1,0 7-45,1 0 0,0 20 0,1-28-3,30-10-219,-28-1 270,0 0 0,-1 1 0,1-1-1,0 0 1,-1 0 0,1 0-1,0-1 1,-1 1 0,0 0 0,1 0-1,-1-1 1,0 1 0,1-1 0,-1 1-1,0-1 1,1-2 0,12-31 108,-10 24-41,3-21 167,-6 32-216,-1-1 1,0 0-1,0 1 1,0-1 0,0 0-1,0 1 1,0-1-1,0 0 1,0 1 0,0-1-1,0 0 1,0 1-1,0-1 1,0 0-1,-1 1 1,1-1 0,0 0-1,-1 1 1,1-1-1,0 0 1,-1 1 0,1-1-1,0 1 1,-1-1-1,1 1 1,-1-1 0,1 1-1,-1-1 1,0 1-1,1 0 1,-1-1 0,1 1-1,-1 0 1,0-1-1,1 1 1,-1 0 0,0 0-1,1-1 1,-2 1-1,-1 0-14,0 0-1,-1 0 1,1 0 0,0 0-1,0 1 1,0-1-1,0 1 1,-4 2 0,5-2-13,1 0 1,-1 0 0,1 0 0,-1 0 0,1 1 0,0-1 0,0 1 0,0-1 0,0 1 0,0-1-1,0 1 1,0 0 0,0-1 0,0 4 0,-6 4-42,7-9 88,-1 0 1,1 1-1,0-1 0,-1 1 0,1-1 0,0 0 0,-1 1 0,1-1 1,0 1-1,0-1 0,-1 1 0,1-1 0,0 1 0,0-1 0,0 1 0,0-1 1,0 1-1,-1-1 0,1 1 0,-6-102-64,7 100 8,-1 0 0,0 1 0,1-1 0,-1 0 0,0 0 0,1 0 0,-1 0 0,1 1 1,0-1-1,-1 0 0,1 1 0,0-1 0,-1 0 0,1 1 0,0-1 0,0 1 0,-1-1 0,1 1 0,0-1 0,0 1 0,0-1 0,0 1 0,0 0 0,-1 0 0,1-1 0,0 1 0,0 0 0,0 0 0,0 0 0,0 0 0,2 0 0,42 1-217,-28 0 246,-3 0 17,0 0-1,0 2 1,-1-1-1,1 2 1,-1 0-1,1 1 1,19 10-1,22 12 394,-49-26-286,-5-1-136,-1 0 0,0 0 0,0 0 0,0 0 0,0 0 0,1 0 0,-1 0-1,0 0 1,0 0 0,0 0 0,0 0 0,1 0 0,-1 0 0,0 0 0,0 0 0,0 0 0,0 0 0,1 0 0,-1 0 0,0 1 0,0-1-1,0 0 1,0 0 0,0 0 0,1 0 0,-1 0 0,0 0 0,0 0 0,0 1 0,0-1 0,0 0 0,0 0 0,0 0 0,0 0-1,1 0 1,-1 1 0,0-1 0,0 0 0,0 0 0,0 0 0,0 0 0,0 1 0,0-1 0,0 0 0,0 0 0,0 1 58,0 0-230,0-1 0,-1 1 1,1 0-1,0-1 0,0 1 1,-1-1-1,1 1 1,0-1-1,-1 1 0,1-1 1,-1 1-1,1-1 0,0 1 1,-1-1-1,1 1 0,-1-1 1,0 1-1,-12 3-5398,-4-3-4637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14.4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44 3304,'0'0'8009,"-12"-10"-1164,14 8-6790,1 0 0,-1 0 1,1 0-1,-1 0 0,1 0 0,0 1 1,-1-1-1,1 1 0,6-2 1,12-2 183,1 1 1,-1 1 0,1 1 0,42 1-1,-56 1-133,-2 1-18,0 0 1,0 0-1,0 1 1,0 0 0,0 0-1,0 0 1,0 1 0,0-1-1,-1 1 1,9 7-1,-14-10-104,0 0-1,0 0 0,0 0 0,0 0 1,-1 0-1,1 0 0,0 0 0,0 0 1,0 0-1,0 0 0,0 0 1,-1 0-1,1 0 0,0 0 0,0 0 1,0 0-1,0 0 0,0 0 0,-1 0 1,1 0-1,0 0 0,0 0 0,0 1 1,0-1-1,0 0 0,0 0 1,0 0-1,-1 0 0,1 0 0,0 0 1,0 0-1,0 1 0,0-1 0,0 0 1,0 0-1,0 0 0,0 0 0,0 0 1,0 1-1,0-1 0,0 0 1,0 0-1,0 0 0,0 0 0,0 0 1,0 1-1,0-1 0,0 0 0,0 0 1,0 0-1,0 0 0,0 0 0,0 1 1,0-1-1,0 0 0,0 0 1,0 0-1,1 0 0,-1 0 0,0 0 1,0 1-1,0-1 0,-22 0-3085,10 0-10,-11 0-4152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21.7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6 250 5457,'0'0'9025,"-6"-18"91,6 17-9017,1 0-88,-1 0 0,1 1 0,-1-1 0,1 1 0,0-1 0,-1 1 1,1-1-1,-1 1 0,1-1 0,0 1 0,0-1 0,-1 1 0,1 0 0,0 0 0,0-1 0,0 1 0,-1 0 0,1 0 1,0 0-1,0 0 0,1 0 0,17-2 98,-11 1-66,-1 0-1,0 0 1,1 0-1,-1-1 0,8-3 1,19-4 46,-28 7-76,-1 1-1,1-1 0,-1 0 0,0 0 0,1 0 0,8-7 1,14-5 37,-23 12-44,0-1 0,0 0 1,0 0-1,0-1 0,6-5 0,-7 5 5,1 0 0,0 0 1,0 1-1,0 0 0,9-5 0,16-10-24,-6 2 13,-24 15-21,0 1 18,0 0 0,0 0 1,0-1-1,0 1 0,0 0 0,0 0 0,0 0 1,0 0-1,0-1 0,0 1 0,0 0 1,1 0-1,-1 0 0,0 0 0,0-1 0,0 1 1,0 0-1,0 0 0,0 0 0,1 0 1,-1 0-1,0 0 0,0-1 0,0 1 0,0 0 1,1 0-1,-1 0 0,0 0 0,0 0 1,0 0-1,1 0 0,-1 0 0,0 0 0,0 0 1,0 0-1,0 0 0,1 0 0,-1 0 1,0 0-1,0 0 0,0 0 0,1 0 0,-1 0 1,0 0-1,0 0 0,0 0 0,0 1 1,1-1-1,-1 0 0,-1-15-605,-7 7 609,0 1 0,-11-15-1,18 21-1,-18-19 8,15 15-6,3 5 3,0 1-909,1-1 889,0 1 0,0 0-1,0 0 1,0 0 0,0 0-1,0 0 1,0 0 0,1 0 0,-1 0-1,0 0 1,0-1 0,1 1 0,0 1-1,2 4 18,1-1-1,1-1 0,-1 1 0,8 6 0,-8-8 6,0 0 0,-1 0 0,1 1 0,-1-1-1,0 1 1,0 0 0,-1 0 0,4 5 0,0-2 34,4 1-23,-9 7-4841,-1-10-410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24.6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2 280,'0'-1'22765,"1"24"-24159,1 0 1738,1-1-1,9 37 0,-10-47-180,-1-1-1,0 0 0,-1 0 0,-2 20 0,1 2 46,1 103 333,0-132-514,-1 0-1,1 0 1,-1-1-1,0 1 1,0 0-1,-1 4 1,0-5-1,1 0 0,0 1 1,0 0-1,1-1 1,-1 1-1,1 4 1,-3-3 214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9:26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 5161,'0'0'13739,"0"0"-13713,0 0 0,0 0 1,0 0-1,-1 0 0,1 0 1,0 0-1,0 0 0,0 0 1,0 0-1,0 0 0,0 0 1,-1 0-1,1 0 0,0 0 0,0 0 1,0 0-1,0 0 0,0 0 1,-1 0-1,1 0 0,0 0 1,0 0-1,0 0 0,0 0 1,0 0-1,0 0 0,-1 0 1,1 0-1,0 0 0,0 0 0,0 0 1,0 1-1,0-1 0,0 0 1,0 0-1,0 0 0,-1 0 1,1 0-1,0 0 0,0 1 1,0-1-1,0 0 0,0 0 0,0 0 1,0 0-1,0 0 0,0 1 1,-7 41 1307,4-30-1105,1-1 0,0 1 0,1 0 0,0 0 0,1 0 0,2 18 0,-1 6 94,-1 153 444,0-182-748,2 1 0,-1 0 0,1-1 0,0 1 0,0-1 0,1 0 0,0 1 0,1-1 0,-1-1 0,1 1-1,7 8 1,-5-6 24,-2-1 311,-4-8-445,0 0 0,0 0-1,0 0 1,1 0 0,-1 0 0,0 1-1,0-1 1,0 0 0,0 0-1,0 0 1,0 0 0,0 1 0,0-1-1,0 0 1,0 0 0,1 0-1,-1 1 1,0-1 0,0 0-1,0 0 1,0 0 0,0 0 0,0 1-1,0-1 1,0 0 0,-1 0-1,1 0 1,0 1 0,0-1 0,0 0-1,0 0 1,0 0 0,0 0-1,0 1 1,0-1 0,0 0-1,-1 0 1,1 0 0,0 0 0,0 0-1,0 1 1,-10-1-5302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0:41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256 1 3328,'0'0'14992,"-10"19"-14140,-7 29 78,-2 0 0,-34 60-1,39-79-821,9-19-36,0 1 0,0-1 0,-2 0 0,1-1 0,-13 15 0,12-16-37,1 0-1,0 0 1,-9 16-1,9-14-31,0 0 1,0-1-1,-9 10 0,13-17 0,0 0 1,0 0-1,0 0 1,0 1-1,1-1 0,-1 0 1,1 1-1,-1-1 0,1 1 1,0-1-1,0 1 1,0-1-1,1 1 0,-2 4 1,-3 29-135,5-19 139,-1-7 1,1-1 1,0 0-1,1 0 0,0 1 1,2 9-1,4 17-21,-3-26 11,0 1 1,-1-1-1,4 20 0,3 9 40,-4-20-40,0 0 1,-1 1-1,-1 0 1,2 35-1,11 50 77,-17-93-69,2 0-1,0 0 0,4 17 1,-2-16 0,-2-1 0,1 1 1,0 21-1,-3 462 105,0-495-120,0 43 15,0-18 59,0-26-54,0 1 16,0 2-20,0-1 18,1 0-1,0 1 1,-1-1 0,1 0-1,0 0 1,0 0-1,0 0 1,1 0-1,-1 0 1,0 0-1,1 0 1,0 0 0,-1-1-1,1 1 1,0 0-1,0-1 1,-1 0-1,1 1 1,0-1 0,1 0-1,-1 0 1,0 0-1,0 0 1,3 0-1,52 16 305,51 9 177,-40-19-310,110-1 0,-160-6-208,126 0 152,-79-9-122,-46 5 17,-15 3-32,0 0-1,0 0 1,0 0-1,0 1 0,0-1 1,0 1-1,5 0 1,-8 0-4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0:44.5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1512,'0'0'17708,"35"1"-16632,11 11-540,9 2-226,53 21-1,-90-27-259,-1 1-1,1 1 1,-1 1 0,-1 0 0,22 20 0,-18-15 3,-11-11-83,-8-5 33,1 0 0,-1 1 0,0-1 0,0 1 0,1-1 0,-1 1 0,0 0 1,0-1-1,0 1 0,0 0 0,0 0 0,0 0 0,0 0 0,0 0 0,0 0 0,0 0 0,-1 0 0,1 0 0,0 0 0,-1 1 0,1-1 1,-1 0-1,1 2 0,10 42 279,-11 8 248,10 82 0,-4-42-249,0 52-34,-5-128-233,0-1 1,-1 23-1,-1-25-7,1 0-1,0 0 1,4 22-1,-1-19 6,-2 1 0,0 0 0,-2 29 0,0-27-8,0-1 0,5 31 0,6 15 16,3 112-1,-8-84 33,12 136 71,-16-214-115,1 1 0,0-1 0,7 23 1,0-4-1,-6-15-6,4 13 14,0 0 0,14 34 1,-17-61-17,-3-4-172,-1-28-7630,0 5 249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0:47.3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3904,'0'0'7406,"12"27"-4162,-6-1-2084,21 96 1542,-20-88-2217,-5-27-303,0 0 1,0 0-1,-1 1 1,0 9-1,3 41 815,19 106 0,-12-95-741,-1 16-29,-8-54-163,2 0 1,13 54-1,-14-76-50,-2 1 0,1-1 1,-1 1-1,0 16 0,-2-18-1,1 0 0,1 0 0,0 0 0,0-1-1,0 1 1,5 13 0,-5-18-7,-1-1-1,1 1 1,-1 0 0,1-1-1,-1 1 1,0-1-1,0 1 1,0 0 0,-1 4-1,0-5-5,1 0-1,0 0 0,0 0 0,0 0 0,0 0 1,0 0-1,0 0 0,0 1 0,1-1 0,-1 0 1,1 0-1,-1-1 0,2 5 0,-1 29 111,5 27-73,-2-42-24,-2-16-11,-1 1 1,0-1 0,0 1-1,0-1 1,-1 1-1,1 5 1,10 35-1,-6-20 35,1 14-19,0-7 21,-5-29-38,2-1 6,-2 1 18,-1-2-24,0 3-2,0 7 14,-1-7-3,1 0 0,0 0 0,0 0 1,0 0-1,0-1 0,1 1 0,-1 0 1,1 0-1,0-1 0,2 6 0,1-7-66,-1 1 0,1-1 0,1 0 0,-1 0 0,0 0 0,0-1 0,1 1 0,-1-1 0,1 0 0,-1 0 0,8 0 0,53-3-72,-32 1 124,138 1 170,-54-9-132,-101 10 25,-16 0-66,1-1-1,0 1 1,0-1-1,0 0 1,0 1 0,1-1-1,-1 0 1,0 0 0,0 0-1,0 0 1,0 0-1,0 0 1,0 0 0,0 0-1,0 0 1,0 0 0,0-1-1,0 1 1,0 0 0,0-1-1,0 1 1,0-1-1,0 1 1,0-1 0,0 1-1,0-1 1,-1 0 0,1 0-1,0 1 1,0-1 0,-1 0-1,1 0 1,0 0-1,-1 0 1,1-1 0,11-33 72,-9 28-134,-1-1 1,1 0 0,-1 0-1,0-1 1,-1 1 0,1-14-1,-2-11-3945,0 22-1011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0:59.9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86 0 3168,'0'0'6185,"6"23"-1912,-5 10-2075,0-19-1580,-1 1 0,0-1 0,-1 1-1,-6 26 1,3-21-227,1 0 0,0 0 0,1 28 0,1-25-64,0 0 0,-7 30 1,-2 25 222,5-28-328,-18 90 280,7-8-248,11-99-196,2 1 0,2-1 0,2 42 1,0-12-27,0-58-35,0 0-1,-1 0 1,2 0 0,-1 0 0,0 0-1,1-1 1,0 1 0,3 5-1,-3-6 6,0 0 0,0 0 0,-1 0 0,1 1 0,-1-1 0,0 1-1,1 7 1,16 19-30,-7-24 4,0-1-1,1-1 1,0 0-1,0 0 1,1-1-1,-1-1 1,1 0 0,21 2-1,0 1 71,-21-4-129,0-1 0,0 1 0,19-2 0,-30-1 87,-1-1 1,0 1 0,1-1-1,-1 1 1,0-1 0,0 1-1,0-1 1,0 0 0,0 1-1,-1-1 1,1 0 0,0 0-1,0-1 1,2-5-2,5-12-21,0 0-1,-1 0 1,-1-1 0,4-33 0,-9 48 16,0 1 1,1 0-1,-1 0 1,1 0-1,0 0 1,4-8-1,-5 13-4,-18 5-11645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1:01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0 2736,'0'0'10011,"-4"6"-5298,2 1-4341,-9 90 2492,11 66-2124,1-158-726,0-1 0,0 0 0,0 0 0,0 1-1,0-1 1,5 7 0,-5-7-7,1 0-1,0 0 1,-1 0-1,1 1 1,-1-1-1,1 8 1,14 37 35,-8-25-12,-7-22-28,0 1-1,1-1 1,-1 1-1,-1-1 1,1 1-1,0 0 1,0-1 0,-1 1-1,1 3 1,-1-3-3,1 0 1,0-1-1,0 1 1,0 0-1,0-1 1,0 1-1,1-1 1,-1 1-1,1-1 1,0 0 0,-1 0-1,1 0 1,4 4-1,10 13-16,-13-14 13,-2-3 2,0 0 0,0 0 0,0 0 0,1 0 0,-1 0 0,1 0 0,0 0-1,-1 0 1,1-1 0,0 1 0,0-1 0,4 3 0,0 3 664,-3-2-2590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02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0 5641,'0'0'5304,"1"24"-446,37-3-2787,-7-5-1041,-7-2-398,31 12 0,2 1-59,-34-16-494,1-1-1,0-2 1,0 0-1,1-2 1,30 5-1,-32-9-9,0 0 0,38-4-1,-15 1 15,-45 1 100,-2 5-170,0-1 0,-1 0 0,1 1 0,-1-1 0,0 0 0,0 0 0,0 0 0,-1 0 0,0 0 0,1-1 0,-1 1 0,-1-1 0,-3 5 0,-49 41 45,40-36-60,11-8 10,-1 0 1,1 0-1,-1-1 0,0 0 0,0 0 0,-1-1 0,1 0 1,-1 0-1,1 0 0,-11 2 0,-3-1 42,-1-1 0,-37 1 1,49-5-44,-1 0 0,1 0 1,0-1-1,0 0 0,0 0 1,0-1-1,-12-6 0,-24-7 16,35 12-26,-1 0 1,1 0-1,0-1 1,-9-7-1,-4-1 0,18 9-4,-1 1-1,1-1 1,0 0 0,0-1 0,1 1-1,-1-1 1,1 0 0,0 0 0,1 0-1,-4-6 1,-2-20-26,7 29 32,1 0 0,0 0 1,0 0-1,0-1 0,1 1 1,-1 0-1,0-1 0,1 1 1,0 0-1,-1-1 0,1 1 1,0-1-1,0 1 0,1-4 1,-1-5-5,-3 7 6,3 4-1,-1 0 0,1 0 1,0 0-1,-1 0 1,1-1-1,0 1 0,0 0 1,-1 0-1,1-1 0,0 1 1,-1 0-1,1 0 0,0-1 1,0 1-1,-1 0 1,1-1-1,0 1 0,0 0 1,0 0-1,0-1 0,-1 1 1,1-1-1,0 1 0,0 0 1,0-1-1,0 1 1,0 0-1,0-1 0,0 1 1,0-1-1,0 1 0,0 0 1,0-1-1,0 1 0,0 0 1,0-1-1,0 1 1,1 0-1,-1-1 0,0 1 1,0-1-1,0 0 103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05.2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0 776,'0'0'4385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05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0 0 744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07.2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276 179 744,'11'6'10569,"-10"-5"-10109,4 18 3114,-6 28-5015,0-30 2715,1-15-1202,0-22 51,0-106 172,0 125-355,-1 1 20,-4 0 34,4 0 20,0 0 38,-1 0-47,1 0 0,0 0 0,0 1 0,-1-1 0,1 0 0,0 1 0,0-1 0,0 0 0,0 1 0,0-1 0,-1 1 0,1 0 0,0-1 0,0 1 0,0 0 0,1 0 0,-1-1 0,0 1 0,0 0 0,0 0 0,0 0 0,1 0 0,-1 0 0,1 0 0,-1 0 0,1 1 0,-1-1 0,1 0 0,-1 0 0,1 0 0,0 1 0,-1 0 0,0 6-4,1 0 0,-1-1 0,1 1 0,1 8 0,-1-2-30,0-14 29,0 1 0,0 0 0,0 0 0,0 0 0,-1-1 0,1 1 0,1 0 0,-1 0 0,0 0 0,0-1 0,0 1 0,0 0 0,0 0-1,1-1 1,-1 1 0,0 0 0,1 0 0,-1-1 0,1 1 0,-1 0 0,1-1 0,-1 1 0,1 0 0,-1-1 0,1 1 0,-1-1 0,1 1 0,0-1 0,-1 1 0,1-1 0,0 0 0,-1 1 0,1-1 0,0 0 0,1 1 0,0-1-8,13-2-54,-14 0 64,1 0 0,-1-1 0,1 1 0,-1-1-1,0 1 1,0 0 0,0-1 0,-1 0-1,1 1 1,0-1 0,-1 1 0,1-5 0,1-34-7,-2-39-43,-25 80 141,23 1-95,1-1 1,0 0-1,0 1 0,0-1 0,0 1 0,0-1 0,0 1 1,0 0-1,0 0 0,0-1 0,0 1 0,0 0 0,0 0 0,0 0 1,0 0-1,1 0 0,-1 0 0,0 0 0,1 0 0,-1 0 0,1 0 1,-1 0-1,1 0 0,0 0 0,-1 2 0,-10 42-42,7-26 94,1-5-32,1-1-1,1 1 1,0 0 0,1 15 0,1-28-18,-1-1-1,0 1 1,1-1 0,-1 1-1,1-1 1,-1 1 0,1-1 0,-1 0-1,1 1 1,-1-1 0,1 0-1,0 1 1,-1-1 0,1 0-1,-1 0 1,1 1 0,0-1 0,-1 0-1,1 0 1,0 0 0,-1 0-1,1 0 1,0 0 0,-1 0-1,1 0 1,0 0 0,25-1-13,-21 1 11,-3 0 0,0 0 0,-1 0 0,1-1 0,0 1 0,-1-1 0,1 1 0,-1-1 0,1 0 0,-1 0 0,1 1 0,-1-1 0,0 0 0,1 0 0,-1 0 0,0 0 0,0-1 0,0 1 0,0 0 0,0 0 0,0-1 0,0 1 0,0-1 0,0 1 0,-1-1 0,1 1 0,0-4 0,3-6-109,-1-1-1,3-22 1,-2 11-193,-2-14 51,-3 37 259,1 0 0,-1 1 1,1-1-1,-1 1 0,1-1 0,-1 0 1,1 1-1,0-1 0,-1 1 0,1-1 0,-1 1 1,1-1-1,0 1 0,0-1 0,-1 1 1,1-1-1,0 1 0,0-1 0,0 1 0,-1-1 1,1 1-1,0 0 0,0 0 0,0 6 199,0-1 70,0-9-138,0-6-133,-1 0 0,0 0 0,-3-17 1,1 22-1,1 0 1,0-1-1,0 1 1,0-1-1,1 0 1,-1 1-1,1-1 1,0 0-1,0-7 1,1 11-3,0 0 0,0 1 0,0-1 1,0 0-1,0 0 0,0 0 0,0 0 1,0 1-1,-1-1 0,1 0 1,0 0-1,-1 0 0,1 1 1,0-1-1,-1 0 0,1 0 1,-1 1-1,1-1 0,-1 1 0,0-1 1,1 0-1,-1 1 0,-1-2 1,-3 1 13,4 1 42,-22 0 212,3 0 140,12-1-303,1 1 0,0 0 0,0 0 0,0 1 0,0 0 1,-14 3-1,-10 5 59,0 0 41,24-7-145,0 0 1,0 0-1,1 0 0,-1 1 0,1 0 0,0 0 0,-9 6 0,-37 27 17,51-35 252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30.6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746 58 592,'1'-11'2559,"1"10"-2270,-1-1 0,0 1 1,1-1-1,-1 1 1,0-1-1,0 1 1,0-1-1,0 0 0,0 0 1,-1 0-1,1 1 1,5-17 15049,-179 12-14155,103 5-1124,26-1-1,1 2 1,0 2-1,-62 11 1,46-7-59,50-6-5,0 1-1,1-1 1,-1 1-1,0 1 0,0 0 1,0 0-1,1 1 1,-11 4-1,5-2 5,13-5-2,0 0 1,0 0-1,0 0 0,0 1 1,0-1-1,0 0 0,0 0 1,0 1-1,0-1 1,1 0-1,-1 1 0,0-1 1,0 1-1,0-1 1,1 1-1,-1 0 0,0-1 1,0 1-1,1 0 0,-1-1 1,0 1-1,1 0 1,-1 0-1,1 0 0,-1-1 1,1 1-1,0 0 1,-1 0-1,1 0 0,-1 2 1,1-2-70,3 12-448,0-10 517,1-1 0,0 1 0,-1-1 0,1 0-1,0 0 1,0 0 0,0 0 0,0-1 0,1 1 0,4 0-1,46 9-13,22-3-20,-74-5 8,9-1-93,-11-2 454,-45 0-291,19 0-37,0 1 0,0 2 1,-38 7-1,57-9-24,-1 1 1,1 0-1,0 1 1,0 0-1,-10 5 1,-13 8 100,20-12-89,-14 11-42,22-15 37,0 1 1,0-1 0,0 1 0,0 0 0,1 0-1,-1-1 1,0 1 0,1 0 0,-1 0 0,0 0-1,1 0 1,-1 0 0,1 0 0,0 0 0,-1 1-1,6 8-204,16-4 132,41 0 77,275-6 79,-215-12-33,-114 11-37,-1 0 1,0-1 0,0 0 0,0 0 0,10-5 0,12-3 6,0-1 5,-23 9-12,-1-1 1,1 1-1,0 1 0,0-1 0,0 1 0,6-1 1,-3 2-2,-1-1 0,1-1 0,-1 0 0,10-3 0,-6 2 4,22-5 6,38-13 25,-10 9-117,12 11 75,-72 1 234,-5 0-181,-1 1-361,0-1-1,0 1 1,1 0 0,-1 1 0,0-1-1,1 0 1,-1 1 0,-4 2 0,-28 14-6304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31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67 80,'0'0'8776,"12"0"-7685,517 0 7032,-504-1-7833,41-7 0,-42 4-105,39-1-1,-32 3 38,59-11 0,-27 3 30,-22 2-122,-28 5-57,1 0 1,24-1-1,87-2 506,-67 6 789,-56 0-957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35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7 224,'3'-5'19706,"1"3"-20563,56 2 3749,-27 7-1029,-19-2-1674,-14-4-172,1-1-1,0 1 1,0 0 0,0-1-1,-1 1 1,1-1 0,0 1-1,0-1 1,0 0 0,0 1-1,0-1 1,0 0 0,0 0-1,0 1 1,0-1 0,0 0-1,1 0 1,11 1 90,-1 1 1,1 1-1,-1 0 0,21 8 0,4 0 13,34 8-15,17-4-61,115 36-1,-121-29-95,41 22 73,-122-44-15,0 0 0,0 1 0,0-1-1,0 1 1,0-1 0,0 1 0,0 0-1,0-1 1,0 1 0,0 0 0,-1 0-1,1 0 1,0 0 0,0-1 0,-1 1-1,1 0 1,-1 0 0,1 0 0,0 2-1,4 6 22,4-1-39,0 1 9,14 24 10,-19-24 11,2 0 0,-1-1 1,11 13-1,2 4 14,13 30 23,-18-31-3,21 30 0,3 8 36,-29-42-46,3 4 12,35 60 20,20 39 69,-52-95-128,13 40 0,-19-43-3,2 0 1,23 41-1,-26-54 3,-1 1 1,-1-1-1,0 1 1,5 23-1,-4-18-6,0-1 0,11 20 0,8 25 19,-5-23-36,-17-34 10,0 0-1,0 0 1,0 0-1,-1 0 1,0 0-1,0 0 1,0 1-1,-1-1 1,1 1-1,-1 7 1,15 65 62,-9-33 69,-7-42-126,-1 0 1,1 0-1,-1 0 0,0 0 0,-1 0 0,1 0 0,0 0 0,-1 0 0,1-1 1,-1 1-1,0-1 0,0 1 0,0-1 0,-4 4 0,-39 33 8,38-34-5,-12 8 13,0-1 0,0 0-1,-29 10 1,22-9-18,-34 20 1,49-26-5,0 0 1,0-1-1,0 0 1,-1-1 0,1 0-1,-2-1 1,1 0-1,0-1 1,-1 0-1,-16 1 1,15-3 6,1 2 0,-1-1 0,0 2 0,1-1 0,-1 2 0,1 0 0,-23 13 0,16-11-8,18-7 0,-1 1 0,1-1 0,0 1 0,-1 0 0,1 0 0,0 0 0,0 1 0,0-1 0,-4 3 0,-28 14-1,30-17 3,0 1 0,0 0 0,0 0 0,0 0 0,0 0-1,0 0 1,1 1 0,-7 6 0,9-8 13,-1 1 0,0 0-1,1-1 1,-1 1 0,0-1 0,0 1 0,0-1 0,0 0-1,0 0 1,0 0 0,-4 1 0,-5 0-3246,2-20-7751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27:36.2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7617,'0'0'7265,"2"7"-5104,4 6-1352,1-1-1,0 0 1,1 0 0,18 20-1,11 15 287,39 38 251,-11 0-660,107 153 17,-149-183-529,-21-53-170,-1 1-1,1 0 0,0 0 0,-1 0 0,1 1 0,-1-1 1,0 0-1,0 0 0,-1 1 0,1-1 0,-1 1 0,1 5 1,3 5 8,-3-13 5,-1-1 0,1 1 0,-1 0 0,0 0 0,1-1 1,-1 1-1,0 0 0,1 0 0,-1 0 0,0 0 0,0-1 0,0 1 1,0 0-1,0 0 0,0 0 0,0 0 0,0 0 0,0-1 0,0 1 0,0 0 1,-1 0-1,1 0 0,0 0 0,0-1 0,-1 1 0,0 1 0,-9 7 21,0 0 1,-1-1-1,0 0 0,-13 7 0,-32 11 31,43-21-38,1 1 1,-1 0-1,1 1 0,-14 10 0,24-16-158,0 0-1,0 0 1,0 0 0,0 0-1,0 0 1,-1 0-1,1 0 1,0-1-1,-1 0 1,1 1 0,-1-1-1,1 0 1,-5 0-1,-8-3-9772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53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34 336,'-30'0'20099,"65"-2"-19416,51-8 0,-3-1-493,362 0 694,-347 12-848,-66 0-12,-1 3 0,51 10 0,18 4 4,77 8-21,-110-13-4,1-4 1,69 1-1,-74-9 13,-1 3-1,105 19 1,-102-9 13,0-4 1,91 4 0,85-9 111,-27 5-25,-186-7-119,131 8 29,-111-12-18,-7 1 45,60 5 0,39 2-91,1 0 91,15 9 226,-8-7 91,-100-8 25,-2 3 0,58 11-1,-84-9-301,-20-6-101,0 0 1,0 0 0,0 0-1,0 0 1,1 0-1,-1 0 1,0 0 0,0 0-1,0 0 1,0 0-1,0 0 1,0 0 0,0 0-1,0 0 1,0 1-1,1-1 1,-1 0 0,0 0-1,0 0 1,0 0-1,0 0 1,0 0 0,0 0-1,0 0 1,0 1-1,0-1 1,0 0-1,0 0 1,0 0 0,0 0-1,0 0 1,0 0-1,0 0 1,0 1 0,0-1-1,0 0 1,0 0-1,0 0 1,0 0 0,0 0-1,0 0 1,0 0-1,0 1 1,0-1 0,0 0-1,0 0 1,-1 0-1,1 0 1,0 0 0,0 0-1,0 0 1,0 0-1,0 0 1,0 0 0,0 0-1,0 1 1,0-1-1,-1 0 1,1 0 0,0 0-1,0 0 1,-34 8-2028,-19 0-3536,-6 2-5854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55.6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7617,'0'0'8951,"5"11"-7673,-3 12-394,-1-1 0,-2 39 0,0-10-213,7 942 2709,5-605-2935,-5-267-306,24 230 86,-20-254-157,22 189 55,-1-59-28,-13-111-30,5 173-1,-19-223-41,2 0-1,4 0 1,32 115 0,-39-169-9,46 213 380,-40-166-277,24 196 338,-27-185-424,5 159 144,-11-175-164,-5 169 102,2 63-71,5-154 10,-2-113-16,0 51 217,2 0-1,12 71 0,7-41-90,-16-85-340,-2-15-867,0-24-1487,-3-13-4518,0-1-7552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57.3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1163 6185,'0'0'6684,"13"-9"-3963,47-54-259,231-165 574,188-82-1923,-370 244-1000,4-4 102,238-108 1,-279 152-197,1 4-1,116-22 1,155-3 122,-281 39-74,433-49 266,-299 37-102,204 6 0,-121 14-29,-276 0-269,0 1-1,0 0 0,1 0 0,-1 0 0,0 0 1,0 1-1,0-1 0,-1 1 0,7 4 1,17 12-4308,-20-14 2124,15 10-6611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2:58.7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 4993,'0'0'7348,"0"-3"-6096,0-10 1057,0 21 1914,1 15-842,-1-8-4542,3 15 1587,18 230 1516,-17-186-1693,21 669 1191,-24-613-1409,-14 314 578,-1 104-419,16-354-82,-2 100 518,1-293-623,-7 8-56,5-9-471,1 3-895,0 28-6196,0-12 891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00.0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592 308 800,'0'0'1688,"1"-18"-1159,4-89 261,7 27 2373,-6 14-558,0 30 8315,-8 84-10038,-11 57 1,6-56-510,-1 61-1,5-56-37,-2 0 0,-15 66-1,-4 38 137,17 22-123,6-179-314,-1 0 1,1 0 0,0 0 0,0 0-1,0 0 1,0 0 0,-1-1 0,1 1 0,0-1-1,-1 1 1,1-1 0,-1 1 0,-1 0-1,-71 18 171,53-12-132,1-1 1,-1-2-1,0 0 1,-36 2-1,31-5 79,-1-1-1,0-2 0,0 0 1,1-2-1,-45-12 0,63 13-323,0 0-1,0 0 0,0-1 0,1 0 1,-1-1-1,-9-7 0,-4-1-5933,12 8 1047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02.4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 1 1144,'0'0'9802,"0"9"-9111,0 359 5685,0 198-2876,-17-288-2552,10-199-664,-41 535 471,30-351-583,10 162-70,10-257-23,-8 800 410,6-871-468,18 402 229,0-274-71,-11-114-167,-4-75-1,17 377 178,-14-262-123,0-12 52,3 63 31,0 1-18,-10-136-74,7 136 104,-2-144 82,-5 77-1,-1-43 183,2 158 335,0-251-780,0 0 1,-1 0-1,1 0 1,0 0 0,0 0-1,-1 0 1,1 0 0,0 0-1,0-1 1,0 1-1,-1 0 1,1 0 0,0 0-1,0 0 1,-1 0-1,1 0 1,0 0 0,0 0-1,0-1 1,0 1-1,-1 0 1,1 0 0,0 0-1,0 0 1,0-1-1,0 1 1,0 0 0,-1 0-1,1 0 1,0-1-1,0 1 1,0 0 0,0 0-1,0 0 1,0-1-1,0 1 1,0 0 0,0 0-1,0-1 1,0 1 0,0 0-1,0 0 1,0-1-1,-12-84-4746,6 30-1455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04.3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103 0 6913,'0'0'1930,"0"19"-1212,5 125 1827,16 73 1046,1 28-836,-11 182-464,-11 1887 1344,9-2134-3592,0-2-44,-3 250 91,-6-381-87,1 54 12,-20 161-1,2-110-1,-2 11-2,-4 131-5,16-146 26,0 36-37,-2 28 98,2-99 27,-5 30 59,7-48-106,-3 120-12,4-94 41,-2 14-1,-12 60 112,16-175-198,2 37 0,1-23 67,-4-29 3,3-5-102,0 0-1,0 0 1,-1 0-1,1 0 0,0 0 1,0 0-1,0 0 0,-1 0 1,1 0-1,0-1 1,0 1-1,0 0 0,0 0 1,-1 0-1,1 0 0,0 0 1,0 0-1,0 0 1,0 0-1,-1 0 0,1-1 1,0 1-1,0 0 0,0 0 1,0 0-1,0 0 1,0 0-1,-1-1 0,1 1 1,0 0-1,0 0 0,0 0 1,0 0-1,0-1 1,0 1-1,0 0 0,0 0 1,0 0-1,0-1 0,0 1 1,0 0-1,0 0 1,0 0-1,0-1 0,0 1 1,0 0-1,0 0 0,0 0 1,0-1-1,0 1 1,0 0-1,0 0 0,1 0 1,-1 0-1,0-1 0,-11-79-6579,5 29-1243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05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6937,'0'0'3435,"21"-1"-2430,150-3 1310,671 37 2833,-339-18-3926,-438-15-1077,288 9 279,-73-4-68,151 0 48,-404-6-344,1 2 0,-1 1 1,45 9-1,-67-10 202,0 0-1,0-1 1,0 1-1,-1-1 1,1 0-1,6-1 1,16 0-191,-29 7-424,-28 8-6104,2-6-2914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07.3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6305,'0'0'3481,"19"0"-2777,130 0 1545,149 10 1528,-172 4-3222,34 4-290,390 35 489,-400-32-690,112 11 106,-94-23-102,-129-7-34,59 10 0,-59-6 20,61 2 0,-45-7 20,0 2-1,59 12 0,-27 5 1744,38 7-627,-49-11-913,-22-7-241,-34-6-4,0 0 1,24 0-1,-41-3-17,0 0-4,0 0 0,0 0 0,0 0 0,0 0 0,0 1 0,0-1 0,0 1 0,0 0 0,0 0 0,0 0 0,0 0 1,-1 0-1,4 3 0,1-2-1580,-1-11-2929,0-9-3889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08.0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1 264,'0'0'12979,"13"0"-12532,315 20 4898,-110-3-3711,-182-15-1367,7-1 333,66 12-1,-106-13-552,11 8 203,-13-7-203,-4 17-4487,1-14 3912,1-1 0,-1 1 0,0-1 0,0 0 0,0 0-1,0 0 1,-1 0 0,-3 4 0,-17 13-4957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08.5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7329,'0'0'7279,"13"0"-6528,643 0 7070,-653-1-7722,0 1 1,0 0-1,0 1 0,0-1 0,0 0 0,0 1 0,0-1 1,0 1-1,-1 0 0,1 0 0,3 2 0,5 9-4825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11.7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1127 1800,'0'0'14246,"7"-11"-13429,43-39-628,2 2 0,1 2 0,3 3 0,1 2 0,2 3 0,68-32 0,106-44-87,-187 93 8,667-278 961,-595 259-1012,153-58 25,-208 74-59,85-20-1,-36 13-9,-23 3-4,2 4-1,103-14 1,33 23 137,-174 12 41,73 4 0,-40 1 178,-72-1-228,-1 0 0,1 1 0,25 8 0,-26-6 246,1-1 0,-1 0-1,29 1 1,-39-1-927,-2 5-5512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12.7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 5873,'0'0'4584,"5"-1"-4010,16-3 49,0 1 0,0 0 0,0 2 0,37 3-1,-13-1-8,30 3 75,-1 4 1,1 3-1,94 27 1,-19-4 310,167 52 771,-292-76-1553,0 1 0,-1 2 0,0 0 0,-1 2 0,34 28 0,-3 0 749,-53-40-789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15.1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5353,'0'0'5100,"0"7"-4175,0 49 804,5 159 1526,-2 34-1410,-5-134-1252,2 1097 156,-3-1070-739,5 134 6,1 35 71,-5-165-44,14 88-30,-5-135 49,11 45-14,-8-56 346,33 134 1,-36-191-408,10 42 89,-4 1 1,-2 1-1,0 76 0,-5 196 172,-6-256-235,5 175 53,0-188-54,-3-33-13,10 57-1,17 93 42,-5 47 7,-23-222-48,-1-17 0,1 1 0,-1 0 0,0-1 0,1 1 0,0 0 0,2 6 0,34 115 454,-26-93 1284,-11-32-2209,6-10-3701,0-3-1134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16.8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5313,'0'0'8188,"19"0"-7664,272 6 3954,146 21-3929,-92-14-374,-148-8-110,12-5-48,49 2 5,-246-1-6,-5-2-12,1 2 0,0-1 0,0 1 0,0 0 0,0 1 0,-1 0 1,1 0-1,-1 1 0,8 3 0,-9 7-1626,-7 3-3955,-4-2-483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24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7009,'0'0'9473,"0"14"-9079,0-7-188,0 37 593,1 1 1,2-1-1,11 58 0,4-31-289,1 5-61,10 82 1,-17-64-170,7 69 48,-8-61-249,1 33-97,-6 44 248,-18 178-130,6-96 20,-7 82-51,1-143-50,-10 143 90,-10 118 316,10-254-169,15 294 118,7-351-381,12 63 114,0 2 24,-12 299-196,6-649-6766,0 51-769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25.9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 1 8217,'0'0'2821,"0"20"-1938,0 146 1700,4 44 1035,1-77-1998,-14 157 1,2-93-1141,7-127-212,-11 97 0,3-86-43,3 122 1,6-141-180,0-40-31,2 0 0,1 0 0,0 0 0,2 0 1,0-1-1,17 37 0,5 20 497,-22-55-238,-6-19-209,1 0 1,0 0-1,-1 0 0,2 0 0,-1-1 0,0 1 0,1 0 1,-1-1-1,1 1 0,0-1 0,4 6 0,-32-33-3759,5 4-1549,-8-9-6250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26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8361,'0'0'4693,"22"6"-3835,13 5-534,90 23 779,415 43 2804,-317-53-3312,-12 6-210,102 11 652,-294-42-932,-16 1-98,0 0 0,0-1 0,0 1 0,0 1 0,0-1 0,0 0 0,0 1 0,3 0 0,-5-1-18,-1 0 0,0 0 0,1 0 0,-1 1 0,0-1 0,0 0 0,1 0 0,-1 0 1,0 0-1,1 0 0,-1 0 0,0 1 0,0-1 0,1 0 0,-1 0 0,0 0 0,0 1 0,0-1 0,1 0 1,-1 0-1,0 1 0,0-1 0,0 0 0,0 1 0,1-1 0,-1 0 0,0 0 0,0 1 0,0-1 1,0 0-1,0 1 0,0-1 0,0 0 0,0 1 0,0-1 0,0 0 0,0 1 0,0-1 0,0 0 1,0 0-1,0 1 0,-1 0-163,1 2-149,0-1 1,-1 0 0,1 0-1,-1 0 1,1 0 0,-1 0-1,0 0 1,0 0 0,0 0-1,0 0 1,0 0-1,0 0 1,0 0 0,-1-1-1,1 1 1,-1-1 0,-3 4-1,-23 22-4703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27.2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8553,'0'0'6534,"9"5"-5803,114 39 2588,-63-20-2165,73 17 0,-26-18-357,173 13-1,112-23 183,-27-13 805,-364-1-1860,0 1 0,0 0 0,0 0 0,-1 1 0,1-1 0,0 0 0,0 0 0,0 0 0,0 0 0,-1 1 0,1-1 0,0 0 0,0 1 0,-1-1 0,1 1 0,0-1 0,0 1 0,-1-1 0,1 1 0,-1-1 0,1 1 0,0-1 0,-1 1 0,1 0 0,-1 0 1,0-1-1,1 1 0,-1 0 0,1 0 0,-1-1 0,0 1 0,0 0 0,0 0 0,1 0 0,-1-1 0,0 1 0,0 1 0,2 7-3287,-1 1-1937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27.9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4440,'0'0'7046,"7"9"-4796,-1-5-1913,-1-1 1,0 0-1,1 0 1,0-1-1,0 1 1,-1-1-1,1-1 1,1 1-1,-1-1 1,12 1-1,3 2 523,235 51 3309,423 41-1436,-96-84-1609,-377-14-220,-50 2-484,-155 0-505,-1 0 0,1 0 0,-1 0 0,0 0 0,1 0 0,-1 0 0,0 0 0,1 0 0,-1 0 0,1 0-1,-1 0 1,0 0 0,1 0 0,-1 1 0,0-1 0,1 0 0,-1 0 0,0 0 0,1 1 0,-1-1 0,0 0 0,0 0-1,1 1 1,-1-1 0,0 0 0,0 1 0,1-1 0,-1 0 0,0 0 0,0 1 0,0-1 0,0 1 0,1-1 0,-1 0-1,0 1 1,0-1 0,0 0 0,0 1 0,0-1 0,0 1 0,0-1 0,0 0 0,0 1 0,0 0 0,-8 16-3545,-14 3-2765,-6 3-4738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28.5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1 832,'0'0'7495,"-9"5"-6036,-27 17-59,27-16 2156,11 3-1106,8-3-1979,-1-1-1,1-1 0,0 0 1,1-1-1,-1 1 1,0-2-1,1 0 0,11 1 1,6 3 135,60 8 829,164 4 0,-86-13-786,122 5 158,-162-2-424,327 17 513,-204-24-257,-117-1-282,-130 0-769,-15 0-8173,-4 0-777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30.4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0 4136,'0'0'8481,"0"12"-7656,0 9-230,0 103 2696,-18 143 1,7-134-1849,1-11-2157,-4-43-3963,2-27-1545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31.6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53 888,'0'0'10973,"-9"0"-9855,-26 0-126,26 0 2548,23 0-2737,108 10 2184,-25 0-1791,454-1 1031,-471-9-2147,144 14 227,-69-1-138,242-7 1415,-298-6-365,-74-17-3901,99-47-6799,-58 31-438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32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1 139 4785,'0'0'14664,"14"0"-12389,29-3-1285,-1-1-1,65-16 1,10-1-445,-101 19-445,385-34 1870,-400 35-1914,-1 0-106,0 0-1,0 0 1,-1 0 0,1-1 0,0 1 0,0 0 0,-1 0 0,1 0-1,-1 0 1,1 0 0,-1 0 0,1 0 0,-1 0 0,0 0 0,0 0-1,1 0 1,-1 0 0,0 1 0,0-1 0,0 0 0,0 1 0,-1-2-1,-26-9-1933,16 7 471,-18-9-3965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34.0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 5569,'0'0'3416,"25"-1"-2491,159-3 1091,-166 4-1762,-1 1 0,0 0 1,0 1-1,0 1 0,29 9 0,189 49 2321,-124-35-1339,88 10 534,-105-21-1003,-33-8-52,111 1 0,-170-9-738,0 1-1,1 0 0,-1 0 0,0 0 1,0 0-1,0 1 0,0-1 1,0 0-1,0 1 0,0 0 0,0-1 1,0 1-1,0 0 0,-1 0 1,1 0-1,0 0 0,0 0 0,2 3 1,-3-2-633,1 1 1,-1 0 0,0-1 0,0 1 0,0 0-1,-1 0 1,1 0 0,-1 0 0,0 0-1,1 0 1,-1 0 0,-1 4 0,1 16-6821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34.7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7905,'0'0'7151,"10"4"-5967,39 12 1124,89 18 0,591 45 2516,-682-77-4677,222 6 607,-267-8-950,0 0 0,0 0 1,0 1-1,0-1 0,0 0 0,0 1 0,0 0 1,0-1-1,0 1 0,0 0 0,0 0 1,0 0-1,-1 0 0,1 1 0,0-1 0,-1 0 1,1 1-1,-1-1 0,1 1 0,-1 0 0,0-1 1,2 4-1,0 0-1130,0 1-1,-1 0 1,0-1 0,0 1-1,3 12 1,-3 11-7049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35.3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8001,'0'0'4881,"20"6"-3246,-4-1-1214,116 32 2543,-63-23-1503,1-3 0,86 2 1,141-11 443,36 1 260,-307 0-1897,0 1 1,26 7 0,-6-1-53,-45-9-266,-1-1 0,1 0 0,0 0 0,-1 0-1,1 1 1,0-1 0,-1 0 0,1 1 0,-1-1 0,1 0-1,-1 1 1,1-1 0,-1 1 0,1-1 0,-1 1 0,1-1-1,-1 1 1,0-1 0,1 1 0,-1-1 0,0 1 0,1 0-1,-1-1 1,0 1 0,0 0 0,0-1 0,1 1 0,-1 1-1,-4 24-2426,2-18 1128,-1 0 0,-1 0-1,0 0 1,-6 9 0,-18 16-6382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35.8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10386,'0'0'5213,"10"2"-4236,274 52 4612,661-28-1144,-705-27-3032,-239 1-1407,1 0 1,-1-1 0,0 1 0,0 0 0,0 0 0,1 0 0,-1 1 0,0-1 0,0 0 0,0 0 0,1 1 0,-1-1 0,0 0 0,0 1 0,0-1 0,0 1 0,0 0 0,0-1 0,0 1 0,0 0 0,0 0 0,1 1 0,-2-1-420,-53 3-7904,34-4 2794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3:51.6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520 187 3936,'0'0'9725,"18"0"-7976,-7-1-1294,1-1 1,-1 0 0,0-1-1,19-7 1,9-2 151,177-45 933,-66 31-835,182-10 0,-133 8-434,121 19-278,-270 9 107,-41 1-126,1 0 0,-1 0 0,1 1 0,-1 1 0,0-1 0,1 1 0,-1 1 0,-1 0 0,1 0 0,0 1-1,-1 0 1,0 0 0,0 1 0,-1 0 0,9 9 0,34 36 166,-50-51-140,0 1-1,0-1 1,0 0-1,1 0 1,-1 0 0,0 0-1,0 0 1,0 0 0,0 1-1,0-1 1,0 0-1,1 0 1,-1 0 0,0 0-1,0 1 1,0-1-1,0 0 1,0 0 0,0 0-1,0 1 1,0-1-1,0 0 1,0 0 0,0 0-1,0 1 1,0-1 0,0 0-1,0 0 1,0 0-1,0 1 1,0-1 0,0 0-1,0 0 1,0 0-1,-1 1 1,1-1 0,0 0-1,0 0 1,-10 7-32,-20 5-5,20-8 64,-19 6 81,1-1-1,-2-1 1,-40 5 0,-93 2 190,30-4-122,-338 8 510,440-19-668,-110-9 109,-1-1 49,99 11-151,-18-1-4,-102-11 1,106-1 486,39 7-303,0 1-1,-1 1 1,-25-1-1,-59-1 285,-98 5-155,200 0-158,-36 0 104,-27 0-88,63 0-191,31 0-21614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38.0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7 1072,'0'0'7323,"-1"-1"-7078,1 1 1,-1-1 0,1 1-1,-1-1 1,1 1 0,-1-1-1,0 1 1,1 0 0,-1-1-1,0 1 1,1 0 0,-1-1 0,0 1-1,0 0 1,1 0 0,-1 0-1,0-1 1,0 1 0,1 0-1,-1 0 1,0 0 0,-1 1 0,1 7 74,0 0 0,0 0 1,1 0-1,0 0 0,1 11 1,0 6 198,-1 14 161,-1 73 1115,20 154-1,46 139-47,-28-106-879,-33-251-755,17 735 826,-23-538-801,-4 86 94,0-33 657,8-262-583,9 52-1,1-27 49,-6-32-169,-1 1-1,1 46 0,0 42 493,-6 106-373,0-224-266,-1 0-716,-1 0 394,0 0 1,1-1 0,-1 1-1,1-1 1,-1 1 0,1-1-1,-1 0 1,1 0 0,0 1-1,-1-1 1,1 0 0,0 0-1,-1 0 1,0-2 0,-5-3-1904,-10-4-4290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43.1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1404 0 8209,'0'0'1665,"-8"15"2777,-29 73 320,-4 52-1753,6-20-1781,-104 267 701,-2 5-1209,-9 24-318,66-194-118,52-134-133,-30 78 119,-46 204 0,-29 107-30,99-361-164,-38 102-23,-60 158 99,69-195-146,36-97 2,-40 93 49,61-146 89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46.3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3832,'5'11'17802,"20"46"-16120,1-6-891,2-2 0,2 0-1,63 76 1,-25-33-184,268 393 829,-86-65-466,-137-217-596,-50-93-149,53 90-87,-34-48-58,-33-57-39,142 276 19,-77-145-7,-81-166-47,29 64 19,38 75 86,-81-164-63,113 189 268,-54-86-102,-40-76-59,-2 1 0,40 102-1,-41-51 282,-31-107-2794,-2 5-6006,-7 3 1894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11.2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3288,'0'0'10793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16.5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 4849,'8'-9'14630,"4"11"-14369,0 0 1,-1 0 0,0 2 0,1-1 0,-1 2 0,13 6-1,20 7 276,26 3-23,38 15-5,-6-3-351,-69-24-109,60 25 1,-85-31-53,-1-1-1,1 0 1,0 0 0,0-1-1,16 2 1,21 3-20,60 18 174,-69-19 1015,6 5-474,25-1-532,-15 1-112,-34-5-78,-17-5 648,-1 0-558,1 5-54,0 0 0,0 0 0,1-1 0,0 1-1,-1-1 1,1 1 0,1-1 0,-1 0 0,1 0-1,3 5 1,7 13 36,96 170 302,-39-75-283,-17-45-53,-11-12 18,12 19 63,-1 2 38,-11-20-112,132 195 81,-164-242-91,59 91 37,1 5-33,105 190 126,-51-81 246,-109-191-308,-1 1 0,17 53 0,17 41 64,-1-10-134,-17-45 2,-13-29 132,38 65 0,-51-97-87,2 1-1,-1 1 0,0 0 1,6 15-1,-9-20-43,0 0-1,0 0 0,1 0 1,-1-1-1,1 1 0,0-1 1,0 0-1,1 0 0,-1 0 1,5 3-1,16 16 16,35 43 662,-57-63-660,15 25 343,7 11 198,-14-21-311,-9-14-166,1-1 1,0 1 0,-1 0 0,0-1-1,0 1 1,1 0 0,-2 0 0,1 0-1,0 0 1,0 5 0,11 35 1177,-12-40-1241,1 0 0,0 0 0,0 0 0,0 0 0,0 0 1,0 0-1,0 0 0,1 0 0,0 0 0,-1 0 0,4 3 0,-4-2-24,-1 0 0,0 0-3,0-3-97,-1-18-1865,-1 8 28,0 0-1,0 0 1,-1 0-1,-6-13 1,-8-8-10642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8:29.3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245 1787 8913,'0'0'7197,"-6"-15"-3922,7 2-3053,0-1-1,1 0 1,0 1 0,1-1-1,1 1 1,0 0-1,7-16 1,49-85 141,-27 58-180,134-203 177,-78 130-268,239-326 459,-254 373-511,3 4 1,136-105-1,-41 55-35,-128 97-3,-13 9-3,1 2 0,62-31 1,-76 44-27,0 0 1,1 1 0,-1 1-1,1 0 1,0 2-1,0 0 1,30 0-1,-21 2 13,0 1 0,0 2 0,0 0 0,0 2 0,46 13 0,269 113 163,-286-107-119,-4 0 6,56 36 0,-20-10 108,150 66 225,-168-76-214,169 84 675,17 15 740,42 58-1001,-131-67 225,-157-120-739,71 59 1602,-73-59-1205,-8-7-328,1-1 0,-1 1 0,0-1 1,1 0-1,-1 1 0,0-1 0,1 0 0,0 0 1,-1 0-1,1 0 0,0 0 0,-1 0 0,1-1 1,0 1-1,2 0 0,9 23 501,29 9-495,-1-4-40,177 116-153,-70-52 70,21 11 13,-111-70-17,-2-1 1,-4-3 6,66 49 0,-16 1-3,47 41-13,-47-21-115,-97-97 110,-1 1 0,0-1 0,0 1 0,-1 0-1,1 0 1,-1 1 0,0-1 0,4 8 0,8 8-108,-13-17 116,0-1 0,0 1-1,0 0 1,0-1 0,0 1 0,0 0-1,-1 0 1,3 6 0,22 78-100,-21-56 66,-2-1-1,0 36 0,-2-41 41,-1 0-1,-1 0 1,-2-1 0,0 1-1,-1-1 1,-2 1 0,-13 37-1,-18 33-8,-81 106-51,39-73 40,34-58-4,-66 79-1,93-126 28,-10 9 9,-1-2 0,-52 42 0,21-20-5,39-35 0,-1-1 1,-34 20-1,7-6 0,-165 106 15,-37 19-11,137-92-128,19-3 78,64-43 33,-53 37 0,12-6-1,-4-13-3,69-33-24,-1 0 1,1-1-1,0 0 1,0 0-1,-1 0 0,1-1 1,-1 0-1,1 0 1,-9-2-1,-11 0-22,19 2 32,0 1 0,-1-1 0,0 0 0,1 0 0,-1-1 0,0-1 0,1 1 0,-1-1 0,1-1 0,0 1 0,-12-7 0,-200-100-104,46 21 100,-48-26 56,164 81-39,-92-71 1,-141-108 72,126 96 4,-41-10-23,102 67-48,-247-137 78,110 60-117,4 1 61,-27-3-44,173 86-52,7 3 0,-129-69-41,88 39-99,34 19 188,-16-15 5,96 66 29,4 3-2,0 0 0,0 1 0,0 0-1,-14-7 1,15 10-48,1 1-115,1-1 0,0 1 0,0-1 0,-1 0 0,1 0 1,1 0-1,-1-1 0,0 1 0,0-1 0,1 0 0,0 0 0,-1 0 0,1-1 0,1 1 0,-1-1 0,-3-5 0,-13-45-7161,7 30 421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8:34.2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1098 19 7361,'0'0'4269,"-8"-3"-2794,0 0-834,-1 0-1,1 0 1,-18-2 0,22 4-443,0 1 0,1 0-1,-1 0 1,0 0 0,0 0 0,0 0 0,1 1-1,-1 0 1,0 0 0,1 0 0,-1 0 0,0 1 0,1-1-1,-6 4 1,-85 58 1019,21-16-784,2 3 0,-72 67 0,27-3-153,-119 152 0,189-210-213,18-24 33,2 1-1,2 1 1,0 1-1,-33 71 1,48-85-86,1 1 0,1 1 0,-5 27 0,10-39-7,1 0 0,0 0 0,1-1 0,0 1 0,0 0 1,1 0-1,1 0 0,0-1 0,4 14 0,4 5 3,2-1 1,1 0 0,2-1 0,19 29 0,-25-42 4,1-1 1,1 0-1,0 0 0,0-1 1,1-1-1,1 0 1,0-1-1,0 0 0,20 10 1,-11-10-8,0-1 1,1-1-1,0-2 1,0 0-1,0-1 1,36 2-1,147-3 72,-122-6-49,-38 3 5,-1 1 0,64 12 0,-83-9-34,0 2 0,-1 0 1,0 2-1,0 1 0,36 20 1,339 228 165,-351-227-77,1-1 1,57 23 0,-66-35-63,-1 3 1,0 1-1,-2 2 1,57 45-1,-55-34 32,2-1 1,2-3-1,1-1 0,53 25 1,-15-11 33,91 40-25,-161-78-71,1-1 0,0-1-1,0 0 1,0-1 0,1-1 0,19 2 0,-27-4 1,-1 0-1,1-1 1,-1 0 0,1 0 0,-1 0-1,1-1 1,-1 0 0,0 0 0,1 0 0,-1-1-1,-1 0 1,1 0 0,0-1 0,-1 0-1,1 0 1,4-4 0,8-9 5,0 0 1,-2-1-1,0 0 0,-1-1 1,0-1-1,12-24 0,-12 17 1,-3 5 10,0 0 0,-1 0 0,-2-1 1,10-32-1,6-43-2,-11 45 7,14-92 0,-14 49 21,3-33 79,-16 112-107,0 0 0,-2 0 0,0 1 0,-1-1 0,-5-25 0,2 29-4,0-1 1,-10-19-1,-1-3 47,7 16 8,0 0 0,-2 1 0,0 0 0,-19-23 0,-60-65 244,46 58-195,19 23-45,0 1 1,-2 1 0,-31-21 0,-94-55 225,145 96-292,-212-120 170,182 106-118,-201-107 201,182 94-121,0 3 1,-99-35-1,75 32-86,-87-50 88,130 66-58,-52-32 1,51 22 167,-37-29 0,8 11 24,50 33-175,-8-3-7,0 1 0,-1 2 0,0 0 0,0 2 0,-1 0 0,-38-4 0,31 6-2320,18 4-995,-1 1-2634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8:39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249 4 4841,'0'0'2171,"1"-1"-1908,0 1 0,0-1 1,0 1-1,1-1 1,-1 1-1,0 0 1,0-1-1,1 1 0,-1 0 1,0 0-1,1 0 1,-1 0-1,2 1 0,1 1-36,0 2-1,0-1 1,0 1-1,0-1 1,-1 1-1,1 0 1,-1 0-1,0 1 1,0-1-1,0 1 1,-1-1-1,0 1 1,3 8-1,2 6 191,-1 1 0,3 23-1,-3-1 80,-2-1-1,-2 61 1,-2-97-477,0 2 8,0-1-1,-1 1 1,0 0 0,-1-1 0,0 1 0,0-1 0,0 0 0,0 1 0,-1-1 0,0 0 0,-1 0 0,1-1 0,-1 1-1,0-1 1,-1 0 0,1 0 0,-11 9 0,-5 2 54,-2-1 0,1 0 0,-33 14 0,14-7-64,0-1-6,30-17-5,0 1 1,1 0-1,-1 0 1,1 1-1,0 0 1,0 1-1,-9 10 1,17-16-14,0 0 1,0 0 0,0 0 0,0 1 0,0-1-1,0 0 1,0 1 0,1-1 0,-1 1-1,0-1 1,1 0 0,0 1 0,-1 0-1,1-1 1,0 1 0,-1-1 0,1 1-1,0-1 1,0 1 0,1-1 0,-1 1 0,0 0-1,0-1 1,1 1 0,-1-1 0,1 1-1,-1-1 1,1 0 0,0 1 0,-1-1-1,1 1 1,0-1 0,2 2 0,0 0 0,-1 0 0,1-1 1,0 0-1,0 0 0,0 0 0,1 0 1,-1 0-1,0 0 0,1-1 1,-1 0-1,1 0 0,-1 0 0,5 1 1,28 1 0,1-2 0,66-5 0,153-38 83,-187 28-55,1 2 1,117-5-1,-158 17-5,-11-1 15,-1 0 0,1 2 0,0 0 0,-1 1 1,1 0-1,-1 2 0,0 0 0,24 9 0,12 11 46,-11-7-27,-1 3 0,48 30 0,140 95 141,-143-94-152,-55-34-18,55 39 1,-38-19-24,-45-34 1,1-1 0,0 0 0,-1 0 0,1 0 0,0 0 0,0 0 0,0-1-1,0 0 1,9 2 0,-13-3-3,1 0-1,0 0 1,0 0-1,-1 0 0,1 0 1,0 0-1,0 0 1,-1 0-1,1-1 0,0 1 1,-1 0-1,1 0 1,0-1-1,0 1 0,-1 0 1,1-1-1,-1 1 1,1-1-1,0 1 1,-1-1-1,1 1 0,-1-1 1,1 1-1,-1-1 1,1 0-1,-1 1 0,0-1 1,1 1-1,-1-1 1,0 0-1,1-1 0,-2-21 15,1 15-11,1-34 18,0 24-12,-1 0-1,0 0 1,-1-1-1,-6-31 1,3 42 1,1-1-1,-1 1 1,0 0 0,-1 1 0,1-1 0,-13-13 0,-38-38 22,40 46-6,0 1 0,0 1 0,-31-16 0,-1-1-7,38 22-8,0 1 0,-1 1-1,0-1 1,0 1 0,0 1-1,0 0 1,-12-2 0,-76-6 162,53 8-56,22-1-63,0-1-1,-30-10 1,28 8 95,-42-8 0,37 11-18,1-1 0,-1-1 0,-48-17 0,62 18 27,-1 0 0,0 2-1,0 0 1,-34-2-1,-22-3 53,67 7-190,0 0 0,1-1 0,-1 1 0,1-1 0,0-1 0,-1 1 0,1-1 0,0 0 0,1 0 0,-1 0 0,0-1 0,1 1 0,0-1 0,0 0 0,0-1 0,0 1 0,-3-6 0,-41-58 42,36 50-34,0 0 0,-1 0 0,-22-22 0,-2 4-27,22 19 0,-2 1-1,0 0 1,-27-18-1,19 19 263,-2 2-1,1 0 1,-2 2 0,1 0-1,-31-6 1,38 13-19,-6-1-1070,10-1-4118,5 1-1016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32.5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0 103 5705,'0'0'7381,"24"14"-3924,-11-10-2910,1-1 0,0 0 0,0-1 0,0-1-1,0 0 1,0-1 0,23-2 0,34 1 303,358 47 1230,117-10-1239,-484-34-770,1093 5 649,-690-9-634,-144 3-1,613-7 125,-499-9-127,751 9 533,-679 9-487,-85-23-163,-271 9 35,274-24 37,-201 18 41,-97 9-47,1020-82 57,-934 84 32,-47 3 156,303 0 451,-248 5-478,-122-3-122,187 6 80,-80-2-57,-12-1 34,119-2-43,60 5-5,-205 14-72,-80-9 5,22 4-119,310 44 663,-297-45-2,-82-12-1097,-38-1-1275,-27 0-560,-26-2-3296,-9-6-4518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33.9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6345,'0'0'4905,"3"15"-3137,0-1-1322,3 17 975,12 34 1,5 18 1230,16 105 1,-2 89-886,-33-239-1502,60 760 2013,-61-210-993,-5-309-796,-7-73-359,0-3 16,3 241 136,6-391-267,5 197 102,-3-216-97,-1-6 4,9 45 0,-5-44-18,-2 1 0,1 48 1,2-16 166,0 0 36,-6-62-223,-1 0-1,1 1 0,0-1 1,0 0-1,0 1 1,0-1-1,0 1 0,0-1 1,0 0-1,1 1 1,-1-1-1,0 0 0,0 1 1,0-1-1,0 0 0,0 1 1,0-1-1,1 0 1,-1 1-1,0-1 0,0 0 1,1 0-1,-1 1 0,0-1 1,0 0-1,1 0 1,-1 1-1,0-1 0,0 0 1,1 0-1,-1 0 0,0 1 1,1-1-1,-1 0 1,0 0-1,1 0 0,-1 0 1,1 0-1,-1 0 1,0 0-1,1 0 0,-1 0 1,0 0-1,1 0 0,-1 0 1,0 0-1,1 0 1,-1 0-1,0 0 0,1 0 1,-1-1-1,0 1 0,1 0 1,-1 0-1,0 0 1,1-1-1,-1 1 0,0 0 1,1 0-1,-1 0 0,0-1 1,0 1-1,0 0 1,1-1-1,-1 1 0,0 0 1,0-1-1,1 0 1,8-10-1547,0 0 0,-1-1 0,0 0 0,8-18 1,13-21-6969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4.1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0 704,'0'0'13863,"24"30"-11255,-6 18-1190,17 79 0,-27-95-1282,-1-18-1139,-7-15 870,1 1 0,-1-1 0,1 1 0,-1-1 0,1 1 0,-1-1 0,0 0 0,1 1 0,-1-1 1,0 1-1,0-1 0,1 0 0,-1 1 0,0-1 0,0 0 0,0 0 0,0 1 0,0-1 0,0 0 1,0 1-1,0-1 0,0 0 0,0 1 0,0-1 0,-1-1 0,1-79-5541,0 34-980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4.5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6177,'0'0'6506,"8"22"-5520,56 151 1267,-49-131-1340,2 10 101,2-1 0,2-1 1,55 93-1,-64-123-933,-11-16-75,1 0 1,0-1 0,-1 1 0,2 0-1,-1-1 1,0 0 0,1 0 0,-1 1-1,4 1 1,-5-5-468,-1-49-7477,0 13 3722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5.0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5905,'0'0'5442,"6"21"-4539,1 6-596,-2-7 34,1 1 1,2-1-1,14 30 0,31 56 1854,37 86 932,-51-101-1822,52 87 1,-77-153-1186,-2-4-10,24 30 1,-2-2-210,-34-54-4205,0-12 2514,1-5 415,-2-21-2403,-4-4-999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5.4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7585,'0'0'4433,"10"19"-3291,4 9-767,47 82 1060,-25-52-378,196 338 4037,-70-56-3560,-109-221-1354,-48-105-234,-3-6-11,0-1 1,1 1-1,0-1 1,0 0-1,1 0 1,0 0-1,0 0 1,7 8-1,-10-22-4754,-1-128-2663,0 82 3296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5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7041,'0'0'6125,"20"25"-5337,65 81 0,-54-64 244,38 69 0,-22-32-83,81 121 766,-9 5 0,104 250 0,-156-304-1548,-56-132-978,-11-18 746,1-1 0,-1 0 1,0 0-1,0 0 0,0 0 0,1 0 0,-1-1 1,0 1-1,0 0 0,0 0 0,1 0 0,-1 0 1,0 0-1,0 0 0,0 0 0,1 0 0,-1 0 1,0 0-1,0-1 0,0 1 0,0 0 0,0 0 1,1 0-1,-1 0 0,0 0 0,0-1 0,0 1 1,0 0-1,0 0 0,0 0 0,0-1 0,1 1 1,-1 0-1,0 0 0,0 0 0,0-1 0,0 1 1,0 0-1,0 0 0,0 0 0,0-1 0,0 1 1,0 0-1,0-1 0,1-39-4947,-1 32 5284,-2-37-4059,-8-1-889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6.4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5905,'0'0'6888,"18"24"-6072,59 78 79,138 187 2980,-181-235-2944,52 113 0,-56-103-516,27 67 393,48 172 0,-5-10-397,-52-160-325,-44-123-1098,-5-17-1712,-1-20 1012,2-8-760,-7-43 0,-4 17-1768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6.9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2536,'0'0'10469,"16"20"-9486,4 3-700,75 97 996,-11-5 302,-7-12 494,103 182 0,-118-169-1338,108 234 599,-162-330-1268,1 1-52,10 40 0,-21-78-6299,0-12 2431,-12-50 0,-3 23-2655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7.3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3328,'0'0'10094,"22"25"-8864,72 82-112,-37-39 238,-4 3 1,-2 2 0,-3 2 0,61 133-1,-79-139-1009,19 39-46,-42-89-763,-7-22-2181,-2-55-4336,-8 16 1127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7.6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1224,'0'0'13071,"23"23"-12114,74 76-89,-79-78-337,0 0 0,25 40 0,-15-20 114,-6-9-346,-1 1 0,-2 1 1,-2 1-1,-1 1 0,14 46 0,-28-78-1753,-3-13-3110,1-9-482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8.0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 1480,'0'0'8117,"3"-1"-6804,0 0-1114,-1 1 0,1 0 0,-1 0 0,1 0 0,0 0 0,-1 0 0,1 1 0,-1-1 0,1 1 1,-1-1-1,1 1 0,-1 0 0,0 0 0,1 0 0,-1 0 0,0 1 0,0-1 0,0 1 0,1-1 0,1 3 0,6 6 372,0 0 0,14 19-1,-10-12 22,34 47 518,-2 1-1,-3 2 1,54 117 0,-51-104-2797,-50-91-4639,2-1 3509,-9-11-4138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6:58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10082,'0'0'6193,"95"124"-5489,-71-86-336,0 0-240,0 1-128,0 18-416,-6-14-2080,-6-5-5922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1.5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55 105 232,'0'0'440,"-30"-57"24,24 48-96,6 4 56,0 0-184,-6 0-200,6 1-40,-6-6-368,0 5 8,6 1-632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2.1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17 1664,'0'0'4385,"-19"-13"-2413,16 12-1930,0 0 0,-1 0 0,1 1 0,-1 0 0,1-1 0,0 1 0,-1 0 0,1 1 0,-5 0 0,-8 0-4639,11-1 2881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2.5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0 0 56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3.1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19 56,'-70'-16'1228,"56"13"7561,14 29-6697,9 154 2556,0 5-3122,3 415 1124,0-210-1304,-12 372 92,15-536-1096,0-1-173,-15 128 1137,0-352-1395,0-16-4648,0 2-421,0 3-2023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3.8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3088,'0'0'9329,"5"5"-8178,53 57 1815,-4 2 1,64 97 0,-72-96-2116,-17-32-806,-28-32-469,-1-11-4562,-1 3 3712,0-1 0,0 0 0,-1 1 0,0 0 0,0-1 0,-6-10 1,-5-19-7628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4.2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7881,'0'0'9471,"15"21"-8473,4 4-669,0 1 156,0 0 1,22 47 0,27 73 1463,1 3-914,-62-133-433,-2-8-3973,-4-31 7,-1 2 2025,1-1-2365,-5-40 0,-11 5-4496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4.5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4865,'0'0'9711,"15"24"-8645,89 138 1159,2 18 1184,-44-71-2217,-49-83-904,18 45 0,-17-34-171,-2 6-70,-11-41-98,-1-16-4627,0-11 862,-7-43 0,-4 16-2318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4.9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6873,'0'0'8467,"5"19"-7519,15 48 766,57 128 0,-71-182-1601,13 24 226,22 63 1,-34-91-669,-4-8-1174,-2-23-8148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5.2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7377,'0'0'5305,"9"11"-3947,17 23-509,-1 2-1,-2 1 1,-2 1 0,19 44-1,1 21 325,25 73-329,-57-156-1231,-9-19 349,0-1 0,0 0-1,0 0 1,0 0 0,0 0 0,0 0 0,0 0-1,0 0 1,0 1 0,0-1 0,0 0 0,0 0-1,0 0 1,1 0 0,-1 0 0,0 0 0,0 0-1,0 0 1,0 0 0,0 0 0,0 0-1,0 0 1,0 0 0,1 0 0,-1 0 0,0 1-1,0-1 1,0 0 0,0 0 0,0 0 0,0 0-1,0 0 1,1 0 0,-1 0 0,0-1-1,0 1 1,0 0 0,0 0 0,0 0 0,0 0-1,0 0 1,1 0 0,-1 0 0,0 0 0,0 0-1,0 0 1,0 0 0,0 0 0,0 0 0,0 0-1,0 0 1,0-1 0,0 1 0,1 0-1,-1 0 1,0 0 0,0 0 0,0 0 0,0 0-1,0 0 1,0-1 0,4-31-5132,-3 22 4793,4-24-3987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5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7825,'0'0'6401,"13"20"-5181,7 11-791,0-1 386,29 57 1,82 192 1961,-122-265-3515,-9-14 677,0 0 0,0 0 0,0 0-1,1 0 1,-1 0 0,0 0 0,0 0 0,0 0 0,0 0 0,0 0 0,0 0 0,0 0 0,0 0 0,1 0 0,-1 0 0,0 0-1,0 0 1,0 0 0,0 0 0,0 0 0,0 0 0,0 0 0,0 0 0,1 0 0,-1 0 0,0 0 0,0 0 0,0 0-1,0 0 1,0 0 0,0 0 0,0 0 0,0 0 0,0 0 0,0 0 0,1-1 0,-1 1 0,0 0 0,0 0 0,0 0 0,0 0-1,0 0 1,0 0 0,0 0 0,0 0 0,0 0 0,0-1 0,0 1 0,0 0 0,0 0 0,0 0 0,0 0 0,0 0 0,0 0-1,0 0 1,0 0 0,0-1 0,0 1 0,-3-30-6250,-7 2-615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7:05.9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8281,'0'0'2897,"59"161"-1265,-29-103-568,0-1-407,0 0-177,-6-5-280,-6-9-128,0 14-72,0-14-1297,-12-5-2911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42.3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680 2237 6729,'0'0'7976,"-1"-7"-5957,0 3-1689,-1 1 0,0-1-1,0 0 1,0 1-1,0-1 1,-1 1-1,1 0 1,-4-4 0,-13-18 543,-53-98 706,19 36-1072,25 45-328,-117-196 252,17-10 327,51 88-473,65 137-268,-2-5 10,1-1 0,1 0-1,2 0 1,-12-54 0,8 6-19,-1-29 23,1 0-6,6-71 13,8 152-42,0 1 0,2 0 1,8-44-1,-2 37-4,1 0-1,2 1 1,0 1 0,26-45 0,13-17 9,-45 82 0,6-9 6,1 0 1,1 0-1,19-20 1,-28 34-13,1 0 1,0 1 0,0-1 0,0 1-1,0 0 1,1 0 0,-1 1 0,8-3-1,47-10-11,-39 10 25,0 2 0,0 1-1,0 1 1,0 1-1,28 3 1,-47-2-8,29 3 115,0 1-1,47 16 1,-18-5 45,-13-5 53,-1 3-1,58 24 0,-40-10-159,-26-12 3,38 22 0,-17-7 27,25 15 71,-45-20-77,-1 1 1,-1 2-1,38 41 0,-14-8 21,81 110 0,-38-29 29,36 54 48,-12-9-98,-74-104 39,43 70 118,-35-49-144,11 19-3,-72-121-86,13 22 14,0 0 0,28 37-1,-28-44 0,22 40-1,-14-21-3,-5-9 21,63 92 28,-48-75 83,-1 0-1,42 87 1,-71-127-168,0-1 1,-1 1-1,1 0 1,-1 0-1,0 0 0,0 0 1,1 7-1,-2-11-31,-1-1 1,1 1-1,0-1 0,0 1 0,0-1 0,0 1 1,0-1-1,0 0 0,-1 1 0,1-1 0,0 1 1,0-1-1,-1 0 0,1 1 0,0-1 1,-1 0-1,1 1 0,0-1 0,-1 0 0,1 1 1,0-1-1,-1 0 0,1 0 0,-1 1 0,1-1 1,0 0-1,-2 0 0,-12 3-1329,11-3 780,-27 1-6054,-3-1-5762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43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1203 664 8105,'0'0'5289,"-1"-5"-4316,-2-1-540,1-1 1,-2 1-1,1-1 1,0 1-1,-1 0 0,0 1 1,-1-1-1,1 1 1,-1-1-1,-8-5 1,-166-119 2907,109 86-3060,-2 4 0,-78-33 0,-175-72 197,182 83-390,-43-22-40,183 83-36,-15-7-63,12 9-24,8 7-6,15 24 142,1 0 0,30 40-1,54 53 128,-26-42-35,3-4 0,150 116 1,-30-60 163,-48-35-132,156 125 909,-269-193-882,-26-21-193,22 15 0,-33-25-104,0-1-1,0 1 0,0-1 0,0 1 1,0-1-1,0 1 0,0-1 0,0 0 1,0 0-1,1 1 0,-1-1 1,0 0-1,0 0 0,0 0 0,0 0 1,0 0-1,0-1 0,2 1 0,10-8-3819,-1-7-2916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45.2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169 1480 7153,'0'0'6008,"0"-3"-5372,-2-19 806,0 0-1,-7-30 1,-3-21-357,-47-346 491,43 347-1494,-5-25 11,-18-188 0,30-67 13,9 343-107,1 0 0,-1 1 0,1-1 0,1 0 0,0 1-1,0-1 1,4-7 0,-6 15-1,0 1 0,1-1 1,-1 1-1,1 0 0,-1-1 0,1 1 1,-1-1-1,0 1 0,1 0 0,0 0 1,-1-1-1,1 1 0,-1 0 0,1 0 1,-1 0-1,1 0 0,-1-1 0,1 1 1,0 0-1,-1 0 0,1 0 0,-1 0 1,1 0-1,-1 1 0,1-1 0,0 0 1,-1 0-1,1 0 0,-1 0 0,1 1 1,-1-1-1,2 1 0,17 8 267,-13-4-149,1 0 0,-1 1 1,-1-1-1,1 1 0,-1 0 1,0 1-1,6 9 0,26 53 620,-32-58-665,104 243 804,-17 7-161,-69-194-606,90 239 285,-73-216-311,63 160 452,-47-111-398,-11-30 16,18 38-59,-20-49-27,-18-42-47,-11-26 27,19 60 1,0 10 33,-26-80-61,-5-16 17,0 0 0,-1 1 1,1-1-1,-1 0 0,0 1 1,-1-1-1,1 6 0,-1-10-115,-1 1 0,0-1 0,0 0 0,1 0 0,-1 0 0,0-1 0,1 1 0,-1 0 0,0 0 0,1 0 0,-1 0 0,0-1 0,1 1-1,-1 0 1,0-1 0,0 1 0,-10-8-1945,0 1 0,1-1 0,-13-14 0,-7-7-6225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46.7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38 310 7273,'0'0'6521,"0"-3"-5985,0-4-237,-2 0 1,1 0 0,-1 1 0,0-1 0,-6-12 0,-6-23 230,10 21-469,2-1 1,-1-42-1,4 63-71,-1 0 1,0-1-1,1 1 1,-1-1-1,1 1 1,-1 0-1,1-1 1,0 1-1,-1 0 0,1-1 1,0 1-1,0 0 1,0 0-1,0 0 1,0 0-1,0 0 1,0 0-1,0 0 0,0 0 1,1 0-1,-1 1 1,0-1-1,1 0 1,-1 1-1,0-1 1,1 1-1,-1 0 0,1-1 1,2 1-1,-1-1 8,1 0 0,-1 1 0,1 0 1,-1-1-1,1 2 0,-1-1 0,1 0 0,-1 0 0,1 1 0,-1 0 0,1 0 0,4 2 0,3 3 177,0 2 0,0-1 0,-1 1 0,0 1-1,-1 0 1,1 0 0,-2 1 0,1 0 0,-2 0 0,1 1 0,10 21 0,-15-27-172,-1-5 4,1-16 16,-4-23 79,-3-72 64,4 109-173,0 0 1,1 0-1,-1 0 1,0 0-1,1 0 1,-1 0-1,1 0 1,0 0-1,0 0 1,0 0-1,0 0 1,0 1-1,0-1 1,0 0-1,1 1 1,-1-1-1,0 1 1,1-1-1,0 1 1,-1-1-1,1 1 1,0 0-1,0 0 1,-1 0-1,1 0 1,0 0-1,0 1 1,0-1-1,0 0 1,0 1-1,0-1 1,0 1-1,0 0 1,4 0-1,-1-1 18,1 1-1,-1 0 1,0 0-1,1 1 1,-1 0-1,0 0 1,1 0-1,-1 0 1,0 1-1,0 0 1,0 0-1,9 5 1,-5 1 292,-1 0 0,0 1 0,0-1 0,0 2 0,-1-1-1,10 20 1,-11-21-318,-6-7-309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47.4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0 199 6937,'0'0'3195,"3"1"-1654,6 4-1229,1-1 4391,-10-4-4632,1 0 0,-1-1-1,0 1 1,0 0 0,1 0-1,-1-1 1,0 1-1,1 0 1,-1-1 0,0 1-1,0 0 1,0-1 0,0 1-1,1 0 1,-1-1 0,0 1-1,0 0 1,0-1 0,0 1-1,0 0 1,0-1 0,0 1-1,0-1 1,0 1 0,0 0-1,0-1 1,0 1 0,0 0-1,0-1 1,-4-133 158,4 133-235,0-1 1,0 1-1,0 0 0,0-1 0,1 1 0,-1 0 0,0-1 0,1 1 0,-1 0 0,1 0 0,0-1 0,-1 1 1,1 0-1,0 0 0,0 0 0,0 0 0,0 0 0,0 0 0,0 0 0,0 0 0,0 0 0,0 0 0,0 1 1,1-1-1,-1 0 0,0 1 0,0-1 0,1 1 0,-1 0 0,0-1 0,1 1 0,-1 0 0,3-1 0,4 1 13,1-1 0,-1 1-1,1 0 1,9 2-1,-13-2 16,0 1-5,0 0 0,0 0 0,0 1 0,-1-1 0,1 1 1,0 0-1,-1 0 0,1 1 0,5 3 0,36 33 492,-19-16-107,-27-30-360,0 0-1,1 1 0,0-1 0,4-13 0,-3 11-13,-1 4-29,0 1 1,0 0 0,1 0 0,-1 0-1,1 0 1,0 0 0,4-5 0,-5 7 3,0 1 1,0-1 0,0 1 0,1 0 0,-1-1 0,0 1 0,1 0 0,-1 0 0,1 0 0,-1 0 0,1 0-1,0 0 1,-1 1 0,1-1 0,0 0 0,0 1 0,-1-1 0,1 1 0,0 0 0,3 0 0,8-2 324,-10 2-277,-1-1 0,0 1 1,1 0-1,-1 0 0,0-1 0,1 1 1,-1 1-1,1-1 0,-1 0 0,0 1 1,1-1-1,-1 1 0,0 0 0,1-1 1,-1 1-1,0 0 0,0 1 0,0-1 1,0 0-1,0 0 0,0 1 0,0 0 1,-1-1-1,3 3 0,-4-4-120,0 0 0,1 0 0,-1 1 0,0-1 0,0 0 0,0 0 0,0 0 0,0 1 0,1-1 0,-1 0 0,0 0 1,0 0-1,0 1 0,0-1 0,0 0 0,0 0 0,0 1 0,0-1 0,0 0 0,0 0 0,0 1 0,0-1 0,0 0 0,0 1 0,0-1 0,0 0 0,0 0 0,0 1 0,0-1 0,0 0 0,0 0 0,0 0 0,-1 1 1,1-1-1,0 0 0,0 0 0,0 0 0,0 1 0,-1-1 0,1 0 0,0 0 0,0 1 0,-11 3-3868,9-4 3286,-17 7-6971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48.3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0 127 4689,'0'0'7781,"13"0"-2803,-10 2-4770,-1-1 0,1 1 0,0 0 0,-1 0-1,0 0 1,1 0 0,-1 1 0,4 4 0,10 10 177,-14-15-380,-2-2-14,1 1-1,-1 0 1,1-1-1,-1 1 1,1 0-1,0-1 1,0 1-1,-1-1 1,1 1-1,0-1 1,0 1-1,-1-1 1,3 1-1,-3-15-343,-1 2 386,1 1 1,1-1-1,0 1 0,1-1 1,0 1-1,0 0 1,1 0-1,1 0 1,0 0-1,8-15 1,-11 24-38,0 0 0,-1 1 0,1 0 0,0-1 0,1 1 0,-1-1 0,0 1 1,0 0-1,0 0 0,1 0 0,-1 0 0,1 0 0,-1 0 0,1 0 0,-1 0 0,1 0 0,0 1 1,-1-1-1,1 1 0,0-1 0,-1 1 0,1 0 0,0-1 0,0 1 0,-1 0 0,1 0 1,0 0-1,0 1 0,-1-1 0,1 0 0,0 1 0,-1-1 0,1 1 0,0-1 0,-1 1 0,1 0 1,-1 0-1,4 1 0,1 3 101,0 0 1,0 0 0,0 0-1,0 1 1,-1-1 0,0 1-1,6 9 1,3 11 364,-13-22-406,1 0 0,0 0 0,0 0 0,0 0 0,0-1 0,0 1 0,1-1 0,0 1 0,0-1 0,0 0 0,0 0-1,0 0 1,0-1 0,5 4 0,-7-6-65,-1 0 0,1 0 0,-1 0 0,1 0 0,-1-1 0,1 1 0,0 0 0,-1 0-1,1 0 1,-1 0 0,1-1 0,-1 1 0,1 0 0,0 0 0,-1-1 0,1 1 0,-1 0 0,0-1-1,1 1 1,-1-1 0,1 1 0,-1 0 0,0-1 0,1 1 0,-1-1 0,0 1 0,1-1 0,-1 0 0,0 1-1,0-1 1,1 1 0,-1-2 0,9-24 48,-6 18-24,-1 1-14,1 0 1,1 0-1,-1 0 1,1 1-1,1-1 1,-1 1-1,6-5 0,-9 9 14,0 1 0,0 0-1,0 0 1,0 0-1,0 0 1,1 0-1,-1 0 1,0 1-1,1-1 1,-1 0-1,0 1 1,1-1 0,-1 1-1,1-1 1,-1 1-1,1-1 1,-1 1-1,1 0 1,-1 0-1,1 0 1,-1 0-1,1 0 1,-1 0-1,1 0 1,-1 1 0,1-1-1,-1 0 1,1 1-1,-1-1 1,1 1-1,-1 0 1,0-1-1,1 1 1,-1 0-1,0 0 1,0 0 0,0 0-1,1 0 1,-1 0-1,1 2 1,13 15 539,12 11-219,-26-28-476,0 0 0,0 0-1,0 0 1,0 0 0,-1 0 0,1 0 0,0 0-1,-1 0 1,1 0 0,-1 0 0,1 0 0,-1 1 0,1-1-1,-1 0 1,0 0 0,0 2 0,2 4-3704,-1 3-4113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49.5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10 353 6433,'0'0'8998,"0"4"-8374,0 11 139,0-14 67,0-13-618,-8-104 43,7 100-250,1 10 6,-1 0-1,1 1 1,1-1-1,-1 0 1,2-6-1,-1 10-17,-1 1 0,1-1 1,-1 1-1,1-1 0,0 1 0,0-1 0,0 1 0,-1 0 1,1 0-1,1-1 0,-1 1 0,0 0 0,0 0 0,0 0 1,0 0-1,1 0 0,-1 0 0,0 1 0,1-1 0,-1 0 1,1 1-1,-1-1 0,3 0 0,2 0 8,0-1 0,0 1 1,-1 1-1,1-1 0,0 1 0,0 0 0,0 0 1,0 1-1,0 0 0,0 0 0,-1 0 0,1 1 1,0 0-1,5 2 0,-4 0 97,0 0 0,0 0 0,0 1 1,0 0-1,-1 0 0,0 0 0,0 1 0,0 0 0,7 10 1,20 35 655,-27-45-765,-3-10-25,-3-9 12,0 13 31,-4-155-53,4 153 39,0 0 1,0 0 0,0 0 0,0 0-1,1 0 1,-1-1 0,1 1-1,0 0 1,-1 0 0,1 0 0,0 0-1,0 0 1,0 1 0,1-1 0,-1 0-1,0 0 1,1 1 0,-1-1 0,1 1-1,-1-1 1,3-1 0,0 1-21,-1 0 0,1 1 1,-1-1-1,1 1 1,-1 0-1,1 0 0,0 0 1,0 0-1,0 1 1,-1-1-1,7 1 0,-6 0 35,1 0 0,-1 1 0,0-1 0,0 1-1,0 0 1,0 0 0,0 0 0,0 1 0,0-1-1,0 1 1,-1 0 0,1 0 0,-1 0 0,1 1-1,-1-1 1,0 1 0,0 0 0,0 0 0,0 0 0,3 4-1,5 5 210,0 1-1,-1 0 1,-1 0-1,0 1 1,12 25-1,-21-48-254,-1 0 1,1 0-1,1-11 0,0-7-84,-1 18 54,0-3-14,0 1 0,1-1 0,3-15 0,-4 24 68,1 0 0,0 0-1,0 0 1,0 0-1,0 0 1,1 0-1,-1 0 1,1 1 0,0-1-1,0 0 1,0 1-1,0-1 1,0 1 0,1 0-1,-1 0 1,1 0-1,2-2 1,-4 3 11,0 0 0,1 1-1,-1-1 1,0 0 0,0 1 0,1-1 0,-1 1 0,0-1-1,1 1 1,-1 0 0,0 0 0,1-1 0,-1 1 0,1 0-1,-1 0 1,0 0 0,1 1 0,-1-1 0,0 0-1,1 0 1,-1 1 0,1-1 0,-1 1 0,0-1 0,0 1-1,3 1 1,-1 1 55,1 0 0,-1 1 0,0-1-1,0 1 1,0 0 0,3 6 0,-4-7-75,-1 0 1,1 0 0,0-1-1,0 1 1,0 0-1,1-1 1,-1 1 0,1-1-1,-1 0 1,1 0-1,3 2 1,1-2-1764,-2-4-3844,0-7-4014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50.3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34 220 7449,'0'0'5269,"0"3"-4441,4 14 4206,-4-21-4977,-1 1 0,1-1 0,-1 1 0,0-1 0,0 1 0,-1 0 0,1-1 0,0 1 0,-1 0-1,-2-3 1,-7-18-7,7 8-40,1 0 0,1 0 0,0 0 1,0-24-1,2 39-20,0 1 0,0-1 0,0 0 1,0 0-1,1 0 0,-1 0 0,0 0 1,0 0-1,1 0 0,-1 1 0,1-1 1,-1 0-1,1 0 0,-1 0 0,1 1 1,-1-1-1,1 0 0,-1 1 0,1-1 1,0 0-1,0 1 0,1-2 0,0 1 0,0 0-1,1 0 0,-1 0 1,1 1-1,-1-1 0,1 0 1,-1 1-1,4-1 1,6 1 84,-1 0 1,21 3 0,-30-3-55,6 2 72,-1 0 1,1 0 0,-1 1-1,1-1 1,-1 2 0,0-1 0,0 1-1,0 0 1,-1 0 0,1 1-1,-1 0 1,0 0 0,0 0 0,-1 1-1,0 0 1,0 0 0,0 1-1,4 7 1,-1-3 155,-8-11-246,0 0 1,0 0 0,0 0 0,0 0 0,0 0 0,0 0 0,0 0 0,0 0-1,0 0 1,0-1 0,0 1 0,0 0 0,0 0 0,0 0 0,0 0 0,0 0 0,0 0-1,0 0 1,0 0 0,-1 0 0,1 0 0,0 0 0,0 0 0,0 0 0,0 0 0,0 0-1,0-1 1,0 1 0,0 0 0,0 0 0,0 0 0,0 0 0,1 0 0,-1 0 0,0 0-1,0 0 1,0 0 0,0 0 0,0 0 0,0 0 0,0 0 0,0 0 0,0 0 0,0-1-1,0 1 1,0 0 0,0 0 0,0 0 0,0 0 0,0 0 0,0 0 0,0 0-1,0 0 1,0 0 0,1 0 0,-1 0 0,0 0 0,0 0 0,0 0 0,0 0 0,0 0-1,0 0 1,0 0 0,0 0 0,0 0 0,0 0 0,0 0 0,0 0 0,-8-25 193,4 12-251,1 2 16,2-1 0,-1 1-1,1 0 1,1-1 0,0 1 0,3-20-1,-3 31 34,0-1 0,1 0 0,-1 1 0,0-1 0,1 1 0,-1-1 0,1 1 0,-1-1 1,1 1-1,-1-1 0,1 1 0,0 0 0,-1-1 0,1 1 0,-1 0 0,1-1 0,0 1 0,-1 0 0,1 0 0,0 0 0,-1 0 0,1-1 0,0 1 0,-1 0 0,3 0 0,22 1 151,-17-1 41,-2 0-15,-1 0-1,0 1 0,0-1 0,0 1 0,0 0 1,0 0-1,0 1 0,0-1 0,6 4 1,-9-4-316,0 1-1,1-1 1,-1 1 0,0-1 0,0 1 0,0 0 0,-1 0 0,1 0-1,0 0 1,-1 0 0,1 0 0,-1 1 0,0-1 0,0 0 0,0 1-1,0-1 1,0 1 0,0-1 0,-1 1 0,1 3 0,0 9-5164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51.5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1 441 1768,'0'0'9158,"0"-5"-8471,0-178 819,0 177-1389,0 1 0,0-1 0,1 0 0,0 0 0,1 1 0,-1-1 0,1 1 0,0-1-1,5-9 1,-6 14-86,0 0 1,0 0-1,0 0 0,0 0 0,0 1 0,0-1 0,0 1 0,0-1 1,0 0-1,0 1 0,1 0 0,-1-1 0,0 1 0,0 0 0,0-1 0,0 1 1,1 0-1,-1 0 0,0 0 0,0 0 0,1 0 0,0 1 0,1-1 95,0 0-1,0 1 0,-1-1 1,1 1-1,0 0 0,-1 0 1,1 0-1,4 3 0,6 7 500,0 0 0,-1 1-1,-1 1 1,18 24 0,-4-5 192,-15-20-583,-4-5-81,-1-1 1,13 12 0,-17-17-147,-1-1-25,0-1 0,1 1 1,-1 0-1,0-1 1,1 1-1,-1 0 0,0-1 1,1 1-1,-1 0 1,0-1-1,0 1 0,0 0 1,1-1-1,-1 1 0,0-1 1,0 1-1,0 0 1,0-1-1,0 1 0,0-1 1,0 1-1,0-1 1,0 1-1,0 0 0,0-1 1,0 0-1,0-17 114,0 13-116,0-5 34,-1-8-71,1 1 0,1-1 0,0 0 0,1 0 0,2 1 0,-1-1 0,8-18 0,-10 34 41,0 0 1,0 1-1,0-1 0,0 0 0,1 1 0,-1-1 0,1 1 0,-1-1 1,1 1-1,-1 0 0,1-1 0,0 1 0,0 0 0,0 0 0,-1 0 1,1 1-1,0-1 0,0 0 0,0 1 0,0-1 0,0 1 0,0 0 1,0-1-1,3 1 0,0 0 11,-1 0 0,0 0 0,0 1 0,1-1 0,-1 1-1,0 0 1,0 0 0,0 1 0,0-1 0,0 1 0,4 2 0,7 7 137,1 0 0,-2 1-1,1 1 1,-2 0 0,18 23 0,-31-36-130,0 0 1,0 0 0,1 0-1,-1 1 1,0-1 0,0 0 0,0 0-1,0 0 1,0 0 0,0 0-1,0 0 1,0 0 0,0 0-1,0 0 1,0 0 0,0 0 0,0 0-1,0 0 1,1 0 0,-1 0-1,0 0 1,0 0 0,0 0-1,0 0 1,0 0 0,0 0 0,0 0-1,0 0 1,0 0 0,0 0-1,0 0 1,0 0 0,0 0-1,1 0 1,-1 0 0,0 0 0,0 0-1,0 0 1,0 0 0,0 0-1,0-1 1,0 1 0,0 0-1,0 0 1,0 0 0,0 0 0,0 0-1,0 0 1,0 0 0,0 0-1,0 0 1,0 0 0,0 0-1,0 0 1,0 0 0,0 0 0,0-1-1,0 1 1,0 0 0,0 0-1,0 0 1,0 0 0,0 0-1,0 0 1,0 0 0,1-10 37,-2-13-25,-4-18-110,-1-64-1,6 102 84,0 0 2,0 0 1,0 0 0,0 0 0,0 0-1,0 0 1,1 1 0,0-1 0,1-4-1,-2 6 0,1 0 0,0 1 0,0-1 0,-1 0 0,1 0 0,0 0 0,0 1 0,0-1 0,0 0 0,0 1 0,0-1 0,0 1 0,0-1 0,0 1 0,1-1 0,-1 1 0,0 0 0,0 0 0,0-1 0,0 1 0,1 0 0,-1 0 0,0 0 0,2 1 0,2-1 76,1 0 1,-1 1-1,1 0 1,-1 0-1,1 1 1,-1-1-1,0 1 1,0 0-1,0 1 1,0-1-1,0 1 1,-1 0-1,1 0 1,-1 0-1,1 1 1,5 6-1,12 16 365,-18-21-401,0 1 0,0-1 0,1 0 0,0 0-1,0 0 1,0-1 0,9 6 0,-13-9-237,0-1 1,0 0 0,0 1-1,0-1 1,1 0 0,-1 0 0,0 0-1,0 0 1,0 0 0,0 0-1,0 0 1,0 0 0,0 0 0,0 0-1,0-1 1,2 0 0,2-7-4816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52.2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55 174 7097,'0'0'7075,"-1"7"-3345,-21-50-3300,18 38-427,0-2 0,0 1 0,1 0 0,0-1 0,0 1 0,1-1 0,-1 0 0,2 0 0,-1 0 0,1 0 0,-1-9 0,2 16-16,0-1 0,0 0 0,0 1 0,0-1 0,1 1 0,-1-1-1,0 1 1,0-1 0,0 1 0,0-1 0,1 1 0,-1-1 0,0 1 0,1-1-1,-1 1 1,0-1 0,1 1 0,-1-1 0,1 1 0,-1 0 0,0-1 0,1 1-1,-1 0 1,1-1 0,-1 1 0,1 0 0,-1 0 0,2-1 0,0 1 6,0-1 0,1 1 0,-1-1 0,0 1 0,0 0 1,1 0-1,3 1 0,0 0 83,1 0-1,-1 0 1,0 1 0,0 0-1,7 3 1,2 4 291,0 1 0,-1 1 0,-1 0 0,0 1 0,0 1 0,-1 0 0,-1 0-1,14 21 1,-25-33-339,1 0 4,0 0 1,0 0-1,0 1 0,0-1 0,0 0 1,0 0-1,0 0 0,0 0 0,0 0 1,1 0-1,-1 0 0,0 0 1,1-1-1,-1 1 0,2 0 0,-2-10-325,-1 4 289,0-21 84,3-27-1,-2 45-60,0 1 1,1 0-1,0 0 0,0 0 0,0 0 0,1 0 1,0 1-1,7-12 0,-9 16 8,1 0 0,0 0 0,-1 0-1,1 1 1,0-1 0,0 0 0,0 1 0,0 0 0,0-1 0,1 1-1,-1 0 1,0 0 0,1 0 0,-1 1 0,0-1 0,1 0 0,-1 1-1,1 0 1,-1-1 0,1 1 0,-1 0 0,1 0 0,-1 1 0,1-1-1,-1 0 1,1 1 0,-1-1 0,5 3 0,-1-1 53,1 1 1,-1 0-1,0 0 1,0 0-1,0 1 1,-1 0-1,1 0 1,-1 0-1,8 8 1,-12-9-239,1 0 0,0-1 0,-1 1 0,1 0-1,-1 0 1,0 0 0,0 0 0,0 0 0,-1 0 0,1 1 0,-1-1 0,1 0 0,-1 0 0,0 0 0,-1 5 0,1-4-460,0 16-4644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53.1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1 308 7361,'0'0'5992,"0"-13"-5405,0-76 185,0 57-484,1 1 0,2-1-1,9-46 1,-7 65-195,3 6-21,-6 7-5,0-1 0,0 1 0,0 0-1,1-1 1,-1 1 0,0 0 0,0 1-1,0-1 1,0 0 0,0 1 0,0-1-1,0 1 1,0-1 0,0 1 0,0 0-1,0 0 1,0 0 0,0 0 0,1 2-1,7 3 300,-1 1 0,11 10 0,-12-9-136,51 52 1281,-9-7-573,-48-52-928,16 14 141,-18-15-158,0 1 0,0-1 0,1 0-1,-1 1 1,0-1 0,0 0 0,1 0-1,-1 1 1,0-1 0,1 0 0,-1 0-1,0 0 1,1 1 0,-1-1 0,0 0-1,1 0 1,-1 0 0,0 0 0,1 0-1,-1 0 1,0 0 0,1 0 0,-1 0-1,1 0 1,-1 0 0,0 0 0,1 0-1,-1 0 1,0 0 0,1 0 0,-1 0-1,0 0 1,1-1 0,-1 1 0,0 0-1,1 0 1,-1 0 0,0-1 0,1 1-1,-1 0 1,0 0 0,0-1 0,1 1-1,-1 0 1,0 0 0,0-1 0,1 0-1,10-63 101,-9 47-39,0-1-1,2 0 1,6-16-1,-10 31-55,1 1-1,0-1 1,0 1 0,1 0 0,-1-1-1,0 1 1,1 0 0,-1 0 0,1 0-1,0 0 1,0 0 0,0 0 0,0 1-1,2-2 1,-3 2 6,1 1-1,-1-1 1,0 1 0,1-1-1,-1 1 1,0 0 0,1 0-1,-1 0 1,0 0 0,1 0-1,-1 0 1,1 0 0,-1 0-1,0 0 1,1 1-1,-1-1 1,0 0 0,1 1-1,-1-1 1,0 1 0,0 0-1,1-1 1,-1 1 0,0 0-1,0 0 1,0 0 0,0 0-1,2 2 1,12 10 329,25 26 477,-40-38-1007,1-1 1,0 1 0,0 0 0,0-1-1,0 0 1,0 1 0,0-1-1,0 1 1,0-1 0,0 0-1,0 0 1,0 0 0,0 0 0,0 0-1,0 0 1,0 0 0,0 0-1,0 0 1,0 0 0,0 0 0,0-1-1,0 1 1,0 0 0,0-1-1,1 0 1,26-15-7669,-15 4 199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53.8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0 183 7281,'0'0'6285,"8"7"-5372,23 20-60,-23-21 1938,-8-223-1922,0 217-885,1-1 1,0 0-1,-1 1 1,1-1-1,0 1 1,0 0-1,-1-1 1,1 1-1,0 0 1,0-1-1,0 1 1,-1 0-1,1 0 1,0 0-1,0 0 1,0-1-1,0 1 1,-1 1-1,1-1 1,0 0-1,1 0 1,22 1 57,-19 0 12,0 1 0,-1-1 0,1 1 1,0 0-1,-1 0 0,1 0 0,-1 0 1,0 1-1,1 0 0,-1 0 0,-1 0 1,1 0-1,4 6 0,7 7 460,20 30 0,-32-42-451,13 18 399,19 20 1,-34-42-465,-1 0-1,0 1 1,0-1 0,0 0 0,1 1-1,-1-1 1,0 0 0,1 1-1,-1-1 1,0 0 0,1 0-1,-1 0 1,0 1 0,1-1 0,-1 0-1,1 0 1,-1 0 0,0 0-1,1 0 1,-1 1 0,0-1 0,1 0-1,-1 0 1,1 0 0,-1 0-1,1 0 1,-1 0 0,0 0-1,1-1 1,-1 1 0,1 0 0,-1 0-1,0 0 1,1 0 0,-1 0-1,0-1 1,1 1 0,-1 0 0,0 0-1,1-1 1,-1 1 0,0 0-1,1 0 1,-1-1 0,0 1-1,0 0 1,1-1 0,-1 1 0,0 0-1,0-1 1,0 1 0,1-1-1,-1 1 1,0 0 0,0-1-1,0 1 1,0-1 0,0 1 0,0-1-1,6-32 8,-5 26 33,0-2-35,0 0 0,1 0 0,1 1 0,-1-1 0,1 0 0,1 1 0,-1-1 0,1 1 0,1 0-1,5-7 1,-9 14 31,1-1-1,-1 1 1,1 0-1,-1 0 1,1-1-1,0 1 1,-1 1-1,1-1 1,0 0-1,0 0 1,-1 0-1,1 1 1,0-1-1,0 1 1,0 0 0,0 0-1,0-1 1,0 1-1,0 0 1,0 1-1,0-1 1,0 0-1,0 0 1,0 1-1,0-1 1,-1 1-1,1 0 1,0-1-1,0 1 1,0 0-1,2 2 1,1 0 31,-1 1-1,1-1 1,-1 1 0,0 0 0,0 0 0,0 0 0,0 0 0,-1 1 0,5 7 0,3 12-1745,-7-9-2360,-2-10 1774,2 9-6786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9:54.5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13 134 8089,'0'0'6117,"-3"-3"-5244,-5-7 112,6 11 1,7 8 26,23 25 519,-23-24-1105,0 0 0,6 18-1,-3-6 133,-7-19-522,-1-2-76,1-5 48,0 1 0,-1-1 0,0 0 0,0 1 0,0-1 0,0 1 0,-1-7 0,0-2 11,1-3 11,1 0 0,0 0 0,1 0 0,1 0 0,0 1 0,1-1 0,7-18 0,-10 32-17,-1 0-1,0 1 1,0-1 0,1 0 0,-1 1 0,0-1 0,1 0 0,-1 1-1,1-1 1,-1 0 0,1 1 0,-1-1 0,1 1 0,-1-1 0,1 1-1,0-1 1,-1 1 0,1 0 0,0-1 0,-1 1 0,1 0 0,0-1-1,-1 1 1,1 0 0,0 0 0,0 0 0,-1-1 0,1 1 0,0 0-1,0 0 1,-1 0 0,1 0 0,0 0 0,1 1 0,1 0 134,1 0 0,-1 1 0,1 0 0,-1 0 0,7 4 0,-8-5-118,-1 1 0,1-1 0,1 0 0,-1 0 0,0 0 0,0 0 0,0 0 0,5 1 0,0-2-35,-1-1 0,1 0 0,-1 0 0,12-4 0,-12 3 55,1 0 1,-1 1-1,1-1 1,12 0-1,14 2 146,-33 0-237,0 0 1,1 0-1,-1 0 1,0-1 0,1 1-1,-1 0 1,0 0-1,1-1 1,-1 1-1,0 0 1,0-1-1,1 1 1,-1 0 0,0-1-1,0 1 1,0 0-1,1-1 1,-1 1-1,0 0 1,0-1 0,0 1-1,0-1 1,0 1-1,0 0 1,0-1-1,0 1 1,0-1 0,0 0-1,0-17-2931,0 13 674,0-12-6562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3:54.8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4520,'3'2'17832,"24"20"-16534,-4 3-526,-1 0 0,-1 1 1,-2 1-1,29 51 0,-37-59-546,185 379 1731,-64-116-1486,249 580 95,-260-566-467,-74-179-49,90 190 27,85 149 46,-150-302-108,-12-5-12,-8-15-8,8 5 39,-166-215-400,-295-228 298,275 190 140,122 113-70,3 1 25,4 1-35,0 0 0,0 0 0,0 0 0,0 1 0,0-1 0,0 1 0,-1 0 0,1-1-1,0 1 1,3 4 0,8 4 22,228 134 475,118 77-243,-355-217-239,-3-3-3,0 1 0,0 0 0,1-1 1,-1 1-1,0-1 0,1 0 1,-1 0-1,1 0 0,-1 0 0,1 0 1,-1-1-1,1 1 0,3 0 1,-6-31 57,3-39 43,20-108 0,-7 67-100,-8 59-6,31-96-1,-37 128-704,-3 3-720,1-109-8230,0 54-781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3:20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849 67 10402,'-3'-5'16154,"-76"4"-15067,-102 3-33,162 1-985,0 2 0,0 0 1,-22 9-1,-4 1 78,8-4-26,0 2 1,1 1 0,-45 25-1,61-26-112,0 1 0,1 1 0,1 1 0,0 1 1,1 0-1,1 1 0,1 1 0,-21 32 0,26-33-18,0 0 1,2 1-1,0 0 1,1 1 0,1-1-1,1 1 1,-5 37-1,4 9-25,3 71 0,3-135 34,1 11-13,0 0 0,0 0 0,1-1 1,1 1-1,0-1 0,1 0 0,5 14 0,7 7-15,22 36 0,-14-28 49,-14-25-37,2-1-1,0 0 0,0 0 1,18 15-1,-10-10 18,11 8-17,1-2 0,1-1 0,2-1 0,53 27 0,-27-15 38,-6-4-44,1-2-1,95 36 0,-112-54 12,-1-1-1,2-2 1,-1-2-1,42 2 1,159-4-51,-166-6 85,-50-1-31,0-1 0,0-1-1,0-2 1,0 0 0,-1-1-1,0-2 1,32-16 0,-23 8 3,-1-2-1,0-1 1,-2-1 0,0-1 0,33-35 0,-26 23-5,-21 21-14,-1-1 1,13-16 0,2-9 17,-2-2 0,35-69 1,-44 73 4,-1 1-1,-3-2 1,-1 0 0,-1-1 0,9-59 0,-19 67 46,-2-47-1,-1 30-44,0 35 15,0 1 0,-1 0 0,-1 0 0,0-1 0,-1 2-1,0-1 1,0 0 0,-1 1 0,-1 0 0,0 0 0,-14-18-1,-7-7 35,-59-59 0,74 84-24,0 1-1,0 0 1,-1 1-1,-1 0 0,1 1 1,-1 0-1,-20-7 1,-11-1 22,-48-12 1,92 28-47,-46-10-13,0 3 0,-73-4-1,45 6-22,-104 3 42,97 3-146,16 13-273,65-14 340,-12 0-150,-34-4 75,-6-1 244,52 5-132,1 0-1,-1-1 0,1 1 1,0 0-1,-1 0 0,1 0 0,0-1 1,-1 1-1,1 0 0,0-1 1,-1 1-1,1 0 0,0 0 1,0-1-1,-1 1 0,1-1 1,0 1-1,0 0 0,0-1 0,0 1 1,-1 0-1,1-1 0,0 1 1,0-1-1,0 1 0,0 0 1,0-1-1,0 1 0,0-1 1,0 1-1,0-1 0,0-19-512,1 13 479,-1 6 73,0 1 0,0 0 0,0 0 0,0-1 0,0 1 0,0 0 0,0-1 0,0 1 0,0 0 0,0-1 0,0 1 0,0 0 0,0 0 0,0-1 0,-1 1 0,1 0 1,0-1-1,0 1 0,0 0 0,0 0 0,-1-1 0,1 1 0,0 0 0,0 0 0,0 0 0,-1-1 0,1 1 0,0 0 0,0 0 0,-1 0 0,1-1 0,-23 0 383,14 1-363,7 0-43,-1 0 0,1 0 0,0 0 0,0 0 1,-1 1-1,1-1 0,0 1 0,0-1 0,0 1 1,0 0-1,0 0 0,0-1 0,0 2 0,0-1 1,0 0-1,0 0 0,0 1 0,0-1 0,1 1 1,-1-1-1,1 1 0,-1 0 0,1-1 0,0 1 0,0 0 1,-1 0-1,1 0 0,0 0 0,1 0 0,-1 0 1,0 0-1,1 1 0,-1-1 0,1 0 0,0 0 1,-1 0-1,1 1 0,0-1 0,0 0 0,1 0 1,-1 1-1,0-1 0,2 3 0,-2-2-43,1 0 1,0 1-1,-1-1 0,1 0 1,1 0-1,-1 0 0,0 0 0,1 0 1,0 0-1,-1 0 0,1-1 1,0 1-1,1 0 0,-1-1 0,0 0 1,1 1-1,-1-1 0,1 0 1,0 0-1,0-1 0,-1 1 0,1 0 1,0-1-1,1 0 0,-1 0 0,0 0 1,0 0-1,6 1 0,-5-2-34,1 0-1,0 0 1,-1-1-1,1 1 1,-1-1-1,1 0 1,-1 0-1,1 0 1,7-4-1,-9 3 77,-1 0 0,0 0-1,0 1 1,0-1 0,0 0 0,0-1 0,-1 1-1,1 0 1,-1 0 0,1-1 0,-1 1-1,0-1 1,0 1 0,0-1 0,0 0 0,0 1-1,-1-1 1,1-4 0,1-6 68,-1 1 0,0-1-1,-1 0 1,0 1 0,-4-19 0,4 29-46,-1-1 1,0 1-1,0 0 1,-1 0-1,1-1 1,0 1-1,-1 0 1,1 0-1,-1 1 1,0-1-1,0 0 1,1 0-1,-1 1 1,0-1-1,0 1 1,-1 0-1,1 0 1,0-1-1,0 1 1,-1 1-1,1-1 1,0 0-1,-1 1 1,-3-1 0,-29-4-2380,1 5-3585,21 0 1500,-5 0-3260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3:22.7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396 496 5641,'0'0'13851,"-14"-1"-11774,-3-4-1816,0-1 0,0 0 0,1-2-1,0 1 1,0-2 0,-17-12 0,11 7-202,0 0 1,-27-10-1,32 18 12,8 2 18,0 0-1,-1 1 0,-16-4 0,17 3-70,-1 1-1,1-1 1,0-1 0,1 0-1,-1 0 1,1-1 0,-10-8-1,18 13-27,-1 1-1,1-1 1,-1 1 0,1-1-1,-1 0 1,1 1-1,0-1 1,-1 0 0,1 1-1,0-1 1,-1 0-1,1 0 1,0 1-1,0-1 1,0 0 0,0 0-1,0 1 1,-1-1-1,1 0 1,1 0-1,-1 1 1,0-1 0,0 0-1,0-1 1,0-8-38,0 9 50,30 1-447,-8-1 440,-1 1 0,1 2 0,-1 0 1,25 5-1,186 58 96,-203-55-44,-27-9 470,-3-3-422,-5-9-71,0 1 0,-1 0-1,0 0 1,-1 1 0,-14-15 0,-16-19 21,2-4-32,-35-53 39,60 74-237,14 21-207,9 12 272,37 32 107,-2 2 0,73 82 0,-85-91 397,-46-180-565,-1-15-168,12 163 307,2 15-689,24 37 684,-18-37 92,1 1 0,10 32 1,-4 2 244,-2 1 0,7 63 0,-13-24 222,-7-89-381,1-1-94,3 0 6,10-34-119,-4 12 62,1 1-1,0 0 1,2 1-1,0 0 1,1 1-1,1 1 1,1 0 0,1 1-1,0 1 1,25-18-1,-34 29-3,0 1-1,0 0 0,0 1 0,1 0 0,-1 0 1,1 0-1,0 1 0,-1 1 0,1 0 1,0 0-1,10 0 0,-18 1 11,-1 3 30,-1-1 1,1 1-1,-1-1 0,0 0 0,0 0 1,1 1-1,-1-1 0,-1 0 1,1 0-1,0 0 0,0 0 0,-1 0 1,-3 3-1,-28 26 193,16-15-115,-131 110 424,138-118-474,2 0-102,9-3-201,10-4-44,-10-1 361,23-3-45,0 0 0,0-2 0,0-1 0,0 0 0,42-20 0,-31 13-19,-25 9 9,181-59-8,-189 61 3,9 0 134,-12 21-23,-1-14-96,1 0 1,-1-1-1,0 1 1,0-1-1,-1 0 1,1 0-1,-1 0 1,0 0-1,0 0 0,-1-1 1,-3 5-1,-48 38 245,42-36-164,-20 15 176,-2-1 0,-1-2 0,0-1-1,-2-3 1,-51 20 0,5-5 301,57-18-365,24-13-174,-1 0 0,1 0 0,0 0 0,-1 0 0,0 0 1,1-1-1,-1 1 0,-7 0 0,0 3-36,10-5-215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3:56.6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329 1 3872,'0'0'12659,"1"5"-10462,14 134 3405,-13 83-3551,-2-142-1427,2 364 860,-5 509 666,-3-737-1807,-2 231 230,34-3-358,17 367 437,-34-525-432,0 1-106,-11-92-103,5 224-11,15-145 0,-4-100 0,48 229 0,-45-342 0,-9-34 1,-28-63-24,-74-128-554,51 95 414,-101-147-355,86 135 323,4-2 0,-52-107 0,101 180 220,2 5 49,1-1 0,-1 1 1,1-1-1,-3-11 0,6 21-62,1-1 0,-1-1-1,0 1 1,1 0 0,-1 0 0,1 0-1,0-1 1,0 1 0,0-1 0,4 4-1,2 3 40,42 61 268,-2 3-1,45 95 1,-30-40-138,96 175-29,-159-303-152,0 1 0,0-1-1,1 0 1,-1 1 0,1-1 0,-1 1-1,0-1 1,1 0 0,-1 1 0,1-1-1,-1 0 1,1 1 0,-1-1 0,1 0 0,-1 0-1,1 1 1,-1-1 0,1 0 0,-1 0-1,1 0 1,0 0 0,-1 0 0,1 0-1,-1 0 1,1 0 0,-1 0 0,1 0 0,0 0-1,-1 0 1,1 0 0,-1 0 0,1-1-1,-1 1 1,1 0 0,-1 0 0,1-1-1,-1 1 1,1 0 0,-1-1 0,1 1 0,-1 0-1,0-1 1,1 1 0,-1-1 0,1 1-1,-1 0 1,0-1 0,1 1 0,-1-1-1,0 0 1,2-1-3,264-304 19,-80 84-18,-134 166 3,105-87-1,-129 119 0,-12 10 0,1 1 0,29-18 0,-45 30-70,0 0-1,0 0 1,0-1-1,0 1 1,-1 0 0,1 0-1,0-1 1,-1 1-1,1 0 1,-1-1 0,1 1-1,-1-1 1,0 1 0,0-1-1,1 1 1,-1 0-1,0-1 1,0 1 0,-1-1-1,1 1 1,0-1-1,-1-2 1,0-11-1315,-1-44-3130,-3 14-1328,-6-7-5833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8:00.6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855 1753 7009,'5'-5'20281,"-5"0"-21338,-1 3 1084,-1-1 0,1 1 0,-1-1 0,0 1 0,0-1 0,0 1 0,0 0 0,-1 0 0,1 0 0,-5-3 0,-5-5 4,-17-20-8,3-2 1,0-1-1,-33-58 0,-18-39 1,-62-111 31,67 85-216,-39-55-179,68 121 266,29 66 20,-13-35-1,16 33 72,-20-32 1,24 45-42,0-1 0,1 0 0,0-1 0,-5-22-1,6 19-51,0 1 0,-15-32-1,10 29 36,2 0 0,-9-33 0,-7-19-117,12 28 102,10 33 39,-1 0 1,0-1-1,-6-14 0,9 25 12,-1 0 0,1 0-1,0-1 1,0 1 0,-1 0-1,1 0 1,0 0-1,0 0 1,1 0 0,-1 0-1,0 0 1,0 0 0,0 0-1,1 0 1,-1 0 0,0 0-1,1 0 1,-1 0-1,1 0 1,-1 0 0,1 0-1,0 0 1,-1 0 0,1 1-1,0-1 1,-1 0 0,1 0-1,0 1 1,0-1-1,0 0 1,0 1 0,0-1-1,0 1 1,0-1 0,0 1-1,0 0 1,2-1 0,47-12-278,-37 10 257,16-4 26,-4 1 25,0 1-1,0 0 0,50 0 1,-74 5-37,0 0-16,4 0 30,0 0 0,0 1 1,0 0-1,0 0 1,0 0-1,0 1 1,0 0-1,0 0 0,0 0 1,-1 0-1,1 1 1,5 4-1,4 5 27,0 0 0,15 16 0,0 2 22,167 177 392,-171-177-413,63 75 110,38 42-9,-31-34-4,-54-61-97,-15-18 22,39 51 48,-4 2-1,70 132 1,-104-175-118,-16-28 27,-1 2 0,8 18 0,36 65 197,-41-72-24,26 42 0,-35-59-123,-4-10-53,0-1-1,1 1 0,-1-1 1,0 1-1,1-1 0,-1 0 1,1 1-1,0-1 1,-1 0-1,1 1 0,0-1 1,0 0-1,0 0 0,0 0 1,0 0-1,0 1 0,2 0 1,-2-1-40,-1-24-1469,-2-41-4936,-8 17-3071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8:03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407 1 4184,'0'0'14369,"-25"1"-11950,11 2-2286,1 2 0,0 0-1,0 0 1,0 1 0,1 1 0,0 0 0,-16 12-1,-15 9 145,6-5-111,0 1 1,3 2 0,-36 34-1,66-55-134,0-1 0,1 1 0,-1 1-1,1-1 1,0 0 0,0 1 0,1-1-1,-1 1 1,1 0 0,1 0 0,-3 12 0,1 1 47,1 1 1,1 27 0,2-21-10,1 1-1,2-1 0,1 0 1,1 0-1,1-1 1,1 1-1,21 42 0,11 11 140,50 72-1,215 309 719,-282-425-910,348 502 789,-311-448-696,83 132 180,-87-137-210,8 13 92,49 89 21,-12-32-140,-63-99 128,32 60 1,-3-7 17,-32-54-183,37 46 48,-34-52-52,-18-25 2,-7-10 21,0 0-1,16 13 0,-22-22-624,-6-4 742,-1 0-1,1 1 0,0-1 1,-1 0-1,1 1 0,0-1 0,-1 1 1,1-1-1,-1 1 0,1-1 1,-1 1-1,1 0 0,-1-1 1,0 1-1,1-1 0,-1 1 0,1 0 1,-1-1-1,0 1 0,0 0 1,0 0-1,1-1 0,-1 1 0,0 0 1,0 0-1,0-1 0,0 1 1,0 0-1,0 0 0,0-1 0,0 1 1,0 0-1,-1 0 0,2 0-153,-1 0 0,1 0-1,-1 0 1,1 0-1,0 0 1,-1 0 0,1 0-1,0 0 1,0 0-1,0-1 1,0 1 0,0 0-1,0-1 1,0 1-1,0-1 1,0 1-1,2 0 1,24 10-43,-23-9 28,80 31-335,-36-19 249,-30-11-5,1-1-1,-1 0 0,0-1 1,24-3-1,-2 1 55,-31 0 9,1-2 0,-1 1 0,0-1 0,0-1 0,0 0 0,-1 0 0,1-1 0,8-6 0,-17 11 43,59-30-336,-43 23 265,-1 0-1,0-2 1,0 0-1,-1 0 1,14-12 0,89-74-56,-63 53 158,-53 41-155,1 0 0,-1 0 0,0 0 0,1 0 0,-1 0 0,0-1 0,0 1 0,0 0 0,0-1 0,0 1 0,0-1 0,-1 1 0,1-1 0,0 1 0,-1-1 0,1 1 0,-1-1 0,1 1 0,-1-1 0,0 0 0,0 1 0,0-1 0,0 0 0,0 1 0,0-1 0,-1-3 0,0 3-413,0-1 0,0 0 0,-1 1 0,1-1 0,-1 1 0,1-1 1,-1 1-1,0 0 0,0 0 0,0 0 0,0 0 0,-1 0 0,-2-2 1,-19-11-7015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8:04.5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6 423 3816,'-5'-5'15921,"5"5"-15703,3-5-113,0 1 1,0 0 0,1 0 0,0 0-1,0 0 1,0 1 0,0 0 0,0 0 0,6-3-1,18-16 223,108-92 106,-88 77-401,-4 5 29,60-34 1,-74 49-24,-3 2-17,46-17 1,-69 31-26,29-11 13,22-9 107,-51 19-125,0 1-1,0-1 1,-1 1-1,1 0 1,0 1-1,0-1 1,0 1 0,0-1-1,0 1 1,1 0-1,-1 1 1,0-1 0,0 1-1,0-1 1,0 1-1,-1 1 1,1-1-1,0 0 1,0 1 0,-1 0-1,1 0 1,-1 0-1,1 0 1,2 3 0,11 8 124,-2 0 1,1 1 0,19 24 0,-19-20 50,324 363 1695,-257-261-1697,-51-72-34,47 82 163,28 39-70,-36-62-117,66 134 0,-127-223-111,27 51 229,42 105 0,-78-169-240,9 33-244,-10-38 170,0 1-1,0-1 0,0 1 0,-1-1 0,1 1 1,0-1-1,-1 1 0,1-1 0,-1 1 0,1-1 1,0 1-1,-1-1 0,1 0 0,-1 1 0,1-1 1,-1 0-1,1 1 0,-1-1 0,1 0 0,-1 0 1,0 0-1,1 1 0,-1-1 0,1 0 0,-1 0 1,0 0-1,1 0 0,-1 0 0,0 0 0,-23 1-4806,20-1 2889,-25 0-11086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38:06.5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0 326 3392,'0'0'13856,"1"1"-13607,1 0 0,-1 0-1,0 0 1,0-1 0,0 1-1,1 0 1,-1-1-1,0 1 1,1-1 0,-1 1-1,0-1 1,1 0 0,1 1-1,4-4 62,-1 1 0,0-1 0,0-1-1,0 1 1,0-1 0,-1 0 0,8-8 0,9-5 140,132-97 774,-108 83-1109,-14 8-84,0 1 1,2 2 0,1 1 0,71-27 0,-95 43 98,1 1 0,-1 1 1,1 0-1,-1 0 1,22 2-1,-2 0 973,-30-1-914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48.6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568 2096 9938,'0'0'7378,"-2"-14"-4939,-56-105 513,-56-115-1715,24 53-1055,-8 11 13,62 114-46,-31-66 1,62 111-133,-62-149 242,60 138-230,1-1 0,0 1-1,2-1 1,1-1 0,-1-34 0,3 45-24,2 0-1,-1 0 1,2 0 0,0 0-1,0 0 1,1 0 0,1 1-1,0-1 1,1 1 0,0 0-1,1 0 1,0 1 0,14-20-1,48-58 2,4 4-1,3 3 0,123-104 1,-170 162-28,2 1 1,1 1-1,0 2 1,2 1-1,0 2 1,1 1 0,1 1-1,0 3 1,1 0-1,0 2 1,1 2-1,49-5 1,210 4-34,-248 9 22,-32 1 27,-1 0 0,1 2-1,-1 0 1,0 0 0,0 1 0,-1 1-1,1 1 1,-1 0 0,0 1 0,0 0 0,-1 1-1,18 14 1,10 11 4,-2 1-1,45 51 1,-51-47 37,-1 2 0,33 54 0,-54-75-27,-2 0 0,0 0 0,-1 1 0,9 35-1,12 84 13,-27-130-16,6 54 79,-3 1 0,-4 89 1,-2-76 15,-2-43-47,-1 0-1,-1-1 0,-2 0 1,-13 37-1,11-40 22,-7 30 20,-33 104-42,41-135-32,-8 45 0,5-15 21,-25 145-13,-1 5 38,25-144-31,8-38 165,-15 48-1,11-49-101,6-18-78,0-1 0,0 1-1,-1-1 1,0 0 0,-1 0 0,1 0 0,-1 0 0,-7 8 0,10-14-69,1 0 1,-1-1 0,0 1 0,0-1 0,0 1 0,0-1-1,0 1 1,0-1 0,0 1 0,0-1 0,0 0 0,0 0-1,0 1 1,0-1 0,0 0 0,0 0 0,0 0 0,0 0-1,0 0 1,0 0 0,0-1 0,0 1 0,-2-1 0,-21-10-1961,-6-16-3214,-5-10-4009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0.1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885 2130 5537,'0'0'11832,"-14"-10"-10409,-45-30-363,52 35-843,1-1 1,0 1-1,0-1 0,0 0 0,0 0 1,1-1-1,0 1 0,1-1 0,0-1 1,0 1-1,0 0 0,-3-11 1,-8-15 149,-90-159 1069,-206-411 112,189 367-1241,-7-17-98,122 237-221,-2-1 32,1-1 0,1 0 0,0-1-1,1 1 1,2-1 0,-1 0 0,2 0 0,-1-24-1,4 33-24,0 1-1,1-1 0,1 1 0,-1-1 0,1 1 1,1 0-1,0 0 0,0 0 0,0 0 0,1 0 0,1 0 1,0 1-1,0 0 0,0 0 0,1 1 0,7-8 1,101-97-15,-93 96 2,0 0 0,1 1 0,0 1 0,28-12 0,3 2-6,89-27-1,-111 42-2,1 2 1,0 1-1,0 2 0,46-1 1,-63 5 18,-1 0 0,1 1 1,-1 0-1,1 1 0,-1 1 1,0 0-1,0 1 1,0 1-1,0 0 0,17 9 1,-6 0 24,-1 2 1,0 0-1,-1 1 1,-1 1-1,0 2 1,-2 0-1,0 1 1,34 47-1,-45-55-109,2-1 0,0 0 0,1 0-1,0-1 1,17 13 0,-13-13-2700,0-1 0,20 9 0,-10-5-8343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1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1144 6633,'0'0'6829,"0"-8"-4976,0 4-1695,0-13 934,1 1 0,4-30 0,7-6 428,5-72 0,-14 89-1224,23-218 704,-19 214-989,1 1 0,2 1 1,2 0-1,26-57 0,-27 71-52,1 0 0,0 0 1,2 2-1,1 0 0,1 0 0,0 1 0,2 1 0,0 1 0,27-21 0,-26 24 4,1 2-1,0 1 1,0 0 0,1 2-1,1 0 1,0 1 0,0 2-1,0 0 1,1 1 0,0 1-1,1 1 1,41-1 0,-49 5 30,-1 0 0,1 1 0,-1 0-1,1 2 1,-1 0 0,1 0 0,-1 1 0,-1 1 0,1 1 0,-1 0 0,1 1 0,-2 0 0,14 10 0,-11-5 8,0 1-1,-1 0 1,0 2 0,-1-1 0,-1 2-1,0 0 1,-1 0 0,-1 1-1,13 27 1,-11-16 96,-1 0-1,-2 1 1,-1 1-1,-1 0 1,6 49 0,-5 11 264,-4 1 0,-8 107 0,-2-147-277,-3-1 0,-17 61 0,10-50 30,-92 358 534,89-344-626,-14 61 129,-27 253 1,29-161 87,19-161-165,4-24 173,-2-1-1,-17 48 0,20-76-633,2-12-85,1-23-846,7-41-3643,5 6-2940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2.5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0 381 8649,'0'0'5994,"3"-17"-5271,12-57-126,-13 67-483,0 1 0,1 0 1,-1 0-1,1 0 0,0 1 0,1-1 1,0 1-1,0-1 0,0 1 0,0 0 1,1 1-1,0-1 0,9-7 0,-1 2 155,14-12-65,2 0 0,0 2 0,1 2 0,1 0-1,1 2 1,0 1 0,1 2 0,1 2 0,0 0 0,1 3 0,-1 0 0,1 3-1,58-3 1,116 8 496,-192 1-638,1 2-1,-1 0 0,0 1 0,0 0 1,0 1-1,0 1 0,-1 1 0,0 1 1,0 0-1,-1 0 0,0 2 1,22 18-1,-28-20 6,0 1 0,0 0 0,0 1 0,-1-1 1,0 2-1,-1-1 0,-1 1 0,1 0 0,-2 1 0,0-1 1,0 1-1,-1 0 0,0 1 0,-1-1 0,0 0 0,-1 1 1,0 25-1,-1-5 116,0-16-69,-1 1 0,0 0 1,-1-1-1,-1 1 0,-1 0 0,0-1 0,-2 0 0,-6 20 0,-7-1 52,-1 0 0,-2-2 0,-1 0 0,-41 46 0,-120 112 238,12-14-339,121-119 21,-55 85 0,84-111 18,2 1 0,1 1 0,2 1 0,-17 56 0,11-18 153,-11 79 0,27-135-572,6-18 246,0 0 0,0 0 0,0 0 0,0 0 0,0 1 0,0-1 0,-1 0 0,1 0 0,0 0 0,0 0 0,0 0 0,0 0 0,-1 0 0,1 0-1,0 1 1,0-1 0,0 0 0,-1 0 0,1 0 0,0 0 0,0 0 0,0 0 0,-1 0 0,1 0 0,0 0 0,0 0 0,0 0 0,-1 0 0,1 0 0,0-1 0,0 1 0,0 0 0,-1 0 0,1 0 0,0 0 0,0 0 0,0 0 0,0 0 0,-1-1 0,-15-25-9026,4-2-4768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3.4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230 1 8009,'0'0'4997,"-10"19"-3611,-32 62-390,34-65-528,0 2-1,1-1 1,1 1-1,-5 29 1,1-6 137,10-41-603,-41 144 2061,-42 274 1,79-349-1810,7 118 0,1-158-187,2-1 0,0 0 1,2 0-1,17 41 0,-10-26 134,1 1-35,51 135 1143,-42-118-728,-32-131-5005,-33-116-4742,16 91 2060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4.0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120 491 6241,'0'0'10119,"0"-19"-6586,-2 9-3181,-1 1 0,0 0-1,0 0 1,-1 0-1,0 0 1,0 1 0,-1 0-1,-11-15 1,6 8-143,1-2-36,0 1 0,1-1 0,-8-24 1,9 10-159,1 0 1,1 0-1,1-1 1,2 1-1,2-40 1,0 65-81,0 5-42,0-1 0,1 1 0,-1-1 0,0 1 0,0-1 0,0 1 0,1 0 0,-1-1 0,1 1 0,-1-1 0,1 1 0,0 0 0,-1 0 0,1-1 0,0 1 0,0 0 0,0 0 0,0 0 0,0 0 0,0 0 0,0 0 0,0 0 0,0 0 0,1 0 0,-1 1 0,0-1 0,1 1 0,-1-1 0,0 0 0,3 0 0,3 0-1059,1 0 1,-1 0-1,1 0 1,13 2-1,-9-1-747,12 0-2928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4.5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1 405 5513,'0'0'7301,"0"0"-7280,-1 0 0,1 1 0,0-1 0,0 0 0,0 0 0,0 0 0,0 0 0,0 1 0,0-1 0,0 0 0,0 0 0,0 0 0,0 0 0,0 1 0,0-1 0,0 0 0,1 0 0,-1 0 0,0 0 0,0 1 0,0-1 0,0 0 0,0 0 0,0 0 0,0 0 0,0 0 0,0 1 0,1-1 0,-1 0 0,0 0 0,0 0 0,0 0 0,0 0 0,0 0 0,1 0 0,-1 0 0,0 0 0,0 1 0,0-1 0,0 0 0,1 0 0,-1 0 0,0 0 0,0 0 0,0 0 0,1 0 0,-1 0 0,0 0 0,0 0 0,0 0 0,0 0 0,1 0 0,-1-1 0,0 1 0,0 0 0,0 0 0,0 0 0,1 0 0,-1 0 0,0 0 0,0 0 0,0 0 0,0 0 0,0-1 0,1 1 0,13-4 526,0-1-1,1-1 1,-2 0 0,1 0-1,24-17 1,-17 10-109,7-5 43,-2-2 0,0 0 0,-1-2 0,25-29 0,-29 27-35,-1-1 0,-2-1 1,0 0-1,26-55 1,-37 63-201,-2 4-311,-7 21-4421,-9 19 553,-6 7-1823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5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402 46 4913,'-4'1'15032,"-17"7"-13894,-14-2-346,1-1 0,-1-2-1,0-1 1,-52-4 0,69-2-524,1-1-1,1 0 0,-1-1 0,-24-13 1,2 2-1485,39 17 858,0-1-1,-1 1 0,1-1 1,0 1-1,0-1 0,-1 0 1,1 1-1,0-1 0,0 1 1,0-1-1,0 0 0,0 1 1,-1-1-1,1 1 0,0-1 1,1 0-1,-1 1 0,0-1 1,0 1-1,0-2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6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1 8089,'0'0'2945,"0"23"-1414,-1-5-1253,6 123 1222,-2 140 2303,-5-148-2626,-9 20-241,0-31-371,-32 401 896,23-273-1122,15-166-211,2-34-95,-18 185 697,7-183-289,13-50-447,1 0 0,-1 0 0,0 0 1,1 0-1,-1-1 0,0 1 0,0 0 0,0 0 0,-1-1 1,1 1-1,0-1 0,-1 1 0,1-1 0,-1 1 1,1-1-1,-1 0 0,1 0 0,-1 0 0,0 0 1,0 0-1,0 0 0,-3 1 0,5-2-16,-5-2-913,4-13-703,1 12 1331,0-130-9978,0 57 2874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6.7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0 434 6673,'0'0'5082,"0"-3"-3715,1-1-1131,-1-1 0,1 1 0,0-1 0,1 1 0,-1 0 0,1 0 0,0-1 0,0 1 1,2-4-1,29-41 1458,-11 16-669,110-172 2714,-122 190-3612,0 0 0,1 0-1,0 1 1,24-22 0,-34 35-518,-1 1 308,0 0 0,1 0-1,-1 0 1,0 0 0,0 0 0,0-1-1,1 1 1,-1 0 0,0 0 0,0 0-1,0 0 1,1 0 0,-1 0 0,0 0-1,0 0 1,0 0 0,0 0 0,1 0 0,-1 0-1,0 1 1,0-1 0,0 0 0,1 0-1,-1 0 1,0 0 0,0 0 0,0 0-1,0 0 1,1 0 0,-1 0 0,0 1-1,0-1 1,0 0 0,0 0 0,0 0 0,0 0-1,1 1 1,-1-1 0,0 0 0,0 0-1,0 0 1,0 0 0,0 1 0,0-1-1,0 0 1,2 10-815,0 0 0,-1-1 0,0 1-1,0 0 1,-2 19 0,0 0-1282,1 18-1797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7.1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0 259 8025,'0'0'12430,"15"-10"-11317,108-80 1065,-62 34-1260,-47 41-1011,1 1 0,0 0 1,1 2-1,0 0 0,20-12 1,-31 22-298,0 0 1,1 0 0,-1 1 0,1-1-1,-1 1 1,1 0 0,-1 0 0,1 1-1,6 0 1,28 4-5840,-9 4-2244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8.0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1396 200,'0'0'13294,"2"-11"-12188,4-13-346,1-1 0,2 1 0,14-30 0,235-520 4087,-230 506-4621,42-113 186,36-81 371,-87 221-607,38-71 380,-45 93-703,0 25-3982,-6 7 219,0 6-1614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8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1 288 8553,'0'0'7961,"16"-19"-6629,111-120 1459,-92 102-1707,61-49-1,-83 80-1851,-8 10-2405,-7 21-2924,-8-1-116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2:59.0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222 577 6369,'0'0'9630,"0"-6"-8465,-1-19 23,-1-1-1,-1 1 0,-12-44 0,-30-76 644,3 18-1043,40 118-762,-1 1 0,0-1-1,0 1 1,-1 0 0,0 0 0,0 0 0,-1 1 0,0-1 0,-1 1 0,-8-9 0,-28-27-5299,24 29-741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3:00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7041,'0'0'6432,"15"20"-5265,107 146 1840,-88-113-1897,-3 2 1,-2 1-1,29 83 0,-31-75-591,-16-33-98,9 38 1,-12-37 27,14 35 1,-22-67-467,1 0 1,-1 0-1,0 0 1,0 0-1,0 0 1,0 0-1,0 0 1,0 1-1,0-1 0,1 0 1,-1 0-1,0 0 1,0 0-1,0 0 1,0 0-1,0 0 1,0 1-1,0-1 0,0 0 1,0 0-1,0 0 1,0 0-1,0 0 1,0 1-1,0-1 1,0 0-1,0 0 0,0 0 1,0 0-1,0 0 1,0 1-1,0-1 1,0 0-1,0 0 1,0 0-1,0 0 0,0 0 1,0 0-1,0 1 1,0-1-1,0 0 1,0 0-1,0 0 1,-1 0-1,1 0 1,0 0-1,0 0 0,0 0 1,0 1-1,0-1 1,0 0-1,0 0 1,-1 0-1,1 0 1,0 0-1,0 0 0,0 0 1,0 0-1,0 0 1,-1 0-1,1 0 1,0 0-1,0 0 1,0 0-1,0 0 0,0 0 1,-1 0-1,1 0 1,0 0-1,-15-9-1778,-15-16-1698,30 25 3418,-32-28-4905,-3-1-2010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3:00.4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208 38 7865,'0'0'9672,"-2"-3"-8209,0 1-1211,0 0-1,0 0 1,0 0 0,-1 0-1,1 0 1,-1 1 0,1-1-1,-1 1 1,0 0 0,0 0 0,1 0-1,-1 0 1,0 0 0,0 0-1,0 1 1,0-1 0,0 1-1,-3 0 1,-71 1 1194,43 0-1046,-8-1-1547,71-8-12724,-5 2 8766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3:00.8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3 337 8569,'0'0'11480,"0"-18"-10466,-1-6-682,0-11 603,4-49 0,-1 65-877,1 1-1,1-1 0,1 1 0,0-1 1,1 1-1,1 1 0,15-27 0,-18 41-788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2T19:43:58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2982 0 10338,'0'0'5877,"-5"7"-3327,-35 51 776,-40 79-1,57-95-2809,-118 234 2058,-15 27-1225,-115 117-315,-30-11 17,-109 160-239,-53 197-797,203-188-15,198-429 0,-188 416 0,77-225 0,53-108 0,108-203 0,4-11 0,-18 32 0,25-50 0,1 0 0,0 0 0,-1 0 0,1 0 0,0 0 0,-1 0 0,1 0 0,0-1 0,-1 1 0,1 0 0,0 0 0,-1 0 0,1 0 0,0 0 0,0 0 0,-1-1 0,1 1 0,0 0 0,0 0 0,-1 0 0,1-1 0,0 1 0,0 0 0,0 0 0,-1-1 0,1 1 0,0 0 0,0-1 0,0 1 0,0 0 0,0 0 0,-1-1 0,1 1 0,0 0 0,0-1 0,0 1 0,0 0 0,0-1 0,0 1 0,0-1 0,-9-23 0,7 17 0,-36-106-462,5-1 1,-21-142-1,36 118 299,0-271 1,21 411 1285,5 12-895,6 23-213,5 45 71,-3 0 0,-4 2 0,1 85 0,-8 289-86,-5-427 0,0-18 0,1 1 0,0-1 0,1 1 0,7 22 0,-9-35 0,1 0 0,-1 0 0,1 0 0,-1 0 0,1 0 0,0 0 0,-1-1 0,1 1 0,0 0 0,0 0 0,0-1 0,0 1 0,-1 0 0,1-1 0,0 1 0,0-1 0,0 1 0,0-1 0,0 1 0,0-1 0,1 0 0,-1 0 0,0 1 0,1-1 0,31 0 0,-22 0 0,3-1 0,0 0 0,0-1 0,0 0 0,0-1 0,22-8 0,66-32 0,-59 23 0,379-202 0,-195 95 0,-200 113 0,0 2 0,1 1 0,35-10 0,-53 20 0,-4 1-23,-32-11-4209,9 3-559,-16-6-7480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19.9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6057,'0'0'14076,"8"0"-13432,2-1-446,-1 1-1,0 1 1,1-1-1,-1 2 1,0-1-1,18 7 1,13 6 365,73 14 0,-35-9-91,79 11 23,1 1-192,17 10-80,96 29-142,-103-26 16,-97-27-90,-57-13 15,0 0 1,0-1 0,22 2 0,5 1-52,19-1 45,-48-5-10,0 1 0,0 0 0,17 4 0,-15-2 15,0 0-1,0-1 0,29 2 1,-22 1-61,21 6 76,-41-11-3,0 0 0,0 0 0,0 0 0,0 0 0,0 0 0,0 0 1,0 0-1,0 0 0,0 0 0,0 0 0,0 1 0,0-1 0,0 0 1,0 1-1,0-1 0,0 0 0,0 1 0,0 0 0,0-1 0,-1 1 1,1-1-1,0 1 0,0 0 0,-1 0 0,1-1 0,0 1 0,-1 0 0,1 0 1,-1 0-1,1 0 0,0 1 0,5 7 288,-5-6-320,0 0 12,0 0 0,0-1-1,1 1 1,-1-1 0,0 1-1,1-1 1,0 0 0,-1 0 0,5 4-1,10 17 41,1 8 6,3 11-35,6 18 40,-19-41-51,-5-13-12,0 0 1,1 0 0,-1-1-1,1 1 1,7 10 0,-6-9 4,1 1 0,-2 0 0,1 0 0,-1 0 1,3 14-1,-2-6-2,15 24 7,-16-35-9,0 0 0,0 0 0,-1 1 0,0-1 0,0 1 0,0 0 0,0-1 0,-1 1 0,1 10 0,1-9 5,-1 0 0,2 0 0,-1 0 0,7 10 1,-7-12-9,0-1 0,-1 1 0,0-1 0,0 1 0,0 0 0,0 0 0,-1 0 0,0 0 0,1 7 0,-2-9 4,1 1-1,0-1 0,0 0 1,0 1-1,0-1 0,0 0 1,1 0-1,0 0 1,2 4-1,-2-4-2,-1 0-1,1 0 1,0 0-1,-1 1 1,1-1 0,-1 1-1,0-1 1,0 1 0,0 4-1,5 9 9,-5-14-4,0-1-1,0 0 1,0 0 0,0 1-1,0-1 1,-1 0 0,1 1-1,-1-1 1,1 5-1,0-2 5,0 0 0,0 0-1,0 0 1,1 0-1,-1 0 1,1 0 0,0-1-1,5 8 1,-4-8 4,-1 1 1,0-1-1,0 0 0,0 1 1,-1-1-1,1 1 1,-1-1-1,1 7 0,3 0-227,-12-21-2033,-13-4-2195,-7 1-4171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52.6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728 73 6849,'0'0'9499,"7"-16"1229,-7 33-10443,-1-6-254,-1-1 1,-1 1-1,0-1 1,0 0-1,-1 0 1,0 0-1,-1 0 1,0-1-1,-11 16 1,-14 30 18,7 0 16,-33 86-2,-18 51 28,-17 84-6,49-140-86</inkml:trace>
  <inkml:trace contextRef="#ctx0" brushRef="#br0" timeOffset="1">371 1052 28035,'-28'92'2,"-8"25"53,-11 16-22,-16 61-35,19-36 45,38-133-31,-2 0 1,-20 41-1,-5 18 7,-29 89-31,59-161 19,2-9-7,1 0-1,-1 0 1,0-1-1,0 1 1,0 0-1,0-1 1,0 1-1,-3 3 1,4-5-9,-1-1 1,1 0 0,0 1-1,0-1 1,0 1-1,0-1 1,0 1 0,-1-1-1,1 1 1,0-1 0,0 0-1,0 1 1,0-1 0,0 1-1,0-1 1,1 1-1,-1-1 1,0 1 0,0-1-1,0 1 1,0-1 0,0 0-1,1 1 1,-1-1-1,0 1 1,0-1 0,1 0-1,-1 1 1,0-1 0,1 0-1,-1 1 1,0-1 0,1 0-1,-1 1 1,1-1-1,-1 0 1,0 0 0,2 1-1,2 2 6,1-1-1,0 1 1,-1-1-1,1 0 1,0 0-1,0-1 1,1 1-1,-1-1 1,6 1-1,25 7 9,-19-4 8,1 0 0,33 5 0,-29-6-3,39 11 1,77 23-21,-76-22 52,99 37-19,-34-10-13,118 29 188,-57-22 10,-22-3-90,-44-10-96,-91-31-22,49 5 0,2-1 8,121 23 12,-181-30-11,58 11 66,29-3-64,-52 0-15,-20-5 33,-34-6-27,0 0 0,-1-1-1,1 1 1,0-1 0,0 0-1,0 0 1,0 0 0,-1-1-1,1 1 1,-1-1 0,1 1-1,-1-1 1,1 0 0,-1 0-1,0 0 1,0 0 0,0 0-1,0 0 1,2-4 0,4-6 4,0 0 1,10-23 0,-9 15-2,15-25 21,-1-1 0,22-70 1,-31 79-21,28-56 0,7-16-9,-34 75 10,23-42 1,-6 12 16,10-9-24,42-116 20,-45 99-39,12-37-6,-9 16 10,-13 44 17,-20 46 0,1 0-1,-2 0 1,7-33-1,-11 40-4,-1 1 0,2-1 0,7-14 1,-7 16-2,0-1 1,-1 1 0,5-22 0,-3 3-49,13-36 0,0 2-5,-13 50 44,1-12 8,-7 21-2,1 1-1,0-1 0,0 1 1,0 0-1,1 0 1,-1 0-1,1 0 0,0 0 1,1 0-1,3-6 0,-3-4 20,-3 14-14,0 0 0,0 0 1,0 0-1,0-1 1,1 1-1,-1 0 1,0 0-1,0 0 0,1 0 1,-1 0-1,1 0 1,-1 0-1,2-2 1,0-1-1,1 0 0,-1 0 0,-1 0 1,1 0-1,-1 0 0,1-1 0,-1 1 1,0-1-1,-1 1 0,1-7 0,5-21 24,-2 20-30,-2 8-3,0-1 0,-1 1 0,0-1-1,0 0 1,0 0 0,0-5 0,2 1 15,1-9-28,-4 17 26,-1-17 260,-4 12-261,0 1 0,0 0 1,-1 1-1,1-1 1,-1 1-1,0 0 0,-11-5 1,3 1 56,-6-2-52,0 0 0,0 2 1,-1 0-1,0 1 0,-32-6 0,0 0 31,-7-1-22,-73-8-1,-18-1 80,-149-20-92,260 34 132,-50-18 1,51 14-8,-54-11-1,-234-32 152,144 23-137,103 21-126,51 8 16,-36-8 0,-167-34 44,178 36-14,37 5 1,16 4-50,-1 1 0,1-1 0,-1 0-1,0 0 1,1 1 0,-1-1 0,0 1-1,0 0 1,1-1 0,-1 1 0,0 0-1,-3 0 1,4 0 0,-6-6 1255,7 2-1243,0 3 4,3-13-1536,-1 10 758,0-1 0,1 1 0,-1 0 1,1 0-1,1 0 0,5-6 1,3-3-3119,4-14-7816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15.3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 1 7457,'1'2'14589,"-4"20"-13806,-9 26-127,-10 80 0,16-87-571,-11 131 447,7-61-249,3 6 14,0-1 495,0-66-221,6-45-492,0-1-1,1 1 1,-1-1 0,1 1-1,0-1 1,0 1 0,1 5 0,0 4 22,-3-14-282,2 1 139,0-1 1,0 0 0,-1 0-1,1 0 1,0 0 0,0 1-1,-1-1 1,1 0 0,0 0-1,-1 0 1,1 0 0,0 0 0,-1 0-1,1 0 1,0 0 0,-1 0-1,1 0 1,0 0 0,-1 0-1,1 0 1,0 0 0,-1 0-1,1 0 1,0 0 0,-1-1-1,1 1 1,0 0 0,0 0-1,-1 0 1,1 0 0,0-1 0,0 1-1,-1 0 1,1 0 0,0-1-1,0 1 1,0 0 0,-1 0-1,1-1 1,0 1 0,0 0-1,0-1 1,0 1 0,0 0-1,-1 0 1,1-1 0,0 1-1,0 0 1,0-1 0,0 0 0,0-71-7549,0 28 198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23.6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980 442 5657,'0'0'10055,"-15"0"-6479,10 0-3240,1-1 1,-1 0 0,0-1-1,1 1 1,-1-1 0,1 0-1,0 0 1,-1 0-1,1-1 1,0 1 0,0-1-1,-6-5 1,-45-46 1203,50 48-1482,-65-66 513,-21-29-223,59 64-260,26 29-80,0 1 1,-1-1-1,-12-11 0,-17-19 74,30 33-78,3 1-13,1 1 1,0-1-1,0 1 1,1-1-1,-1 0 1,1 0-1,-1-4 1,2 5 6,0 3 0,0-1 1,0 0 0,0 0 0,0 1 0,0-1-1,1 0 1,-1 0 0,-1 1 0,1-1 0,0 0-1,0 0 1,0 1 0,0-1 0,0 0 0,-1 0-1,1 1 1,0-1 0,-1 0 0,1 1-1,0-1 1,-1 0 0,1 1 0,-1-1 0,1 1-1,-1-1 1,0 0 0,0 1 30,0 0-180,1-1 149,0 1-1,0 0 1,-1 0 0,1 0 0,0 0-1,0 0 1,0 0 0,-1 0-1,1 0 1,0 0 0,0 0-1,0 0 1,-1 0 0,1 0 0,0 0-1,0 0 1,-1 0 0,1 0-1,0 0 1,0 0 0,0 0-1,-1 0 1,1 0 0,0 0 0,0 0-1,0 0 1,-1 0 0,1 0-1,0 1 1,0-1 0,0 0-1,-1 0 1,1 0 0,0 0 0,0 1-1,0-1 1,0 0 0,0 0-1,0 0 1,-1 1 0,1-1-1,0 0 1,0 0 0,0 0 0,0 1-1,-6 14-37,4-10 31,-95 212 33,86-188-29,2-8-2,2 0-1,-6 25 1,-36 119 23,40-134-21,-20 53-1,18-58 7,2 2 0,-9 38 0,5-2 12,-38 112-1,33-117-3,-12 71 0,23-95-17,-14 54 22,0 11 2,5-16 7,9-65-8,4-13-22,1-1 1,0 1 0,0 0 0,1 0-1,0-1 1,-1 9 0,1-6 9,-1 0 1,0 0-1,0 0 0,-1-1 1,-5 13-1,-3 10 38,-1-2-72,10-23 30,-1 1-1,1-1 1,0 1 0,1-1 0,-1 1-1,1 0 1,-1 11 0,-5 5 18,7-20-17,0-2 0,1 1 0,-1-1 1,0 1-1,0-1 0,0 0 0,0 1 0,0-1 0,0 1 0,0-1 0,0 1 0,0-1 1,0 1-1,0-1 0,-1 1 0,1-1 0,0 1 0,0-1 0,0 0 0,0 1 0,-1-1 1,1 1-1,0-1 0,-1 0 0,1 1 0,0-1 0,-1 0 0,1 1 0,0-1 0,-1 0 1,1 1-1,0-1 0,-1 0 0,0 1 0,0 0 4,7 37-9,-4-31 10,2 1 1,-1-1 0,1 1 0,0-1 0,0 0-1,1-1 1,5 8 0,17 24 18,115 216 175,-128-232-202,-11-18 3,0 1 1,0-1 0,0 0 0,-1 1 0,4 8-1,25 70 23,-20-56-12,0 0 0,7 35 0,-15-52 23,1-1 0,1 1-1,8 13 1,-11-20 142,-4-97-4050,-3 34-2438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24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0 508 7329,'0'0'12112,"9"-1"-10740,48-14 111,-1-2 0,74-33 0,-78 27-1224,28-15-6,-35 13-147,-15 10-37,-2-2 1,0 0-1,51-44 0,-44 30-35,-21 20-9,-1 0-1,-1-2 1,14-16-1,-12 13-25,-10 13 3,-1-1-1,0 1 1,0 0 0,0-1-1,0 0 1,-1 1-1,0-1 1,1 0 0,-1-1-1,-1 1 1,1 0-1,1-6 1,-3 9 6,0 1-6,0 0-1,0 0 1,0 0-1,0-1 0,0 1 1,0 0-1,0 0 1,0 0-1,0-1 1,0 1-1,0 0 0,0 0 1,0 0-1,0 0 1,0-1-1,0 1 1,0 0-1,0 0 0,0 0 1,0-1-1,0 1 1,0 0-1,0 0 1,0 0-1,1 0 0,-1 0 1,0-1-1,0 1 1,0 0-1,0 0 0,0 0 1,1 0-1,-1 0 1,0 0-1,0 0 1,0-1-1,0 1 0,1 0 1,-1 0-1,0 0 1,0 0-1,0 0 1,1 0-1,-1 0 0,0 0 1,0 0-1,0 0 1,1 0-1,-1 0 1,0 0-1,0 0 0,0 0 1,0 0-1,1 1 1,0-1 115,0-4-549,2-4-131,3-5-1498,-3 2-2978,-2-9-9211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28.0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7 246 5041,'-7'-3'13322,"7"-238"-11944,0 240-674,15 2-649,160 48 1106,103 2 262,-74-18-861,-42-10-164,-56-3-166,-77-13-206,0-1-1,0-1 0,33 0 0,-48-4-18,1 0 0,-1 1 0,20 6 0,-21-5 11,0 0 0,0-1 0,19 1 0,-19-2-15,0 0 0,0 2 1,0-1-1,19 8 0,11 2-16,-25-5 45,-16-6-28,-1 0 0,1 0 0,0 0 0,0 0 0,1 0 0,-1-1 1,0 1-1,0-1 0,0 1 0,3-1 0,44 17-11,-44-16 12,0-1 0,-1 1 0,1 0 0,-1 1 0,1-1 0,-1 1 0,6 3 1,-5-2-16,0-1 1,0 0-1,0 0 1,0-1 0,0 1-1,0-1 1,9 1 0,35 6 27,-39-5-16,0-1 0,0-1-1,14 2 1,-23-2 19,-1 0-22,0-1 1,0 0-1,0 0 0,0 0 1,0 0-1,0 1 1,0-1-1,0 0 1,0 0-1,0 0 1,0 0-1,0 1 1,0-1-1,0 0 1,0 0-1,0 0 1,1 0-1,-1 0 1,0 0-1,0 1 1,0-1-1,0 0 0,0 0 1,0 0-1,0 0 1,0 0-1,1 0 1,-1 0-1,0 1 1,0-1-1,0 0 1,0 0-1,0 0 1,1 0-1,-1 0 1,0 0-1,0 0 1,0 0-1,0 0 1,0 0-1,1 0 1,-1 0-1,0 0 0,0 0 1,0 0-1,0 0 1,1 0-1,-1 0 1,0 0-1,0 0 1,0 0-1,0 0 1,0 0-1,1 0 1,-1-1-1,0 1 1,1 0 26,0 60 46,0-25-19,-1 0 0,-1 0 0,-2 0-1,-9 38 1,4-35-49,-3 56-1,3-26 5,7 16 217,1-84-253,0 0-1,0 0 0,-1 0 1,1 0-1,0 0 1,0 0-1,0 0 0,-1 0 1,1 0-1,0 0 1,0 1-1,0-1 0,-1 0 1,1-1-1,0 1 1,0 0-1,-1 0 0,1 0 1,0 0-1,0 0 0,0 0 1,-1 0-1,1 0 1,0 0-1,0 0 0,0 0 1,-1-1-1,1 1 1,0 0-1,0 0 0,0 0 1,0 0-1,0 0 1,-1-1-1,1 1 0,0 0 1,0 0-1,0 0 0,0-1 1,0 1-1,0 0 1,0 0-1,0 0 0,0-1 1,0 1-1,0 0 1,0 0-1,0 0 0,0-1 1,0 1-1,0 0 0,0 0 1,0-1-1,0 1 1,0 0-1,0 0 0,0 0 1,0-1-1,0-15-4206,0-5-2958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46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727 0 2896,'0'0'11592,"0"1"-11409,0-1-1,0 0 0,0 1 1,0-1-1,-1 0 1,1 0-1,0 1 1,0-1-1,0 0 1,-1 0-1,1 1 0,0-1 1,0 0-1,-1 0 1,1 1-1,0-1 1,-1 0-1,1 0 1,0 0-1,0 0 0,-1 0 1,1 1-1,0-1 1,-1 0-1,1 0 1,0 0-1,-1 0 0,1 0 1,-1 0-1,-35 2 1833,-57 10 0,58-6-1569,-56 2 1,32-6 141,-114 18 0,60 3-239,76-15-276,28-6-23,-1 0 0,0 0-1,-14 0 1,-4 4 79,28 32-69,32 24 68,-27-51-34,-5-10-89,0 0 0,0 0 0,0 0 0,0 0 0,1 0-1,-1 0 1,0-1 0,1 1 0,-1 0 0,1 0 0,-1 0-1,1 0 1,-1-1 0,1 1 0,0 0 0,-1-1-1,1 1 1,0 0 0,0 0 0,1 0 18,-2 3 22,0-4 12,1 2-37,1 0 1,-1 0-1,1 0 0,-1 0 0,0 1 0,0-1 0,0 0 0,0 0 0,0 1 1,1 2-1,10 8 50,-4 3-63,0-1 1,1 0-1,1 0 0,0-1 0,16 17 0,39 47-6,66 88-6,-107-137-36,-5-6 41,0 0 1,1-1 0,1-1 0,44 34 0,-24-24 55,-30-21-56,0-1-1,24 14 0,20 13-7,-41-26 1,-1-1 1,1 0-1,23 10 1,22 3 26,0-3 0,1-2 0,1-3 0,100 10 0,125-8 4,-263-15-12,0-1 1,1-2 0,-1 0-1,0-1 1,44-12 0,-15-1 5,-31 11 4,-1-1 0,0-1-1,20-10 1,59-29-22,33-38 79,-21 12-51,-87 53-30,-21 15 2,0 1 0,1 0 1,-1 0-1,1 0 0,0 1 0,7-5 1,-2 3-1,0-1 1,0 0-1,-1-1 1,11-9-1,18-12-5,-22 19 3,15-11 27,29-21 1,-59 40-25,1 0 1,-1 0-1,0-1 1,1 1-1,-1 0 0,0 0 1,0-1-1,0 1 1,1 0-1,-1 0 0,0-1 1,0 1-1,0 0 1,1-1-1,-1 1 0,0 0 1,0-1-1,0 1 1,0 0-1,0-1 0,0 1 1,0 0-1,0-1 1,0 1-1,0-1 0,0 1 1,0 0-1,0-1 1,0 1-1,0 0 0,0-1 1,0 1-1,0 0 1,-1-1-1,1 1 0,0 0 1,0-1-1,-16-11 124,-34-8 130,37 15-224,0 0 5,0 1 0,0 0-1,-1 1 1,1 1 0,-1 0 0,-19 0 0,30 2-12,0 0 0,0 0 0,0 0 0,0 0 0,1 0 0,-1-1 0,0 0 0,0 1 0,-4-2 0,1 0 120,4 2 38,-7-6-2424,7 5 1334,-1 0 1,1 1-1,0-1 0,-1 0 0,1 1 0,-1-1 0,1 1 1,-1 0-1,1 0 0,-6 0 0,7 0 503,-20 0-14097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50.7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9 6329,'-8'-9'17983,"2"27"-17439,1 1 0,1-1 0,-4 34 0,4-25-247,-8 32-1,6-31-176,1-1 0,-2 43 0,4-23-8,-6 195 471,9-215-501,1-17-64,0 1-1,1-1 1,0 1 0,1-1-1,0 0 1,7 17 0,30 55 117,-24-56-82,1-1 0,1-1 0,2-1 0,0 0 0,1-1 0,1-2 0,1 0 0,1-1 0,1-1 1,36 19-1,-33-20 8,6 4-12,2-1 0,63 26 0,-26-25-10,0-4 0,1-3 0,117 8 0,38-20-6,-123-3-14,-53-3-3,-1-1 0,94-22 0,-47 7-7,-64 11-8,0-1 0,-1-2 0,-1-1 0,0-2 1,45-27-1,-3 2-7,-55 30 8,-1-2 0,-1-1 0,34-28 0,43-54-48,-75 71 20,-1-1 0,18-32 0,5-6-75,6-19 34,-48 81 75,0 1-1,0 0 1,0 0-1,0-1 1,0 1-1,1 0 1,-1 0-1,0-1 0,0 1 1,0 0-1,0-1 1,0 1-1,0 0 1,-1 0-1,1-1 1,0 1-1,0 0 1,0 0-1,0-1 0,0 1 1,0 0-1,0-1 1,0 1-1,-1 0 1,1 0-1,0 0 1,0-1-1,0 1 1,-1 0-1,1 0 0,0 0 1,0-1-1,0 1 1,-1 0-1,1 0 1,-1 0-1,-15-7 43,-19 0-33,23 6 20,0 0 0,-1-1 1,1-1-1,-13-5 0,-33-5 74,0 4 70,-63-19 0,46 10-117,23 2 34,35 9-50,0 2-1,-29-5 1,15 4 15,-1-2 0,-34-12 0,-8-3 107,-106-17 48,114 23-102,-9-9 335,64 23 394,6 1-3058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54.2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78 140 4889,'0'0'5190,"-22"-7"5402,15 4-10575,-33-9 430,39 12-427,-1-1-224,2 1 286,0 0 1,0 0 0,0-1 0,0 1-1,0 0 1,0 0 0,-1 0 0,1 0 0,0 0-1,0 0 1,0 0 0,0 0 0,0 0-1,0 0 1,-1 0 0,1 0 0,0 0-1,0 0 1,0 0 0,0 0 0,0 0 0,0 0-1,-1 0 1,1 0 0,0 0 0,0 0-1,0 0 1,0 0 0,0 0 0,-1 0-1,1 0 1,0 0 0,0 0 0,0 0 0,0 0-1,0 1 1,0-1 0,0 0 0,-1 0-1,1 0 1,0 0 0,0 0 0,0 0 0,0 0-1,0 1 1,0-1 0,0 0 0,0 0-1,0 0 1,0 0 0,0 0 0,0 0-1,0 1 1,0-1 0,0 0 0,0 0 0,0 0-1,0 0 1,0 0 0,0 1 0,0 10-9,1-1 1,0 1 0,0 0-1,1-1 1,5 13 0,-1 8 98,5 11 12,22 63 165,-4-21-109,6-9-15,42 73 84,-57-118-272,1-1 0,1-1 0,1-1 0,2-1 0,1-1 0,1-1 0,1-1 0,0-2 0,2-1 0,1-1 0,0-1 0,1-2 0,1-1 0,1-2 0,-1-1 0,47 9 0,-58-16-32,18 5 4,0-1-1,0-2 0,57 2 0,31-1 3,2 1 0,142-4-12,-236-4 10,-1-1 0,1-2-1,0-2 1,-1-1 0,46-13 0,-36 2-10,0-3 0,58-33 0,-99 50 2,52-37 1,-36 26 8,0-1 1,-1-1-1,-1 0 1,32-35-1,-23 22-12,-18 18 8,0-1 0,-1 0 0,13-23 0,16-21 13,12-18-36,-33 44 30,-13 21-15,2 0 0,-1 1-1,1 0 1,9-12 0,2-5 0,-14 21 0,0 0 0,-1 0 0,1 0 0,0 1 0,1-1 0,-1 0 0,3-2 0,1-1-5,0 0 1,0-1 0,-1 0 0,0 0-1,8-14 1,-5 7-15,-7 13 26,-1 0 0,1 0 1,-1 0-1,1 0 0,-1 0 1,0 0-1,1 0 1,-1 0-1,0 0 0,0 0 1,0 0-1,0 0 0,0 0 1,0 0-1,0 0 0,0-1 1,0 1-1,-1 0 1,1 0-1,0 0 0,-1 0 1,1 0-1,0 0 0,-1 0 1,0 0-1,1 1 0,-1-1 1,1 0-1,-1 0 0,0 0 1,0 1-1,1-1 1,-1 0-1,-1 0 0,-26-14 16,-27 3 88,-91-7 1,20 4-3,66 9 91,-103 1 0,-7 0-58,67 3-17,-9-1-14,-98-10 133,185 10-217,-19-2 74,-63-14-1,-23-8-43,104 21 32,-50-20 0,52 16-43,-49-11 0,-59-18 171,93 31-156,2 0 53,0 1 0,-67-3 1,20 5 72,82 5-200,-1 0 1,1 0-1,0-1 0,0 1 0,0 0 0,0-1 0,0 1 0,0-1 0,0 0 0,0 0 0,0 1 0,0-1 0,0-1 0,0 1 1,-2-2-1,5-62-8054,5 36 190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41.0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9025,'0'0'4835,"21"0"1252,-1 2-5166,0 0 0,0 2 0,0 1 0,38 13 0,-1 0-291,213 33 221,-50-12-598,278 56-134,-423-82-117,92 28 0,-115-27 22,7 2-49,154 34 42,-138-38-13,165 21 3,-72-11 34,-145-15-38,-18-5-3,1 0 0,-1-1 0,0 1 0,1-1 0,7 0 0,-8 0 4,-3 3-11,-2-3 84,0 27-43,-2-19-26,0 0 1,-1 0-1,0 0 1,0-1-1,0 1 1,-1-1-1,-1 1 1,1-1-1,-2-1 1,-10 15-1,-2 4-11,-8 10 67,-1-2-1,-1-1 0,-2-2 0,-48 40 1,-7 9 117,46-45-92,-2-1 1,-1-2-1,-1-1 1,-51 25 0,-44 12 179,117-59-243,0-2 1,0-1-1,0 0 1,-1-2-1,-22 2 1,-186 17 139,187-21-152,-33 3 14,-107-7-1,154-3-26,0-2 0,1-1 0,0-1 0,0-1 0,1-2 0,-27-15 0,-92-62-16,118 68 20,1-2 1,-43-46-1,46 44-1,1-1-7,1-1 0,1-1 1,2-1-1,-26-50 0,23 41 5,15 26-3,-1 1 0,2-1 0,0 0 0,0 0 0,1 0 0,1-1 0,0 0 0,1 0-1,0 0 1,-1-17 0,-10-71-13,7 29-5,6 60 29,0-1 0,-1 1 0,-5-14-1,4 14-11,1 0 0,0-1 0,-1-15 0,2 22 2,1-1 1,-1 1 0,0-1 0,-1 1-1,0 0 1,-4-11 0,5 15-2,1 1 1,-1 0-1,1 0 0,0-1 1,-1 1-1,1 0 0,0 0 1,0-1-1,0 1 0,0 0 1,0-1-1,0 1 0,0 0 0,0-2 1,1 2 1,-1 0 0,0 0 0,0 0 0,0 1 0,0-1 0,0 0 0,0 0 0,0 0 0,0 1 0,0-1 0,0 0 0,0 0 0,0 0 0,-1 1 0,1-1-1,0 0 1,-1 0 0,1 1 0,0-1 0,-1 0 0,1 1 0,-1-1 0,0 0 0,0-2-1,0-1-1,1 1 0,-1 0 0,1 0 0,0 0 1,0-1-1,0 1 0,1-6 0,0 1-10,-1 7-24,0-5 58,0 1-21,0-11 2,0 15 3,0-6-275,0-8-12807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43.8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897 1 7961,'0'0'3229,"-4"1"-1690,-8 2 167,-1-1 1,0-1 0,-19 1-1,-44-4 1275,44 0-2334,-37 3 0,-404 11 1135,316-13-1440,156 1-287,1 0-31,-1 0 0,0 0 0,0 0-1,1 0 1,-1 0 0,0 0 0,1 0 0,-1 0 0,0 1 0,1-1 0,-1 0-1,0 1 1,1-1 0,-1 0 0,0 1 0,1-1 0,-1 1 0,1-1 0,-1 1-1,0 0 1,1 31-15,1 0-1,1 1 1,2-1-1,10 43 1,-4-38 28,1 0 0,2-1 0,23 46 0,-5-23 31,-20-36-16,1 0 0,1-1 0,25 33 0,74 68-15,-102-113-19,-1 0 0,2-1-1,-1 0 1,1-1 0,16 9 0,63 32 42,-76-42-65,36 14 22,74 22 1,-102-36-11,195 70 59,-83-49 51,-65-16-121,125 17 60,-116-20-16,-34-5-14,78-5 0,-41-1-71,-59 3 50,0-1 0,0-2 0,1 0-1,-1-1 1,-1-1 0,27-9 0,3-5 13,-28 10 0,45-21 1,-15 2-15,-28 16 1,-1-1-1,0-1 1,-1-1 0,0-2-1,27-24 1,-3-1 15,-32 29-11,-1-1 0,0 0 0,16-21 0,53-78 71,-72 90-71,-10 20-7,-1 0-1,1 0 1,0 0 0,0 0-1,0 0 1,0 0 0,0 0-1,1 0 1,-1 0 0,0 1 0,4-4-1,-4 3-7,-1-1 23,0-1-138,0 3 12,0 1 0,0 0 0,0-1 0,0 1-1,0 0 1,0-1 0,0 1 0,0 0 0,0-1 0,0 1-1,0 0 1,0 0 0,0-1 0,0 1 0,0 0 0,-1-1-1,1 1 1,0 0 0,0-1 0,0 1 0,0 0 0,-1 0-1,1-1 1,0 1 0,0 0 0,-1 0 0,1 0 0,0-1-1,0 1 1,-1 0 0,1 0 0,0 0 0,-1 0 0,1 0-1,0-1 1,-1 1 0,1 0 0,0 0 0,-1 0 0,1 0-1,0 0 1,-1 0 0,1 0 0,0 0 0,-1 0 0,1 1-1,-19-6-6840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56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840 0 6409,'0'0'12846,"-2"0"-11796,-9 2-798,0 0-1,0 1 0,0 0 1,0 1-1,1 0 0,0 0 0,-1 1 1,-10 8-1,-10 3 9,-110 56 501,-171 68 157,237-104-717,-40 17 112,105-49-259,0 2 0,0-1 0,-15 12 0,24-16-6,1 0-385,1 0 0,-1-1 0,1 1 1,0-1-1,-1 1 0,1-1 0,0 1 1,-1-1-1,1 1 0,0-1 1,0 0-1,-1 1 0,1-1 0,0 0 1,0 0-1,-1 0 0,1 1 0,0-1 1,0 0-1,0 0 0,0 0 0,-1 0 1,1 0-1,0-1 0,0 1 0,0 0 1,0 0-1,0-1 0,6 1-1292,20 0-5291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57.1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397 0 7009,'0'0'7914,"-6"10"-7077,-178 321 5491,138-237-5759,-11 14 5,2-4 187,40-74-378,14-25-346,-1-1-1,0 0 0,0 0 1,0 0-1,-1 0 1,1 0-1,-4 4 0,4-6-82,0 1 1,1-1-1,-1 1 0,1 0 0,0 0 0,0-1 0,-1 6 1,1-5-1732,9-17-37,0 1 0,15-17-1,5-4-2991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57.7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6081,'0'0'6781,"0"8"-5420,0 2-929,1 170 4506,11 102-1876,-3-78-1969,-6-174-937,0 0 1,2 0-1,2 0 1,10 32-1,-9-37 74,-1 1 0,4 32 0,10 37 488,-18-84-430,2 0-898,3-33-1073,19-85-5556,-13 47 1035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58.3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6041,'0'0'8750,"3"2"-7791,85 69 3395,368 285 786,-290-217-4572,-157-132-116,8 7-2069,-31-25-3960,-11-10 277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59.2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696 0 5633,'0'0'8914,"-6"0"-7946,-4 2-653,0 0 1,0 1-1,0 0 1,1 1-1,-1 0 0,1 0 1,0 1-1,0 0 1,-14 11-1,-30 15 552,21-13-513,-19 8 181,9-9 5,-56 31 0,7-2-38,21-8-168,49-26 65,-36 17 1,26-8 101,7-3-33,13-10-787,16-4-1877,21-6-569,9-8-370,0-2-1757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4:59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120 1 4624,'0'0'11948,"-5"18"-11089,-38 132 1050,15-45-333,-14 54 423,41-143-1554,0-4-1109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0.1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6889,'0'0'7899,"4"22"-6521,-2-6-1086,27 139 3072,-18-118-1980,-7-23-1204,0 0-1,-1 0 1,0 0-1,0 22 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0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664 0 4793,'0'0'7652,"-20"0"-4746,9 2-2572,0-1 0,0 2 0,0-1 0,0 1-1,0 1 1,1 0 0,0 1 0,-1 0 0,2 0 0,-14 9 0,-32 17 706,-120 39 668,17-6-1145,140-56-425,2 1 0,-1 0 0,-25 20 0,21-15 476,9-5-3114,43-12-1259,-12-1 1287,0-1 0,35-16 0,-11 3-5178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1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230 0 6177,'0'0'6268,"0"4"-5129,-2 5-659,0 0 0,-1-1 1,0 1-1,0-1 1,-1 0-1,0 0 0,-1 0 1,1 0-1,-9 9 1,-14 27 422,-98 246 1969,90-183-2115,76-159-10630,-13 19 4339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1.8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1 6209,'0'0'9890,"0"20"-9166,0 138 1330,-2-74-579,0-32-669,7 78 0,16-10-59,-15-100-652,1 14 6,-7-34-248,1 0-1,-1 0 1,1 0 0,0 0 0,-1 1 0,1-1 0,0 0-1,-1 0 1,1 0 0,-1 0 0,1 0 0,0-1 0,-1 1 0,1 0-1,-1 0 1,1 0 0,0 0 0,-1-1 0,1 1 0,-1 0-1,1-1 1,-1 1 0,1 0 0,0-1 0,26-46-7231,-13 19 281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2.1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7193,'0'0'7702,"11"24"-6557,39 77-215,-41-85-545,0 0 1,1-1 0,1 0-1,0-1 1,1 0 0,1 0 0,0-2-1,15 12 1,4 5 446,52 39 472,-83-68-1457,6 8-478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3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1071 1 5089,'0'0'11699,"-15"1"-9124,8 1-2353,1 1 0,0 0 0,0 0 1,0 0-1,0 1 0,-7 7 1,-28 15 533,-51 18 176,-53 23-478,-184 74 206,272-116-559,-32 6-40,63-23-33,0 1 0,-35 17 1,28-9 67,14-8-1,0 1-1,1 1 1,-25 19-1,40-29 11,2-1-104,1 0-1,0 0 0,0 0 0,0 0 0,0 0 0,-1 0 1,1 0-1,0 0 0,0 0 0,0 0 0,0 0 0,0 0 1,-1 0-1,1 0 0,0 0 0,0 0 0,0 0 0,0 0 1,0 0-1,-1 0 0,1 0 0,0 0 0,0 1 0,0-1 0,0 0 1,0 0-1,0 0 0,0 0 0,0 0 0,-1 0 0,1 1 1,0-1-1,0 0 0,0 0 0,0 0 0,0 0 0,0 0 1,0 1-1,0-1 0,0 0 0,0 0 0,0 0 0,0 0 1,0 1-1,0-1 0,0 0 0,0 0 0,0 0 0,0 0 0,0 1 1,0 0-161,10-3-4897,1-3 3032,-3 0 210,19-6-3034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4.0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274 1 5113,'0'0'9438,"0"3"-8443,-2 5-556,1 1 0,-1-1 0,-1 1 0,1-1 1,-1 0-1,-1 0 0,-6 11 0,-11 31 667,-112 377 1768,76-238-1911,51-173-824,-1 1 1,-14 23-1,20-18-79,1-21-126,3-11-5793,0 5 4779,0 0-1,0-1 1,1 1 0,-1 0-1,6-5 1,12-17-5200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4.6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1 6665,'0'0'8726,"-2"8"-7759,1-2-756,0 1 0,1-1 0,-1 0 0,1 0 1,1 1-1,-1-1 0,1 0 0,0 1 0,0-1 0,1 0 1,0 0-1,0 0 0,0 0 0,6 9 0,55 80 1897,34 45-789,-54-85-1012,3-3 0,2-2 0,101 83 0,-131-119-198,-1 0-1,-1 1 1,0 1 0,-1 0 0,0 1 0,-2 1-1,17 27 1,-21-29 47,-7-12-826,-11-16-510,4 6 807,-62-78-6622,32 39 1201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5.4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931 0 4232,'0'0'12056,"-13"0"-11232,-205 7 2712,61-3-1799,96-4-1141,-99 11 0,93-3 9,-121-4-1,129-4 514,58 0-1094,0 0 22,-4 0-130,4 0-297,1 15-7073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6.9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484 1 5129,'0'0'6242,"-6"0"-4880,3 0-1219,-1-1 1,1 1-1,-1 0 1,1 1-1,-1-1 1,1 1-1,0-1 1,-1 1-1,1 0 1,-1 0-1,1 1 1,0-1-1,0 1 1,0-1-1,0 1 1,0 0-1,0 0 1,0 0-1,1 1 1,-1-1-1,-2 4 1,-102 106 3242,-49 58-1685,143-155-1633,-1 3 73,-1 1 0,-16 30 0,-17 24 488,41-63-532,5-9-87,1 0 1,0 0-1,0 1 1,0-1-1,0 0 1,0 1-1,0-1 0,0 1 1,1-1-1,-1 1 1,0-1-1,1 1 1,-1-1-1,1 1 1,0 1-1,-2 0-1934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7.5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3568,'0'0'10647,"14"6"-7738,32 61-875,-34-46-1664,29 35-1,131 174 1467,-58-71-1168,-50-89-471,-3-5-46,-6-10-17,-53-49-137,-2-6-309,-1-3-756,-20-44-5633,1 19 1127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8.3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707 1 4656,'0'0'6741,"-14"0"-5255,1 1-1025,0 1 1,0 1-1,-1 0 0,2 1 0,-1 0 0,0 1 0,1 0 1,0 1-1,-19 12 0,13-7 120,-1-2 0,-36 14-1,-259 88 1516,188-75-1005,126-36-1087,-1 0 5,0 0-1,0 0 1,0 1 0,1-1-1,-1 1 1,0-1 0,1 0-1,-1 1 1,0-1 0,1 1-1,-1-1 1,0 1 0,1 0-1,-1-1 1,1 1 0,-1 0-1,1-1 1,0 1 0,-1 0-1,1 0 1,0-1 0,-1 1-1,1 1 1,0-1-126,38 5-4705,55-6-824,-49 0 660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08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96,'0'0'13712,"7"4"-12788,44 27 742,2-3 1,81 31-1,59 34-103,-64-29-862,144 42 540,-212-84-975,-49-19-202,0 1 0,0 1-1,-1 0 1,0 0-1,0 1 1,-1 1 0,1-1-1,-1 2 1,11 10-1,10 15 365,-22-25-260,0 1 1,-1 0-1,10 15 1,-15-22-837,-4-7-1581,1-3 534,0-9-4850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16.0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764 351 10354,'0'0'3159,"-6"13"-1785,-5 12-295,-2 0 0,-26 36 1,24-35 463,-7 9 72,-257 260 1170,252-269-2641,-39 30-1,56-48-102,-40 36 143,35-32-165,0 0 1,2 1-1,-1 0 0,2 1 1,0 1-1,-18 28 1,18-22-5,-16 40 1,19-39-23,-20 36 1,23-49 7,1 1-1,1-1 1,0 1-1,0 1 1,1-1 0,0 0-1,1 1 1,-1 14-1,0 9-8,4 44-1,0-29 33,-1-44-26,1 0-1,0 0 0,1 0 1,-1 0-1,1-1 1,0 1-1,0 0 0,1-1 1,-1 1-1,1-1 1,4 5-1,10 20-23,-15-26 25,0-1 1,0 1-1,0 0 1,1-1-1,-1 0 1,1 1-1,0-1 0,-1 0 1,1 0-1,0 0 1,6 2-1,-6-2 1,1 0-1,0 0 0,-1 0 1,1 1-1,-1-1 1,0 1-1,0 0 1,4 4-1,2 1-1,0-1 1,1 0-1,15 8 0,-23-14 1,94 62 21,-26-20-24,22 3 36,-69-38-39,1-1 1,-1-1-1,1-1 1,0-2-1,0 0 1,1-1-1,37-3 1,-59 0 4,-1 0-1,1 0 1,-1 0-1,0 0 1,1-1-1,-1 1 1,0-1 0,0 1-1,0-1 1,0 0-1,0 0 1,0 0-1,0 0 1,-1 0-1,2-3 1,5-5-8,-7 8 23,0-1 26,4 2-29,-4 1 82,0 2-192,-1 1 98,1-1 1,0 0-1,0 1 1,0-1-1,0 0 1,0 1-1,1-1 0,-1 0 1,4 4-1,7 15 32,-10-17-35,0 0 0,0 0 0,0-1 1,0 1-1,1 0 0,-1-1 0,1 0 1,0 1-1,0-1 0,0 0 0,0-1 1,1 1-1,-1 0 0,1-1 0,6 3 1,9 4 0,1 0 1,21 6 0,-3-2 18,-22-9-17,-1 0 0,1-1 1,0-1-1,0-1 0,-1 0 0,1-1 0,18-2 1,10 0-13,-39 1 15,1 0 0,-1-1 0,0 0 0,0 0 0,0-1 0,0 1 1,-1-1-1,1 0 0,-1-1 0,1 1 0,-1-1 0,7-7 0,6-4 2,-6 6-5,-3 4-1,0-1-1,-1-1 0,0 1 1,0-1-1,6-8 0,-6 8 47,-7 7-43,0 0 0,0 0 0,1 0 0,-1 0 0,0 0 0,0 0-1,0 0 1,0-1 0,1 1 0,-1 0 0,0 0 0,0 0 0,0 0 0,0 0 0,0-1 0,0 1 0,0 0 0,1 0 0,-1 0-1,0-1 1,0 1 0,0 0 0,0 0 0,0 0 0,0-1 0,0 1 0,0 0 0,0 0 0,0 0 0,0-1 0,0 1-1,0 0 1,0 0 0,0 0 0,0-1 0,0 1 0,0 0 0,-1 0 0,1-1 0,0-1-5,3 1 2,-3 1 3,0 0 1,1 0 0,-1 0-1,0 0 1,0-1 0,1 1-1,-1 0 1,0 0-1,0 0 1,1-1 0,-1 1-1,0 0 1,0 0 0,0-1-1,0 1 1,1 0 0,-1 0-1,0-1 1,0 1-1,0 0 1,0 0 0,0-1-1,0 1 1,0 0 0,0-1-1,0 1 1,0 0-1,0 0 1,0-1 0,0 1-1,0 0 1,0-1 0,0 1-1,0 0 1,0 0-1,0-1 1,0 1 0,0 0-1,-1 0 1,1-1 0,0 0-8,1 1-49,25 0-41,-16-1 105,-1 1 0,0 0 0,0 1 0,0 0 0,10 3 0,0-1-11,-1 0 1,1-2 0,-1 0 0,28-2-1,-6 0 9,-30 0-6,0-1 0,0 0 0,0 0 0,0-1 0,-1-1 0,1 0 0,13-7 0,11-4 4,-24 10 2,-1 0 0,1-1 0,16-12 0,16-10-4,-28 19 1,0-2 1,-1 0 0,0 0 0,0-1-1,-2-1 1,1 0 0,-1 0 0,-1-1-1,13-24 1,-19 30-4,-1 0 0,1 0 0,-2-1-1,5-15 1,-1-2 18,-4 18-8,-1 1-1,0-1 0,-1 1 0,0-1 0,-1-13 1,0-5-6,0 20 3,0 0-1,-1 0 1,1 1-1,-1-1 1,0 0-1,-1 1 0,1-1 1,-1 1-1,-4-6 1,-33-48 55,7 19-59,17 21-3,1-1 0,-17-29 0,19 28 2,-1 0 1,-24-28-1,-16-22 53,26 21-57,-32-81 0,7 15 10,-30-28 27,71 121-28,0-1 0,1 0-1,-10-39 1,6 20-5,-5-31-2,13 7-10,5 47 16,0 0 1,1 0 0,3-35 0,0 3-82,-2-43-23,7 74 37,-7 20 52,-1 3-94,-8 10 90,-1 0 0,-20 21 0,-4 3 13,7-9 1,21-22 4,0 1 0,0 0 0,1 0 0,-8 11 0,-58 72-24,65-79 19,-14 18 7,19-27-13,1-4-51,-1-16 45,-1 1-1,-5-22 1,3 20 1,1-1 0,-1-25-1,4 37 10,0 1 0,-1-1 0,0 1 0,0-1-1,-1 1 1,0 0 0,-4-10 0,4 13-6,3 10-95,-1 233 53,3-228 29,1 8 254,-20-24-47,-5-9-178,1 0 0,-36-35-1,-18-15 8,65 59-15,0 0 0,0 0 0,0 1 0,-1 0 0,0 0 0,-19-5 0,8 9 21,20 1-22,1 8-194,0 12 174,-1-11 12,1 1 1,0-1 0,0 0 0,1 1 0,0-1 0,1 0 0,-1 0 0,2 0 0,0 0 0,0 0-1,6 13 1,94 123 155,-103-145-181,0 0 0,0-1 0,0 1 0,0 0 0,0 0 0,0 0 0,0 0 0,0 0 0,0 0 0,1 0 0,-1 0 0,0 0 0,0 0 0,0 0 0,0 0 0,0 0 0,0 0 0,0 0 0,0 0 0,0 0 0,0 0 0,0 0 0,0 0 0,0 0 0,0 0 0,0 0 0,0 0 0,1 0 0,-1 0 0,0 0 0,0 0 0,0 0 0,0 0 0,0 0 0,0 0 0,0 0 0,0 0 0,0 0 0,0 0-1,0 0 1,0 0 0,0 0 0,0 0 0,0 0 0,0 1 0,0-1 0,0 0 0,0 0 0,0 0 0,1 0 0,-2-9-3399,0 2 236,1-5-6958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16.9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306 1 5393,'0'0'5768,"-14"12"-3060,-26 30 545,-10 11-791,0 35-1174,29-49-937,2 1-1,1 1 1,2 0 0,-15 61-1,12-19-156,10-32-102,2-8 6,2-12-63,2-1 0,1 1 0,1 0 0,3 37 0,0 3 28,-1-63-46,0 0 0,0 0 0,0-1 0,1 1 0,0-1 0,0 1 0,1-1 0,4 8 0,-7-14-58,0-1 0,1 0 0,-1 0 0,0 0 0,0 0 0,0 0 0,0 0 0,0 0 0,0 0 0,1 0 0,-1 0 0,0 0 0,0 0 0,0 0 0,0 0 0,1 0 0,-1 0 0,0 0 0,0 0 0,0 0 0,0 0 0,0 0 0,0 0 0,1 0 0,-1 0 0,0 0 0,0 0 0,0-1 0,0 1 0,0 0-1,0 0 1,1 0 0,-1 0 0,0 0 0,0 0 0,0 0 0,0 0 0,0-1 0,0 1 0,0 0 0,0 0 0,0 0 0,0 0 0,0 0 0,0-1 0,0 1 0,0 0 0,0 0 0,1 0 0,-1 0 0,-1-1 0,8-14-1447,3-20-2371,-3 1-1771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17.5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6409,'0'0'9621,"0"4"-8835,2 13-344,1-1 0,1 0 0,0 0 0,1 0 0,1-1 0,14 28 0,6 20 381,36 160 883,-34-112-1214,2 39-8,-17-72-153,-7-33 87,-2 0-1,-3 0 1,-3 47-1,0-7 303,2-85-757,0 0 0,0 1 0,-1-1 0,1 0 1,0 0-1,0 0 0,0 0 0,0 0 0,0 0 1,-1 0-1,1 0 0,0 0 0,0 0 0,0 0 1,0 0-1,-1 0 0,1 0 0,0 0 0,0 0 0,0 0 1,-1 0-1,1 0 0,0 0 0,0 0 0,0 0 1,0 0-1,-1 0 0,1 0 0,0 0 0,0 0 1,0 0-1,0 0 0,-1 0 0,1-1 0,0 1 1,0 0-1,0 0 0,0 0 0,0 0 0,0 0 0,0-1 1,-1 1-1,1 0 0,0 0 0,0 0 0,0 0 1,0-1-1,0-35-6740,0 14-93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23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84 898 7457,'0'0'9303,"2"16"-6654,12-7-2218,0-1-1,1 0 1,1-1 0,-1-1-1,1 0 1,0-1 0,1-1-1,-1 0 1,19 1 0,301 27 929,151-24-785,-325-9-417,35 12-17,537-11 94,-482-5-166,-119 5 254,-147-33-172,-43-64-221,-88-192 142,118 230-68,7 13 2,-2 0 1,-1 2-1,-3 0 1,-32-40-1,-1 24-2,12 14-1,32 29-4,9 10 0,0 0 1,-1 0-1,0 0 0,0 1 0,0 0 0,-1 0 1,0 1-1,-11-6 0,12 8 7,0-1-1,0 0 1,0 0-1,-11-10 1,-18-12 14,-6 9-52,17 5 24,23 11 7,0 0-1,0 0 0,0 0 1,0 0-1,0 0 0,0 0 1,0 0-1,0 1 1,0-1-1,0 1 0,-1 0 1,1-1-1,-4 1 0,2 1-15,-1-1-1,0 1 0,1-1 1,-1 1-1,1 1 1,-1-1-1,1 1 0,-1 0 1,1 0-1,0 0 0,-6 4 1,-41 36-21,7-4 34,-10 1 29,-52 34 21,-15 2-62,24-14 27,-132 61 0,27-21 2,19-8-3,-29 13-149,37-17 137,150-80 6,-4 3-6,28-11-27,-7-1 36,-8 0-4,14-1 1,1 1-1,-1 0 1,0 0 0,0 0 0,0 0 0,0 0-1,0 0 1,0 1 0,0-1 0,0 1 0,0-1-1,1 1 1,-1 0 0,-3 1 0,-6 3-88,8-4-8,2 10 46,1 245 145,-2-211-81,-13 74 1,3-42-25,8-49 17,-2 0 1,0 0 0,-12 28-1,12-27 39,-3 8-18,3-24-30,1 0-1,0 0 1,0 1 0,2-1 0,0 1 0,0 0 0,-1 25-1,-3-17-10,0 30 70,5-46-63,-1-2-3,1 18 66,2-21-69,56 25-47,12-8 220,-1-3 1,85 8-1,267 28 354,-257-28-361,-99-12-107,70 22-1,27 6 7,-108-28-57,-31-5-4,0-2 1,0-1-1,27 1 0,141 2 65,354-6-23,-542 0-1,0 0-60,1 0 24,-1 0 0,1-1 0,-1 1-1,1 0 1,-1 0 0,0-1-1,1 1 1,-1-1 0,0 1 0,1-1-1,-1 0 1,0 1 0,0-1-1,0 0 1,1 0 0,-1 0 0,0 0-1,0 0 1,0 0 0,0 0 0,-1 0-1,1-1 1,0 1 0,1-2-1,10-35 2,-7 18 55,3-3-47,-1-1 0,8-41 0,4-18-22,-1 5 46,-15 57-33,2 0-1,0 1 1,14-35 0,-7 24 3,-1-1-1,-2 1 1,-1-1 0,5-51-1,-3 23-2,25-66 44,-16 77-57,-15 41 10,-1 1 1,0-1-1,0 1 1,-1-1-1,0 0 1,0 0 0,1-13-1,11-41 49,0-3-29,-14 64 1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41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2967 6705,'0'0'18467,"-1"-24"-17865,-6-11-531,3 0-1,1 0 1,3-68-1,1 45-1,0 41-58,1 0 1,0 0-1,2 1 0,0-1 1,11-28-1,6-21 33,-5 9 9,3 1 1,30-63-1,63-103 93,-79 159-105,-18 31 67,-2-1 0,18-68 1,-21 62 97,27-65 1,-24 70-23,-9 23-138,0 1-1,0-1 0,8-12 1,56-93 322,-38 61-243,2 2-1,68-85 1,-40 75-51,2 2 0,3 3 0,2 3-1,139-87 1,39-14 6,-6 28-18,-119 67-12,66-29 29,-21 29-56,2 0 15,-97 33-55,138-33 0,-141 44-3,-26 6 20,83-13 0,8 2 14,-34 5 4,43-9-13,-108 19 12,33-7-23,1 4-1,0 2 0,77 2 1,3 0 31,-21 1 2,12-1-51,198 6-71,-335 0 67,12 0-96,-12 0 109,-1 4-14,1 9 34,-1 1 1,0-1-1,-1 0 0,-1 1 1,0-1-1,-1 0 0,0 0 1,-9 22-1,-79 165 52,56-128-23,-27 62-2,6 0 92,42-99-116,-21 36 0,6-15 53,16-31-51,-8 17-11,13-19 21,-2 0-1,-16 26 0,13-25 8,-13 35-1,17-39-7,-1 0 1,-20 33-1,3-7 74,20-35-61,0-1 1,-16 19-1,4-6 8,-20 31 120,17-23-57,-36 41 1,-14-1 276,-110 87 1,142-126-333,1 2 0,-49 55 0,48-40-23,-130 143 134,120-137-153,-19 18 27,-14 15 49,5-5-74,-54 52 80,-44 25-22,142-128-21,-72 50 0,-67 45 30,143-104-56,1 1-1,-46 50 1,17-17-3,-150 132 243,181-165-194,-2-1 1,-44 27 0,50-35-66,-8 3 43,-1-1 0,-1-1-1,-51 16 1,24-9-65,39-17 36,0 0 0,-1-1 0,1-1 0,-26 2 0,-37 6 6,40-4-14,-1-3 0,0-1 1,-60-4-1,63 0-11,27 0 8,-1-2 0,1 0 0,-1 0 0,1-2 0,0 0 0,-16-6 0,-7-6-8,-39-22-1,49 21-9,0-2 1,-38-33-1,36 28-17,12 8 8,2 0-1,0-2 1,-15-20-1,8 10 10,8 8-21,2-1 0,-16-29-1,1 1-6,20 35 23,1-1 0,0 0 0,-9-30 0,-12-17 31,17 34-3,10 23-34,1-27-55,0 31 66,0-7-2969,0 2 2151,0 0-1,1 0 0,0 0 1,0 0-1,1 0 0,0 0 1,0 0-1,0 0 1,1 0-1,-1 1 0,1-1 1,1 1-1,-1 0 0,6-6 1,19-23-12342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57.5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88 1556 8889,'0'0'20345,"-8"-24"-20320,-2 7-28,0 0 0,2-1-1,-11-29 1,5-8-41,7-6 24,0 5 27,5 38-15,0 0 1,2-1-1,1-31 1,1 4-29,-2-94 76,1 131-53,0-1-1,1 1 1,0 0 0,0 0-1,6-14 1,5-19-31,-11 36 39,0 1 0,1-1 0,-1 1 0,1-1 0,0 1-1,6-7 1,8-16-5,51-87 7,-43 78 4,36-78-1,-44 77 9,-7 18 6,12-40 0,14-55-26,-17 41 14,-12 24-4,-4 35-11,0 0-1,-1-1 1,-1 1 0,-1-1 0,-1-17 0,1 3-3,7 10-55,-7 19 96,14 23-584,1-1 586,33 36-1,-31-38-40,29 40-1,-33-40 62,26 28 0,-26-31-32,1 0 1,19 32 0,-11-12 0,-12-21 15,15 32 0,-16-27 20,21 31-1,-21-37-39,0 0-1,-2 1 0,12 27 0,30 70 98,-7 35-3,-27-74-89,-12-52-12,1 1 1,1-1-1,10 25 0,-11-32 11,-1 0 0,0 1-1,-1-1 1,0 1 0,-1 0-1,-1-1 1,-1 17 0,1-1 1,0-17-10,0-5 4,1-1 1,-2 0 0,1 0-1,-1 1 1,0-1-1,0 0 1,-1 0 0,0 0-1,0 0 1,-5 9 0,-3 3 35,-27 45-25,-12 25-3,35-64-19,-18 44 1,21-42 24,-24 41-1,33-65-4,0-1 1,1 1-1,0-1 0,-1 1 0,1 0 0,0-1 0,0 1 0,1 0 0,-1 0 1,0 5-1,-6 13 350,4-12-361,-1 9 13,4-17 30,0-3-427,0 1 179,0 0 0,0-1 0,0 1 0,0-1-1,0 1 1,0 0 0,1-1 0,-1 1 0,1-1 0,-1 1-1,1 0 1,0-3 0,44-58-6710,-24 34-1259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09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43 123 184,'0'0'2400,"7"-34"-2224,-7 23-64,0 0-96,0 0 88,-7-6-104,-7 0-336,0 6-296,0 0-856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30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817 625 8425,'-3'-5'16330,"-3"5"-16829,-8 4 660,1 1 0,1 0 0,-1 1 0,1 1 0,0 0 1,-12 8-1,-21 13 59,0-1 106,0 1 0,2 2 0,-69 64 0,86-67-252,0 0 1,2 2 0,1 1-1,-31 52 1,-38 102 174,44-67-123,18-38-114,5-12 41,-16 76 0,24-82-61,13-38 8,1 0-1,0 0 0,2 1 0,1-1 0,3 24 1,-2 14 4,-1-45 3,0 0 0,0 0-1,2 0 1,0-1 0,1 1-1,0 0 1,1-1 0,10 25-1,-1 0-15,-12-35 19,1 1-1,0 0 1,0-1-1,0 1 1,3 5-1,9 23-15,-11-30 11,-1-1 0,1 1 0,-1 0 0,0-1 0,0 1 0,0 0 0,0 0 0,-1 0 0,0 1 1,1 5-1,14 19 77,2 0-72,53 91 72,-43-85-89,-22-25 10,1-1-1,0-1 1,0 1-1,0-1 1,1-1-1,0 1 1,1-1-1,9 6 1,15 16-10,-27-23 5,-1-1-1,1 0 0,0 0 1,8 6-1,29 17-6,-32-19 4,1-1 1,0-1-1,0 0 1,1 0-1,0-1 1,19 5-1,3-1 5,-17-4 2,-1-1 0,2-1 0,-1-1 0,36 2 0,407-5 44,-458 1-44,0-1 0,0 1 0,0 0 0,1 0 1,-1 1-1,0-1 0,-1 1 0,1-1 0,0 1 0,0 0 1,-1 0-1,1 0 0,-1 1 0,1-1 0,2 5 0,31 41 16,-32-38-6,0 0 1,-1 0 0,0 0 0,-1 1 0,0-1-1,0 1 1,-1 0 0,-1-1 0,0 14 0,0-3 19,0-20-24,1-14-32,5-11 3,2 1 1,1 0 0,0 0 0,2 0 0,20-32-1,-10 6 11,-22 75-31,1-1 0,4 28 0,-1-65-5,-2 5 31,0 1 0,1 0 0,0 0 0,0 0 0,1 1-1,3-7 1,-4 5-7,-2 6 21,0 0-1,0 0 1,0 0 0,1 0-1,-1 0 1,0 0 0,0 1 0,1-1-1,-1 0 1,1 0 0,-1 0-1,0 0 1,1 1 0,0-1-1,-1 0 1,1 0 0,-1 1 0,1-1-1,0 0 1,0 1 0,-1-1-1,1 1 1,0-1 0,0 1-1,0-1 1,0 1 0,-1 0 0,1-1-1,1 1 1,0 0-18,20 0-141,-18 1 159,0 0 0,0 0 0,0 0 0,0 1-1,0 0 1,0 0 0,-1 0 0,1 0 0,-1 0 0,1 1-1,2 2 1,-1-1 0,0 0-1,0-1 0,0 0 1,0 0-1,0 0 1,0-1-1,9 3 1,-11-4 0,15 2 8,0 0 0,-1-1 1,1-1-1,18-1 1,-35 0 89,22 0-161,-13-1 65,0-1 1,-1 0-1,1-1 0,0 0 1,-1 0-1,1-1 0,-1-1 1,0 1-1,-1-2 0,1 1 1,11-10-1,36-20 3,-13 11 8,-1-2-1,-2-1 1,44-40-1,-55 44 34,5-4-41,-2-2 1,0-1 0,51-64-1,-32 22 11,46-61 14,-84 113-10,-2 0 1,0-1-1,-1-1 0,-1 0 0,11-38 0,-2 6 25,-13 36-29,0 0 1,3-30-1,-6 30-2,1 0 0,9-28 0,-7 26 13,-1-1-1,0 1 1,-2-1 0,0 0 0,-1-1-1,-4-29 1,2-2 15,-1 36-24,0 1-1,-1-1 0,0 1 0,-2-1 0,0 1 1,-14-29-1,9 20 78,-10-34 0,4 14 15,14 38-110,-1 1-1,1-1 1,-1 1 0,-1 0-1,1 0 1,-6-8-1,-13-23 45,15 22-20,-1 2-1,0-1 1,-19-23-1,-15-23 40,36 52-54,0-1 0,-1 1-1,0 0 1,0 1 0,-9-8-1,2 2-3,-13-10-7,-2 1 0,0 1 0,-41-21 0,30 18 0,-44-33 0,67 45 14,0 1 1,-1 1-1,-1 1 0,-25-10 0,-7-3 4,24 11-15,-1 1 0,-38-9 0,5 2 0,45 12 3,1 0 1,0 0 0,0 1 0,0 1 1,-22-2-1,-75-7 12,49 7-24,-1-1 69,56 6-54,6 1-3,1-1 0,0 0 1,-1 0-1,1 0 0,-1 0 0,1 0 0,0 0 0,-1-1 1,1 1-1,0 0 0,-1-1 0,1 1 0,-2-2 0,2 1-1,0-1 0,0 1-1,1 0 1,-1-1-1,1 1 1,-1-1 0,1 1-1,0-1 1,-1 1-1,1-1 1,0 1 0,0-1-1,0 1 1,1-4-1,-3-48-24,0 36 2,2-1 0,-1 1 1,2-1-1,0 1 0,2 0 1,-1-1-1,11-30 0,91-174-448,-87 191 363,-12 25 87,-2 0 1,1 0-1,-1-1 1,0 1-1,0-1 1,-1 1 0,0-1-1,0 0 1,0 0-1,-1 0 1,1-12 0,-2 18 71,-2 19-385,1-13 330,-1 0 1,0-1 0,0 1-1,-1-1 1,0 0-1,1 0 1,-8 8 0,-7 10-4,-12 21 25,-3-2-1,-47 47 1,31-36-12,31-35 6,-32 24 0,40-34-14,8-6 47,-1-1-45,1-1-1,0 0 0,-1 0 0,1 0 0,0 0 0,-1 0 0,1-1 1,0 1-1,0 0 0,0-1 0,0 1 0,0 0 0,1-1 1,-1 1-1,0-1 0,1 1 0,-1-1 0,1 1 0,-1-1 1,1 0-1,-1-2 0,-11-51-63,10 41 9,-34-147-126,10 83 224,13 51-138,7 24-105,3 16 85,3 38 90,2 0 0,10 54 1,-3-41 41,9 46-46,-18-104 18,0-5 11,0-1 1,0 1 0,0-1-1,0 1 1,0-1 0,0 1-1,0-1 1,0 1 0,0-1-1,0 1 1,0-1-1,0 1 1,1-1 0,-1 1-1,0-1 1,0 1 0,1-1-1,-1 0 1,0 1 0,1-1-1,-1 1 1,0-1 0,1 0-1,-1 0 1,0 1 0,1-1-1,-1 0 1,2 1 0,-1 0 193,-1-2-190,0 0 0,1 1 0,-1-1 0,0 0 0,0 0 0,0 1 0,0-1 0,0 0 0,0 0 0,0 1 0,0-1 0,0 0 0,0 0 0,0 0 0,0 1 0,0-1 0,-1 0 0,1 0 0,0 1 0,-1-1 0,1 0 0,-1 0 0,-10-18 14,10 17-11,-91-121 44,71 96-49,-1 3-4,-1 0 0,0 1 0,-34-24 0,38 31-2,-1 1 0,-1 1 1,0 1-1,-1 1 0,0 1 1,-1 0-1,-45-13 0,68 24-1,-1 0-1,1 0 1,0-1-1,-1 1 0,1 0 1,-1 0-1,1 0 1,0 0-1,-1 0 1,1 0-1,-1 0 0,1 0 1,-1 0-1,1 0 1,-1 0-1,1 0 0,0 1 1,-1-1-1,1 0 1,-1 0-1,1 0 1,0 0-1,-1 1 0,1-1 1,0 0-1,-1 0 1,1 1-1,0-1 1,-1 0-1,1 1 0,0-1 1,-1 0-1,1 1 1,0-1-1,0 1 0,-1 19-188,15 22-83,1-12 291,1 0-1,28 37 1,-10-16-5,121 211-12,-120-191-8,-27-37 156,-8-34-112,0 10 308,0-4-1357,0-33-21412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32.2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319 1 6265,'-1'2'8954,"-26"25"-6048,-2 1-1052,-7 19-879,3 0 0,-44 85 0,54-81-661,3 1 1,1 1-1,3 1 0,-10 60 1,21-74-210,1 0 1,2 0 0,4 53 0,-1-16 17,-2-45-114,0-22-10,0 1 1,1-1 0,0 0-1,1 0 1,0 0-1,4 13 1,2-3 5,1 0 0,1-1 0,1 0 0,1-1 0,0 0 0,2-1 0,0 0 0,0-1 0,2 0 0,0-1 0,1-1 0,0 0 0,1-1 0,0-1 0,1-1 0,1-1 0,29 13 0,-11-8-10,122 42 34,-155-56-22,0 0 1,0 0-1,0 1 0,0 0 0,0 0 0,0 0 0,-1 0 0,1 1 0,-1-1 0,6 6 0,-8-7-5,0 0 58,-1-25-6477,0 3 106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32.9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 0 8545,'0'0'8107,"-11"22"-7185,-2 2-630,6-12-122,1 0-1,0 1 1,1-1-1,0 1 1,1 1-1,1-1 1,-3 15 0,-3 20 918,2 0 1,-2 66 0,8-90-915,1 0-1,2 0 0,0 1 0,1-1 1,2-1-1,12 40 0,12 4 62,2-1-1,4-2 1,52 73-1,-37-58-162,-29-47-27,-5-7 8,0 1 0,12 29 0,-20-42 71,-5-18-1273,-5-27-2746,2 19 2197,0-16-3406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33.5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6993,'0'0'8654,"3"4"-7510,39 45 243,-2 2 0,-2 1 0,-2 2 0,50 104 0,-70-125-1179,-1 1-1,-1 1 1,-2 0-1,14 67 1,-15-28 314,-1 108 0,-10 13 435,-3-181-697,1-13-663,0-10-2130,2-4 1294,1 0 0,0 0 1,1 0-1,4-18 0,12-13-3734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34.1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8225,'0'0'6135,"5"6"-4849,97 90 2758,-49-48-2550,-12-9-1014,-1 2 0,-3 2-1,-1 1 1,-3 2 0,-1 1 0,-3 1 0,26 58-1,-40-77-369,-2 1-1,-1 0 1,-1 0-1,-1 1 1,-2 0-1,5 43 1,-11-49-65,0 1 0,-2-1 0,-1 1 0,-1-1 0,-1 0 0,-1 0 0,-2 0 1,0 0-1,-17 40 0,3-21 120,-2-1 0,-56 81 1,53-92-27,6-7-8,0 1 1,-15 29-1,34-53-126,-1 0 0,0-1 0,0 1 0,0 0-1,0-1 1,0 1 0,-1-1 0,1 1 0,0-1 0,-1 1 0,1-1 0,-1 0 0,1 0-1,-3 1 1,3-2-131,-14 0-8610,2 0 2386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44.7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4212 0 5945,'0'0'4880,"-5"0"-912,-19 0-192,9 1-2505,1 0 0,0 1 0,-25 6 0,-83 34 199,28-8-677,4-6 41,-185 46 116,174-50-640,-224 53-42,136-28-221,14 7-23,-43 11 5,175-54-36,-80 39 0,73-29 13,-46 17 25,48-22-29,1 3 1,-49 28 0,-192 120 35,228-130-56,2 2 0,-96 88 0,152-127 18,-124 115-28,-152 180 0,77-36 64,115-144-34,10-17-58,-132 187 145,176-240-66,23-35-20,-101 160 6,40-44 1,55-105-12,-4 10-6,3 7 26,-32 55-1,32-66-39,0 1 1,3 1-1,-19 58 0,-23 143 53,46-178-35,2 1 1,3 0-1,3 70 0,1-89-24,1-24 26,1-1 1,0 0-1,1 1 0,0-1 0,1 0 0,0-1 0,0 1 1,1-1-1,8 12 0,16 41-4,-23-50 18,0 0 0,12 18 0,8 17-13,9 8-24,0-12 46,34 18-9,-40-32 1,41 35-1,-69-64-15,1 0 0,-1 0 0,1 0 0,-1 0-1,1 0 1,0 0 0,-1 0 0,1-1 0,0 1-1,0-1 1,-1 1 0,1-1 0,4 1-1,-6-1 12,9 0-12,0 0 1,1 0-1,-1-1 0,0 0 1,1 0-1,-1-1 1,0 0-1,0-1 0,0 0 1,12-7-1,4-1 12,0 0 0,35-9 0,12-4 11,-60 20-10,1 1 0,0 1-1,0 0 1,0 1 0,0 0 0,24 2 0,-5-1 41,-29-7-312,95-149-6954,-44 80-469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5: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0 3544,'0'0'14697,"0"12"-12090,2 33-806,2 0 1,19 81-1,-10-65-1171,-7-17-206,1 76 0,0-3 1,-3-54-12,-5 81 0,-1-46-77,2-62-233,1-16-24,0 0-1,-2 0 1,0-1 0,-1 1 0,-1 0-1,-1-1 1,-8 25 0,8-31 35,0 0 1,1 0-1,0 0 1,-1 20-1,-5 28 377,6-40-339,3-17-119,0 0 0,-1 0-1,1 0 1,-1 0-1,0 0 1,0-1 0,-1 1-1,1 0 1,-4 7-1,4-10-13,0 1 1,0 0-1,0 0 0,0 0 0,0 0 0,0 0 0,1 0 0,-1 0 1,0 4-1,-5 14 44,6-19-23,-1-1 0,1 0 0,0 1 0,0-1-1,-1 1 1,1-1 0,0 0 0,0 1 0,-1-1 0,1 0 0,0 1 0,-1-1 0,1 0 0,-1 0-1,1 1 1,0-1 0,-1 0 0,1 0 0,-1 0 0,1 1 0,0-1 0,-1 0 0,1 0-1,-1 0 1,0 0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01.7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130 6 2840,'0'-6'16354,"0"9"-14376,-1 11-1650,0-1 0,-2 1 0,1 0 0,-10 25 0,-5 27 309,5-12-175,8-37-307,0 0 0,1 0-1,-1 29 1,-3 32 191,6-49-220,-8 38-1,4-35-80,-21 111 216,12-25-150,12-98-99,0-1 1,1 1-1,3 33 0,0-2 37,-2 14 969,0-64-644,6-7-2754,52-55-7982,-24 28-146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03.8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938 0 3320,'0'0'11818,"-1"9"-10721,-12 126 3324,11-108-3827,-2 0 0,0 0 0,-2 0 0,-13 39 0,8-25 110,-10 71-1,17-85-410,-18 86 596,-5 34-586,12-60-161,8-54-73,2 0 1,-2 48 0,0 9 50,-7 70-17,13-133-52,-8 43 1,4-37-50,-1-5-4,-1 22 21,0 76 59,0 31-42,0 60 166,5-186-148,-7 43 0,5-44-2,-2 43-1,3-31-28,-1-1 0,-3 0-1,-19 69 1,-4 18 14,-12 65-34,14-75 33,-7 39-15,22-101 7,-3 28 39,-5 44-61,17-101 25,-15 50 0,11-51 8,2 1 0,-4 29 0,-13 88 123,2-16-34,15-93-83,-13 40 0,-5 33 17,18-79-1,-16 52-1,13-54 1,-10 52 0,17-69-47,-1-1-1,1 1 1,-8 15-1,-6 21 50,8-7-29,-17 44-1,13-46 25,-8 44 0,8-35-55,8-35-5,1-1 0,1 1 0,0 0 0,-2 18 0,-10 26 76,7-22-70,-1-6 11,1-9 11,2 11-8,3-16-8,0-1-1,-8 23 1,9-32-6,1 0 0,-1 0 1,1 0-1,-1 0 0,1 0 1,0 0-1,0 0 0,0 1 0,1 4 1,-1 25 12,-2-22-222,2-5 264,-1 0 0,0 0 0,0 0 0,-5 11 0,6-16-141,0 0 0,-1-1-1,1 1 1,0 0 0,-1-1-1,1 1 1,-1-1 0,1 1 0,-1-1-1,1 1 1,-1-1 0,1 1-1,-1-1 1,1 1 0,-1-1 0,0 1-1,1-1 1,-1 0 0,0 1 0,1-1-1,-1 0 1,0 0 0,1 0-1,-1 0 1,0 1 0,0-1 0,1 0-1,-1 0 1,0 0 0,0 0-1,1-1 1,-1 1 0,0 0 0,1 0-1,-1 0 1,0 0 0,0-1 0,1 1-1,-1 0 1,1-1 0,-1 1-1,0-1 1,1 1 0,-1-1 0,1 1-1,-1-1 1,1 1 0,-2-2 0,-13-17-5808,-5-8-5275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05.2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518 1 7273,'0'0'5712,"-6"26"-4349,-37 172 1836,26-126-1112,-34 88-1,26-89-1260,-20 98 0,34-113-522,-78 334 1241,16-136-846,56-183-492,-13 117-1,25-144-164,-2 24-25,5-30 60,-13 69 1,2-18 67,4-40-87,6-37-32,0 1 0,1 0 0,0 17 0,0-12 38,1-1 0,-2 1 0,-6 21 0,-3 20 83,-2 79-62,11-116 25,2 1 0,2 42 0,1-18 266,-9-25-1883,8-90-4609,5 19-507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13.0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1890 1 6889,'0'0'7669,"-1"4"-6601,-12 52 1585,1-3-643,-19 51 0,-20 29-397,-72 201-383,103-276-1051,-15 47-2,-28 88 201,19-63-145,29-86-187,-11 41 12,-65 294 81,49-173-78,32-151-36,7-36-7,-1-1 0,-7 23 0,5-19-12,1 0 0,0 1 1,-1 35-1,3-33 12,0 0 0,-11 40-1,5-15 14,8-38-34,-1-1 0,0 0 1,-5 12-1,3-8-2,1-1-1,0 1 0,-1 23 0,2-21 20,0 0-1,-8 28 1,-11 50-10,-8 21 80,1 6 82,0-20-55,28-101-107,-41 159 172,37-144-140,-1 1 1,2 0-1,-2 25 0,3-24-26,0-1 0,-1 0 0,-8 24 0,6-22-2,-6 35 0,1-4 47,-11 49-14,0 7-51,-71 307 431,82-359-359,8-37-62,0 0 0,-7 17-1,3 0 86,5-26-80,0-1 0,-1 0 1,0 0-1,0 0 0,-3 8 0,-37 102 171,38-107-167,0 0 0,1 0-1,-3 19 1,-5 16 44,-16 38-35,-11 31-4,-1 2 81,17-50 17,15-50-116,1 0 1,-5 20-1,-7 20 73,10-34-53,-9 43 0,12-45 2,0 0 1,-15 37-1,10-34 4,2 1 0,-7 27 0,9-28-34,-18 45 1,0 3 69,6-14-64,8-17 9,8-33-3,1 0 1,-1 0-1,0 0 1,-4 11-1,-13 27 32,-13 49 0,1-1-21,-4 9-6,6-15 24,9-38-26,-21 75 0,25-52 13,-8 18-6,6-17-11,-39 160 80,37-135-101,-7 44 32,23-104 0,0 54 1,-3-37 36,6-52-46,1 0 0,-1 0 0,0 1 0,0-1 0,0 0 0,-1 0 0,1 0 0,-4 5 0,4-8 34,1 1-61,0 1 14,1 0 0,-1 0 0,1 0 0,-1 0 0,1 0 0,0 0 0,0 0 0,0 0 0,0-1 0,0 1 0,0 0 0,0 0 0,1-1-1,-1 1 1,0-1 0,1 1 0,0-1 0,-1 0 0,1 0 0,0 0 0,-1 0 0,1 0 0,0 0 0,0 0 0,0 0 0,0-1 0,2 1 0,9 3 19,0-1 1,0 0 0,13 1 0,-17-3-26,81 15 13,-57-8-6,0 0 0,63 27 0,-91-32 56,3 2-230,-7-5 133,-1 0-1,1-1 0,-1 1 0,1 0 1,-1-1-1,1 1 0,-1-1 1,1 1-1,-1-1 0,1 1 1,-1-1-1,1 0 0,-1 1 0,0-1 1,1 1-1,-1-1 0,0 0 1,0 1-1,0-1 0,1 0 1,-1 1-1,0-2 0,27-117-8031,-13 52-1251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14.9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259 1188 4048,'6'5'11730,"-40"-5"-3310,28-1-8363,0 1-1,0-1 0,0 0 0,-1 0 1,1-1-1,0 0 0,1 0 0,-1-1 1,-10-5-1,4 0-90,0 0-1,0-1 1,1 0 0,0-1 0,1 0-1,0-1 1,0 0 0,1 0 0,-14-26-1,19 31 4,-1 0-1,2 0 1,-1-1-1,1 1 1,0-1-1,0 0 0,1 0 1,0 0-1,0-1 1,1 1-1,-1-12 1,-5-83-36,7 97 65,1-1 0,0 1 1,0-1-1,1 1 0,-1-1 0,1 1 0,0 0 1,0-1-1,1 1 0,0 1 0,0-1 0,0 0 1,0 1-1,5-5 0,8-9-5,1 1-1,20-15 1,-9 8 19,103-88 248,-61 44-324,3-20 32,7-2 39,-1 2 43,-57 59-67,-19 24 22,1 0 0,-1 0 1,1 1-1,0-1 0,6-4 1,-4 3 2,0 0 1,0-1-1,-1 0 1,0 0-1,0 0 1,7-15-1,20-26 17,-15 15-14,-5 9-9,-8 19 43,-2 4 142,-2 17-7341,0-4 505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20.0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85 185 904,'0'0'424,"-14"-89"-320,-7 50 704,-7 11-808,7 0-416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21.9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1526 0 5233,'0'0'6422,"0"4"-5515,-2 16-112,0 0-1,-1 0 1,-1-1-1,-8 23 1,-7 34 446,-11 41-153,3-17-409,-33 137 258,16-68-265,-60 223 172,10 7-271,83-342-501,-38 194 82,0 19-133,7-32 28,-16 80 157,17-136-122,-36 204 73,49-230-122,-8 30 78,2-15 15,10-51-102,-1 6 38,-27 119 91,6-40 18,-64 353 369,56-286-231,17-75-142,5-34-117,-23 102-22,33-182 4,-17 79 54,30-126-93,-25 64 0,7-23-3,-29 58 66,32-85-36,-3 10 10,18-42-40,8-17 7,0 1 1,0 0-1,0 0 1,0-1-1,0 1 0,0 0 1,0 0-1,1 0 1,-1 0-1,1 0 1,-1 0-1,1 3 0,-4 12-927,1-29-5338,3-11 236,0-4-3752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25.4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248 1697 6729,'0'0'8683,"-5"0"-7557,-6 0-502,-6 1 1068,1-2-1,-1 0 1,-16-3 0,31 4-1628,-2-1 8,0 0 0,1 0-1,-1 0 1,0 0 0,1-1 0,-1 0 0,1 1 0,-1-1-1,1 0 1,0-1 0,0 1 0,0-1 0,-5-4-1,0-5-41,0 0-1,0 0 1,2-1-1,-1 0 1,2 0-1,-6-17 1,-5-10-39,10 19 11,1 0 1,1 0 0,-2-26-1,3-10 8,3-74 0,2 45-7,-1 71-6,0-1 0,2 1 1,-1 0-1,2 0 0,0 0 0,1 0 0,0 1 0,13-24 1,7-7-15,38-51 1,-47 72 14,132-171-2,-44 66 35,-95 118-17,17-24 8,38-65 0,1 1-48,1 0 19,-59 83 16,0 0-1,5-18 1,-8 21-5,1 0-1,0 1 1,11-19 0,-13 24-257,-5 20 188,4 8 127,1 0 0,0 0 0,2 0 0,11 30 0,-3-9 41,2 33 51,-11-51-67,13 46 1,-11-50-49,-1 1-1,2 24 1,2 7 21,19 144 150,-8-63-38,-13 23 62,-4-104-183,-3 79-1,-2-46-47,-5 176 3,6-249 4,-1-1 0,0 1 1,-1-1-1,0 1 1,-1-1-1,0 0 0,0 0 1,-1-1-1,-9 15 1,0 1-2,6-13 7,0-2 0,0 1 1,-2-1-1,1-1 0,-1 0 0,-15 13 0,-99 86 232,120-105-198,0-1-1,0 0 0,0 0 1,-1 0-1,1-1 0,-1 1 1,0-1-1,0 0 0,0 0 1,-7 1-1,11-3-40,0 0-1,0 0 1,0 1 0,0-1 0,0 0-1,0 0 1,0 1 0,0-1 0,0 1-1,0-1 1,0 1 0,0-1 0,1 1-1,-1-1 1,0 1 0,0 0 0,1 0-1,-1-1 1,0 1 0,1 0 0,-1 0-1,0 0 1,1 0 0,-1 1 0,1-1 9,1-11-1403,0 4 736,1 1 0,-1 0-1,1 0 1,0 0 0,0 1 0,1-1 0,-1 0-1,1 1 1,0 0 0,4-5 0,20-19-6273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26.9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505 0 7345,'0'0'6017,"0"12"-3771,-3 25-1208,-1-1 0,-2 0 0,-18 62 0,11-48-433,-55 210 741,33-87-614,32-159-644,-13 49 250,-14 105 0,12-53-133,7-57-33,-24 111 220,23-118-357,-3 20 56,7-8 35,-26 94 0,-2 3-35,8 40 74,19-121-127,7-51-52,-8 38 1,-9 55 64,10-32-27,-12 19-14,19-94-1,-1 0 0,2 0-1,-1 18 1,-2 26 15,2-45-7,1 1-1,2 27 1,-1-14 5,-1-16 39,-1 1-1,0-1 1,-8 22-1,10-33-57,-5 26 324,4-16-883,3-20-2881,5-17-511,5-11-1526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28.1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455 0 7881,'0'0'4216,"-8"26"-3127,-1 1-770,-31 121 1328,12 31 1385,9-45-1411,1 25-323,9-73-641,4-43-435,-68 498 1830,51-359-1666,8-45-280,-40 154 343,24-147-231,22-77-128,6-42-6,-9 40 1,-13 81 101,14-70 0,-1-2-61,-13 75 23,19-105-83,5-34-53,-1 0 0,-1 0 1,1-1-1,-5 13 1,3-11 18,0 1 1,0-1 0,1 1-1,0 0 1,1 0-1,1 20 1,-7 30-1015,7-114-4639,0 18-248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29.9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70 1 4016,'0'0'8447,"0"3"-7316,0 125 4015,0 71-2851,-1-169-1922,-9 50 0,-1 5 178,-10 58 134,12-59-432,-2 52-41,4 184 202,7 479 127,4-732-505,18 103 1,-18-145-35,4 14 13,-5-28-7,0 1 0,-1-1 0,1 22 1,11 111-23,-7 13 14,-7-125-34,1-32-25,-1 0 1,0 0 0,1 0 0,-1 0 0,0 0-1,1 0 1,-1 0 0,0 0 0,1 0 0,-1 0-1,0 0 1,1 0 0,-1 0 0,0 0 0,1 0-1,-1 0 1,0-1 0,1 1 0,-1 0 0,0 0-1,0 0 1,1-1 0,-1 1 0,0 0-1,0 0 1,1 0 0,-1-1 0,0 1 0,0 0-1,0-1 1,0 1 0,1-1 0,4-8-871,1 0 0,-1 0 1,-1-1-1,5-13 0,-4 11-208,14-33-4815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31.1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2 4456,'0'0'9615,"0"-1"-9561,0 1 1,0 0 0,-1 0-1,1 0 1,0 0 0,0 0-1,0 0 1,0 0 0,-1 0-1,1 0 1,0 0 0,0 0-1,0 0 1,-1 0-1,1 0 1,0 0 0,0 0-1,0 0 1,-1 0 0,1 0-1,0 0 1,0 0 0,0 0-1,-1 0 1,1 0-1,0 0 1,0 1 0,0-1-1,0 0 1,-1 0 0,1 0-1,0 0 1,0 0 0,0 1-1,0-1 1,0 0 0,0 0-1,0 0 1,-1 0-1,1 1 1,0-1 0,0 0-1,-2 41 1824,-13 69 0,8-68-895,-4 75 1,-3 107 228,7-85-734,0 0 15,0 122 91,7-227-538,-1-11 100,1 1-1,1 0 1,1-1 0,9 43 0,-10-55 76,-1-9-200,0-5-406,0-90-6505,0 38-1565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33.6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590 1785 4913,'0'0'12861,"-15"0"-10011,4 0-2526,-1 0-1,1-1 1,0 0 0,-1-1-1,1 0 1,0 0 0,-14-6 0,-45-15 181,45 16-303,-32-14-1,25 7-59,11 5-66,0-1 1,0-1-1,1 0 1,-23-18-1,32 21-62,1-1 0,0 0 0,0-1 0,1 0 0,0 0 0,0-1 0,2 0 0,-13-22 0,-2-6-30,18 32 18,0 1 1,0-1 0,0 0-1,1 0 1,0-1 0,-3-12-1,3 9-10,0-2-14,0-1 1,0 0-1,1 1 1,1-1 0,1 0-1,0 0 1,3-25-1,1 31 17,0-1-1,0 1 1,1 0-1,0 0 0,0 0 1,1 1-1,13-13 1,5-9 16,54-64-48,-65 78 38,15-15 24,-2-2-1,25-37 0,26-69-12,-51 87-12,-2 1 7,29-87 0,-38 94 15,6-35-31,-8 28 18,-11 37-2,0 1 0,9-24 1,-5 19 11,0-1 0,4-31 0,-5 22-54,2-12 15,7-28 36,-10 29-27,-4 34 15,0-1-1,0 0 1,1 1 0,0-1 0,-1 0-1,4-6 1,-2 6-12,1-18-5,-3 22 30,14 35-838,14 18 864,-11-21 25,-1 0 0,14 44 1,-9-31-5,-17-35-46,1-1 0,-1 1 1,4 16-1,48 174 295,-26-98-234,-8-34 29,-11-41-97,2 10-10,-8-14 40,1 0 0,1 0 0,1 0 0,1-1-1,1 0 1,1-1 0,0 0 0,27 34 0,-32-44-17,0 0 1,-1 0-1,0 1 0,-1 0 0,5 19 1,6 15 5,-4-17 8,-1 1 0,-2 0 0,-1 1 0,6 54 1,-6 123 596,-7-197-580,-2 3 53,0-1-1,-1 0 0,0 0 0,-1 0 0,0 0 1,-1-1-1,0 1 0,-1-1 0,0 0 1,-1-1-1,-10 13 0,-6 2 32,13-17-3099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58.6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0 396 1872,'0'0'13202,"10"-1"-12420,50-9 1121,103-30 0,-10 1-569,678-114 731,-686 135-1983,38-5-36,83-21 1,-82 21 10,-13 3-30,-85 11-20,-81 9-49,0-1 1,1 0 0,-1-1-1,0 1 1,0-1 0,0 0-1,8-4 1,-12 5-943,-4 1-1253,-15 0-2223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5:56:59.5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1 319 7537,'0'0'7646,"30"-6"-6577,99-21-270,-29 11 1165,116-5 0,-62 9-924,-94 5-715,364-43 911,47-34-804,-280 47-351,320-19 42,-350 54-1831,-91 3-607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0:49.7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3367 5553,'0'0'3876,"17"0"3597,-11 3-7079,0-1 0,1 1 0,-1 0 1,0 0-1,0 1 0,-1 0 1,1 0-1,-1 0 0,0 1 0,5 5 1,68 57 993,5 14-309,230 250 325,-283-294-1347,125 172 536,89 175 432,-182-281-966,71 105 107,-64-102-190,-38-58 23,59 73 0,-64-92 2,-10-13 21,0 2-1,17 25 0,-8-16-9,-22-24-9,1 0 0,-1 0 0,0 0 0,0 0 0,0 1 0,0-1 0,0 1 0,-1 0 0,0 0 0,0 0 0,3 8 0,-4-11-23,3-2 20,5 13 37,19-12 31,-16-1-66,0 0 0,0 0 0,-1-1 0,1-1 0,-1 0 0,1 0 0,16-8 0,6-6 4,32-22 0,-3 3 28,75-41-51,46-25 46,138-71 139,37-37-92,-13-22-63,-317 212-10,125-80 14,79-59 35,-72 50-72,153-87 100,-195 124-97,174-87 10,-1 1 34,829-470 23,-947 545-54,63-31 4,-53 29-45,101-58-198,-173 86-62,-70 30 226,-41 26 82,0 1-62,4 0 49,-4 0 286,-1-27-210,0 23-58,-1 0 0,0 0-1,0 0 1,-1 1 0,1-1 0,-1 1-1,1-1 1,-1 1 0,-5-6-1,-4-11-10,-9-22-14,-30-68 38,-5 2 1,-85-122 0,-10 7 1,69 98 7,-115-136-1,127 184 35,-78-96-106,95 108 64,30 40-13,1-1 0,1-1 0,2-1-1,-23-45 1,10 15 2,23 45-24,0-1 1,-9-24 0,5 9 60,-29-50 0,-4-9-68,-18-45 62,53 110-33,9 17-5,-1 1 0,-1 0 1,1-1-1,-1 1 1,1 0-1,-2 0 0,1 1 1,0-1-1,-6-5 0,8 9-6,0 1 3,1 0-1,0-1 1,-1 1 0,1 0-1,-1-1 1,1 1 0,0 0-1,-1-1 1,1 1 0,0 0-1,0-1 1,-1 1 0,1-1-1,0 1 1,0-1 0,0 1 0,-1-1-1,1 1 1,0-1 0,0 1-1,0-1 1,0 1 0,0-1-1,0 0 1,-7-16-718,7 16 500,0 0 0,1 0 0,-1 0 0,0-1 0,1 1 0,-1 0 0,1 0 0,-1 0 0,1 0 1,0 0-1,-1 0 0,1 0 0,0 0 0,0 0 0,0 0 0,-1 0 0,1 0 0,0 0 0,2 0 0,2-4-1423,4-7-5274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32.0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3107 217 5129,'0'0'4666,"-6"4"-3374,-51 27 3321,44-25-3478,0 0-1,-21 16 1,-19 10 418,42-26-1338,-120 56 1276,-180 115 0,229-128-1204,-2-3 0,-105 41-1,146-68-282,-47 27 80,-17 7-8,63-35-35,14-5-8,-1-1-1,-53 13 1,41-15 77,-68 28 0,27-8-111,-22 9 53,-161 86 1,206-95-42,-16 2-16,55-24 19,0 1 1,-38 21-1,4-3-26,5-3 14,-69 49-59,-37 20 23,156-92 15,0 0 1,0-1-1,0 1 1,0 0-1,-1-1 0,1 1 1,0-1-1,0 0 0,0 1 1,0-1-1,0 0 1,0 0-1,-1 0 0,1 1 1,0-1-1,0 0 1,-2-1-1,3 0 11,-1 0-1,1 1 1,-1-1-1,1 0 1,0 0-1,0 0 1,0 0-1,0 0 1,-1 0-1,1 0 1,0 0-1,1 0 1,-1 0-1,0 0 1,0 0-1,0 0 1,0 0-1,1 0 1,-1 0-1,1 0 1,-1 1-1,0-1 1,2-1-1,6-14-24,0 0 1,1 1-1,1 0 0,0 1 0,2 0 0,21-21 0,-6 5-54,-2 3-6,48-40-1,-72 67 100,0-1 0,-1 1-1,1 0 1,-1 0 0,1-1 0,0 1-1,-1 0 1,1-1 0,-1 1 0,1 0-1,-1-1 1,1 1 0,-1-1-1,0 1 1,1-1 0,-1 1 0,1-1-1,-1 1 1,0-1 0,0 1-1,1-1 1,-1 0 0,0 1 0,0-1-1,0 0 1,1 1 0,-1-2 0,-19 4 413,-4 2-463,-116 24 169,27-5-52,75-15-62,-38 13 0,19-5-8,46-13 6,0 1 0,0 0 0,0 0 0,1 1 1,-13 8-1,18-13-9,3 0-7,10-11-368,92-81 75,4-4-6,-104 95 459,-13 2-149,-1 1-1,1 0 1,0 1 0,0 1-1,0 0 1,-16 7-1,-2 1-5,-22 9 32,41-15-23,0-1 0,0 0-1,-1-1 1,0 0 0,0-1 0,0 0 0,0-1 0,-14 1 0,-13 2 10,38-5-17,3-1-308,16-8 304,-1 0 1,0-2-1,-1 0 1,18-16-1,24-15 1,105-54 13,-28 19 22,65-37-11,79-53-83,-5-3 24,-186 118 57,151-72 22,-88 47-16,55-45-39,-184 107 20,-5 4-3,1 0 0,28-14 0,-33 20 7,-1-1 0,1 0 0,-2-1-1,17-13 1,-10 11-38,-17 8-36,0 1 1,1-1 0,-1 1 0,0-1 0,0 0-1,1 1 1,-1-1 0,0 0 0,0 0 0,0 0-1,0 0 1,0 0 0,2-2 0,-3 3-371,0-1 0,0 0 1,0 0-1,1 0 0,-1 0 1,0 0-1,0 1 0,0-1 1,0 0-1,0 0 0,-1 0 1,1 0-1,0 0 0,0 0 1,0 1-1,-1-1 0,0-1 1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36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0 956 10778,'0'0'15320,"8"-7"-14925,22-19-209,29-33-1,20-19-141,17-11-8,143-172 1,-115 96-45,-53 68 48,-62 83 2,-6 9-44,0 1 0,-1-1 0,2 1 0,-1 0 1,0 0-1,1 1 0,0-1 0,5-4 0,1 0-1,-9 7 3,-1 0 1,1 1 0,-1-1-1,1 1 1,-1-1 0,1 1 0,-1-1-1,1 1 1,0-1 0,-1 1-1,1 0 1,0-1 0,-1 1 0,1 0-1,0-1 1,0 1 0,-1 0-1,1 0 1,0 0 0,0 0 0,1 0-1,26-12-29,37-4 57,1 4 1,0 2-1,1 3 0,77 2 0,275-16 28,-339 18-59,-54 3-1,-1-1 0,1-1 1,39-9-1,-59 10 9,1 0-1,-1 1 1,1 0 0,-1 0 0,8 1 0,3-1 6,-16 0 422,-1 7-412,0 1-1,1-1 1,0 0-1,0 0 1,1 0-1,-1-1 1,1 1-1,1 0 1,-1 0-1,1-1 1,1 0-1,4 7 1,6 14-20,119 247 331,-114-233-306,17 30 16,28 56-42,-4-13 17,34 57-118,-83-150 113,17 39 1,2 5-17,14 39 52,-42-99-250,-2-8-778,-6-9-971,-11-4-2669,2 4-2951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04.4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 1678 7241,'0'0'6765,"5"-6"-5468,107-125 5421,-97 113-6564,136-142 1797,56-65-1511,-185 200-405,0 1 1,33-27-1,-26 34-27,-25 16-2,0-1 1,0-1-1,0 1 0,-1 0 0,1-1 0,-1 0 0,4-3 0,-6 5-6,1 0 0,-1 0-1,0-1 1,1 1 0,-1 0 0,1 1 0,-1-1-1,1 0 1,-1 0 0,1 1 0,-1-1-1,3 0 1,-2 1 1,-1-1 0,1 1 0,0-1 0,-1 0 0,1 1 0,-1-1 0,1 0 1,-1 0-1,1 0 0,-1 0 0,0 0 0,2-2 0,39-24 12,-25 17-220,-16 10 245,0 0 0,0 0 1,-1 0-1,1-1 0,0 1 1,0 0-1,0-1 0,-1 1 1,1 0-1,0-1 0,0 1 1,-1-1-1,1 1 0,0-1 1,-1 1-1,1-1 1,-1 0-1,1 1 0,-1-1 1,1 0-1,-1 0 0,1 1 1,-1-1-1,1 0 0,-1 0 1,0 1-1,0-1 0,1 0 1,-1 0-1,0 0 1,0 0-1,0 0 0,0 1 1,0-1-1,0 0 0,0 0 1,0 0-1,0 0 0,-1 0 1,1 1-1,0-1 0,0 0 1,-1 0-1,1 0 0,-1 1 1,1-1-1,-1 0 1,1 1-1,-1-1 0,1 0 1,-1 1-1,0-2 0,-69-90 101,27 34-136,-27-50 10,51 74-13,-28-72-1,30 64 6,-19-35 52,22 47-44,-28-41 0,21 38-23,2 0 12,15 28-2,0 0 0,0-1 0,1 0 0,0 0 0,-2-6 0,3 6-2,-1 0 0,1 0-1,-1 0 1,-1 1 0,-4-7 0,3 5-10,1 1-1,0 0 0,0-1 1,1 0-1,-4-10 1,2-1-37,4 13 40,0-1 0,0 1-1,-1-1 1,0 1 0,0 0-1,0-1 1,-1 1 0,0 0 0,0 1-1,-5-7 1,7 10-2,1 0 6,-1 1-1,1 0 1,0-1-1,-1 1 1,1-1-1,-1 1 1,1 0-1,-1-1 1,1 1-1,-1 0 1,1 0-1,-1-1 1,0 1 0,1 0-1,-1 0 1,1 0-1,-1 0 1,0 0-1,1 0 1,-1 0-1,1 0 1,-1 0-1,0 0 1,1 0-1,-2 0 1,-20 8 18,1 1 0,0 1 1,-34 21-1,30-16 4,-22 12 4,13-7 15,0 0 0,-1-3 1,-1 0-1,-52 15 0,68-26-16,13-4-6,0 0 0,0 0 1,0 0-1,-14 0 1,20-2 39,0 15-245,1-11 193,0 1 1,-1 0-1,2-1 1,-1 1-1,1 0 0,-1-1 1,1 1-1,0-1 1,1 1-1,-1-1 0,3 5 1,69 136 25,-52-103-2,8 14 42,-8-23-12,29 66 0,-23-40-34,56 119 163,-47-71 27,-29-90-168,0 0-1,4 22 1,-2-7 41,-6-23-24,0-1 74,-1 0 1,0 0 0,0 0 0,0 0 0,-1 9 0,-1-16 108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23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7161,'0'0'12730,"2"9"-10454,35 120 1213,8 34-2279,46 228-172,-34-204-763,-2-2 451,-43-143-561,-8-30-91,-1-1 0,0 1 0,-1 0 0,2 22-1,-4-33-65,0-11-710,0-87-4020,0 42-2290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26.7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1138 8185,'0'0'9543,"5"0"-8680,17-2 630,1-1 0,34-8-1,-2-1-452,231-57 1068,-54 10-1471,454-75 210,-567 112-791,131-26-105,247-45 209,-195 44-96,68-18 81,-113 4-39,-23 3-46,-38 16-83,-71 15 17,17-5-42,66-13 51,-79 26 17,-50 10 22,91-25 0,-12-1 63,12-3 79,-141 32-115,43-4-1,-42 7-2,-1-3 84,-25 7-42,0-1-1,0 1 1,1 0 0,-1 0-1,0 0 1,5 1 0,-7 0 566,-1-6 1701,5 6-2326,16-1-49,1 0 0,-1-2 0,0 0 0,0-2 0,30-10 0,-24 7 0,35-6 0,81-20 0,-125 30 0,0 1 0,0 1 0,0 1 0,25 0 0,-40 2 0,12-6 0,-9 4 0,-6 1 0,0 0 0,0 0 0,0 0 0,-1 0 0,1 0 0,0 0 0,0 0 0,0 0 0,-1 1 0,1-1 0,0 0 0,0 1 0,-1-1 0,1 1 0,0-1 0,-1 0 0,1 1 0,0 0 0,-1-1 0,1 1 0,-1-1 0,1 1 0,-1 0 0,1-1 0,-1 1 0,1 1 0,2 3 0,5 2 0,0 1 0,-1 0 0,-1 1 0,1 0 0,-1 0 0,-1 0 0,0 1 0,8 20 0,6 11 0,12 25 0,-4 2 0,22 85 0,-16-49 0,99 312 0,-100-321 0,7 28 0,-3-5 0,4 16 0,-29-93 0,22 50 0,0-1 0,1 56 0,-27-86 0,-3-17 0,-4-37 0,0 0 0,0-1 0,1 1 0,0-1 0,0 0 0,0 1 0,0-1 0,5 10 0,-4-10 0,0 0 0,-1 0 0,1 0 0,-1 0 0,0 0 0,0 8 0,-1-7 0,1-1 0,0 1 0,0-1 0,0 1 0,1-1 0,3 8 0,2 6 0,-6-16 0,0 1 0,0-1 0,1 1 0,-1-1 0,1 1 0,4 4 0,-3-3 0,1 0 0,-1 1 0,-1-1 0,1 0 0,-1 1 0,0-1 0,3 12 0,5 13 0,-10-25-1264,-6-12-242,-8-12-2113,0-4-2539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30.0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0 228 6617,'0'0'17928,"7"22"-16649,-6-17-1202,-1-1 0,1 0 0,0 0 1,0 0-1,0 1 0,1-1 0,3 6 0,5 18 266,31 78 385,-35-84-660,-2-6-18,1 0 1,8 19 0,36 93 185,84 190 201,-106-250-329,-19-44-66,2-1-1,21 40 1,-25-53-13,-1 1 1,0 0-1,-1 0 0,6 22 1,-3-9 4,49 131 97,-35-113-107,-14-27-1,0 0 0,7 20 0,12 20-57,-11-16 58,-14-35-21,0 1 0,0-1 0,1 1 0,-1-1 0,1 0 0,0 1 0,5 6 0,3 8 2,-4-8 2,-5-10-6,0 0 0,0 0 0,0 0 0,0 0 0,-1 1 0,1-1 0,-1 0 0,1 0 0,-1 1 0,1-1 0,-1 0 0,0 1 0,1-1 0,-1 1 0,0 2 0,0-3-8,0 0 3,0 0-1,1-1 1,-1 1-1,1 0 1,-1 0-1,0 0 1,1 0-1,0 0 1,-1 0-1,1-1 1,-1 1-1,1 0 1,0-1-1,-1 1 1,1 0-1,0-1 1,0 1-1,0-1 1,0 1-1,-1-1 1,3 1-1,5-2 6,0-1-1,0 1 0,0-2 0,0 1 0,-1-1 0,1-1 1,-1 1-1,0-1 0,0 0 0,0-1 0,9-8 1,17-9-1,-19 14 4,18-11-12,39-18 0,-59 32 4,-1 1-1,1 0 0,0 1 0,0 0 1,1 1-1,-1 0 0,18 0 1,-24 2-1,0 0 3,1-1 0,-1 1 0,0 1-1,0-1 1,0 1 0,-1 0 0,1 0-1,0 1 1,0 0 0,0 0 0,-1 0 0,9 5-1,15 9 6,1 0 0,1-2 0,59 18 0,-62-23-3,-15-6 6,0 0-1,-1-1 1,1-1-1,0 0 0,0-1 1,20-2-1,4 1-11,-32 0 7,0 1 0,-1-1 0,1 0-1,-1 0 1,1 0 0,-1-1 0,0 1 0,1-1-1,-1 0 1,0-1 0,0 1 0,0-1-1,-1 1 1,5-5 0,6-6 4,0-1 0,13-18 1,-2 3-3,9-9-12,-17 18-2,1 1 1,25-21 0,-38 38 6,0 0 0,0 1 1,0 0-1,0 0 0,0 0 0,0 0 1,0 1-1,0 0 0,0 0 0,0 1 1,6 0-1,8 0-47,15 0 43,-1 1 0,0 1 0,48 12 0,73 19 41,-92-28-1,-61-6 32,13-185 31,-15 147-76,-1-1-1,-9-39 1,3 31-16,4 17 9,-2 1-1,-17-54 0,-19-58-16,19 58 6,17 53 13,-21-52 0,-8-23-6,-28-73 35,52 140-52,8 27-5,0 1 0,0 0 1,-1 0-1,-9-17 1,8 17 12,0-1 0,0 1 0,2-1 0,-4-14 1,-8-19-7,14 16-16,1-49 318,0 76 294,0-10-9441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35.2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3835 826 5513,'6'-6'15320,"-31"3"-10493,-15-9-3472,0 0-1136,-98-14 248,62 13-129,-144-45 1,-38-18-31,231 69-269,-132-48 269,105 35-213,-85-22 0,56 24-23,-384-96-6,166 30-68,34 11 80,150 41-56,-24-9 5,101 29-31,28 9 2,0 0 0,1-1 1,0-1-1,-1 0 0,-11-7 0,3 1 5,0 1-1,-1 1 1,-23-6-1,-1-2-68,38 14 72,0 0 0,0 1-1,-1 0 1,1 0 0,0 0 0,-16 0-1,-24-10-73,45 12 100,2 14-604,0 32 603,-2-21-46,2 1 0,1-1-1,1 1 1,1-1 0,12 50 0,-12-53-4,-3-20 24,0 0 1,0 0-1,0 0 0,1-1 1,-1 1-1,0 0 1,1 0-1,-1 0 1,1-1-1,1 4 0,-2-4-3,0-1 0,0 1 0,1-1 0,-1 1 0,0-1 0,0 1-1,0-1 1,0 1 0,-1-1 0,1 1 0,0-1 0,0 1 0,0-1 0,0 1 0,0-1-1,-1 1 1,1-1 0,0 1 0,-1-1 0,1 1 0,0-1 0,-1 0 0,1 1-1,0-1 1,-1 1 0,1-1 0,0 0 0,-1 1 0,1-1 0,-1 0 0,1 0-1,-1 1 1,1-1 0,-1 0 0,1 0 0,-1 0 0,1 0 0,-1 0 0,1 0-1,-1 0 1,1 0 0,-1 0 0,0 0 0,-30 6 86,27-6-85,-143 17-66,101-8 10,32-6 40,1-1-1,-24 2 1,37 26-623,5-19 628,0 0 0,1 0 1,1-1-1,0 0 0,0 0 1,9 9-1,15 20 31,-14-14-25,-5-9-7,0 0-1,-1 1 0,-1 1 0,-1 0 1,11 27-1,-10-15 10,-6-20 3,0 0 0,-1 0 0,4 20 0,-2 63 120,-5-92-117,0 1 1,0-1 0,-1 1 0,1-1 0,-1 1-1,1-1 1,-1 0 0,0 1 0,0-1 0,1 0 0,-1 1-1,0-1 1,0 0 0,0 0 0,-1 0 0,1 0-1,0 0 1,0 0 0,0 0 0,-1 0 0,1 0-1,0-1 1,-1 1 0,1 0 0,-3 0 0,-44 12 114,31-10-70,-129 46-82,132-48-15,15 27-304,3-18 346,0-1 0,1 1 0,1-1 0,0 0-1,0 0 1,0-1 0,10 9 0,20 30-1,-30-36 13,-1-1 0,0 1 0,-1 0 1,0 0-1,-1 0 0,0 0 0,-1 1 0,0-1 1,-1 1-1,0-1 0,-2 22 0,1-30 0,0-1-1,-1 0 0,0 0 0,1 0 0,-1 0 1,0 1-1,0-1 0,0 0 0,-1-1 0,1 1 1,0 0-1,-1 0 0,1 0 0,-1-1 1,0 1-1,1-1 0,-1 1 0,0-1 0,-2 1 1,-41 23 135,-156 54-7,199-79-149,1 1 1,0-1-1,0 1 0,0 0 0,0 0 0,0 0 0,0-1 0,1 1 0,-1 0 0,0 0 0,0 0 0,1 0 1,-1 0-1,0 0 0,1 1 0,-1-1 0,1 0 0,-1 0 0,1 0 0,0 1 0,-1-1 0,1 0 0,0 0 1,0 1-1,0-1 0,0 0 0,0 0 0,0 1 0,0-1 0,1 0 0,-1 0 0,0 0 0,2 3 0,1 6 27,0 0-1,1-1 0,7 13 0,-3-5-45,3 9 30,10 25 9,16 53 0,-33-88 4,0-1 0,-1 1 1,-1 0-1,0 0 0,-1 0 0,-1 0 1,0 0-1,-4 19 0,3-29 0,-1-1 0,0 1-1,0-1 1,-1 0 0,0 0 0,0 0-1,0 0 1,0-1 0,-1 1 0,0-1-1,0 0 1,-5 5 0,-56 40 77,64-48-84,-14 10 20,0-1 1,-1-1-1,0 0 0,-1-2 1,1 0-1,-1 0 0,-25 5 1,41-11-41,0-1 1,0 1-1,1 0 1,-1 0 0,0 0-1,0-1 1,1 1-1,-1 0 1,1 0 0,-1 0-1,1 0 1,-1 0-1,1 0 1,-1 0 0,1 0-1,0 1 1,0-1-1,-1 0 1,1 0-1,0 0 1,0 0 0,0 0-1,0 0 1,1 0-1,-1 1 1,0-1 0,0 0-1,1 1 1,0 3-16,1 4 26,0 0 0,0-1-1,1 1 1,1-1 0,-1 0-1,1 0 1,1 0-1,-1 0 1,10 10 0,3 10 10,-8-13 6,-1 1-1,0 0 1,-1 1-1,-1 0 1,-1 0 0,-1 0-1,0 0 1,-1 1-1,2 33 1,-6-49 2,1 0 0,-1 0 1,0 0-1,0 0 1,1 0-1,-1 0 0,0 0 1,-1-1-1,1 1 1,0 0-1,-1-1 0,1 1 1,0 0-1,-1-1 1,0 0-1,1 1 0,-1-1 1,0 0-1,-2 1 1,-41 23 65,37-22-78,-56 26 83,-100 30 1,96-46-46,66-9-54,2-3-50,0-1-11,0 1 64,-1-1-1,1 1 0,0-1 1,0 1-1,0-1 1,0 1-1,0-1 0,0 1 1,0-1-1,0 1 0,1-1 1,-1 1-1,0-1 0,0 0 1,0 1-1,0-1 1,1 1-1,-1-1 0,0 1 1,0-1-1,1 1 0,81 50-16,-58-34 26,-1 2 1,0 0-1,-1 1 0,-1 2 1,-1 0-1,-2 1 0,0 1 1,22 37-1,-38-55 15,0 0 0,0 0-1,-1 0 1,1 0 0,-1 0 0,0 0 0,-1 1 0,0-1-1,0 0 1,0 1 0,-1-1 0,0 0 0,0 0-1,0 1 1,-1-1 0,0 0 0,0 0 0,-1-1 0,1 1-1,-1 0 1,-4 5 0,-8 4 12,0-1-1,-1 0 1,0-1-1,-1-1 1,-28 16-1,10-1-9,34-26-21,1 5-62,0-1 71,0-1 1,0 1-1,1-1 1,-1 0-1,1 1 1,0-1-1,0 1 1,1-1-1,-1 0 1,1 0-1,0 0 0,0 0 1,1 0-1,-1-1 1,1 1-1,-1 0 1,1-1-1,0 0 1,1 0-1,-1 0 1,5 3-1,263 222 452,-224-191-332,1-2 1,2-3 0,97 48-1,129 50 333,-96-43-160,-32-27-142,172 47 0,-279-95-123,27 8 46,-2 3-1,69 33 0,19 17 9,51 9 96,-154-64-141,-8-3-3,-15-6 39,35 17 1,16 8 113,45 34 43,-102-59-189,0 0 1,38 10-1,11 5-10,109 33 7,-110-37-7,-31-8-17,77 11 0,11 3 28,-43-9-73,8 2 71,34 6-71,-23-2 62,-85-20-53,4 0 21,-1 1 0,0 0 0,24 10 0,-45-14-40,1 0-1,-1 0 1,1 0-1,-1 0 1,1 0-1,-1 0 0,1 0 1,-1 0-1,1 0 1,-1 0-1,1 0 1,-1 0-1,0 0 1,1 0-1,-1 0 0,1-1 1,-1 1-1,1 0 1,-1 0-1,1-1 1,-1 1-1,0 0 1,1-1-1,-1 1 0,1 0 1,-1-1-1,0 1 1,0 0-1,1-1 1,-1 1-1,0-1 1,1 1-1,-1-1 0,0 1 1,0 0-1,0-1 1,0 1-1,0-1 1,1 1-1,-1-1 1,0 1-1,0-1 0,0 1 1,0-1-1,0 1 1,-1-2-1,1-31-1501,0 25 895,0-41-4284,0 3-4451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0:56.4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3729 1674 7961,'0'0'10803,"-7"-24"-6211,-100-120-769,62 80-3434,-62-67 0,-65-65 1,100 98-250,44 66-95,0 1-1,-58-48 1,9 17 69,-202-149 26,154 129-57,-337-203 37,393 249-13,-78-28-1,87 41-19,-119-38 74,102 45-149,-1 4-1,0 3 1,-85 1 0,84 4 12,-152 2-19,126 3-6,72 0-20,0 1 0,0 2 0,0 1 0,1 2 0,0 1 0,0 1 0,-52 24 0,48-16-8,1 3 0,0 0 0,1 2-1,2 2 1,-59 54 0,69-56 23,-2-1 5,2 2 0,-22 29 0,28-30-19,0 0-1,2 2 1,-23 46 0,23-35 46,5-12-44,-11 38-1,8-19 24,7-24-17,0 0 0,-5 37 0,-13 374-49,25-378 56,3 0 0,1 0 1,3-1-1,2 1 0,2-2 0,31 78 1,-20-65-15,44 104 4,43 57 26,169 346-70,-227-453 69,7 19 10,-41-88-20,28 49 0,-9-22 26,-20-38-5,-8-17-17,-1 1-1,-1 0 1,12 41-1,-16-44-6,1-1 0,0 0-1,1 0 1,14 25 0,-17-34-49,-3-7 45,0 1 1,0-1 0,1 0-1,-1 1 1,0-1 0,1 1-1,-1-1 1,0 0-1,0 0 1,1 1 0,-1-1-1,0 0 1,1 0 0,-1 1-1,1-1 1,-1 0-1,0 0 1,1 0 0,-1 0-1,1 1 1,-1-1 0,1 0-1,-1 0 1,0 0-1,1 0 1,-1 0 0,1 0-1,-1 0 1,1 0 0,-1 0-1,0 0 1,1-1 0,-1 1-1,1 0 1,-1 0-1,1-1 1,3 0-2,0-1 0,0 0 0,0 0 0,0 0 0,0 0 0,0-1 0,-1 0 0,1 1 0,-1-1 0,4-5 0,9-6 7,132-104-91,-84 69-88,2 2 1,88-46 0,-135 82 105,-17 9 60,0 0 1,1 0-1,-1 1 1,1-1-1,-1 1 0,1 0 1,0-1-1,0 1 0,0 1 1,-1-1-1,1 0 0,3 0 1,-5 1 21,0 0 0,-1-1 1,1 1-1,0-1 0,-1 1 1,1-1-1,-1 1 1,1-1-1,-1 1 0,1-1 1,-1 1-1,1-1 0,-1 0 1,0 1-1,1-1 0,-1 0 1,0 1-1,1-1 1,-1 0-1,0 0 0,0 1 1,0-1-1,0 0 0,0 0 1,0 1-1,0-1 0,0 0 1,0 0-1,0-1 1,-4-22 139,-20-5-145,9 7 14,0 1-1,-1 0 1,-1 1-1,-20-18 1,-6-7-12,-7-12-4,-80-120-1,73 89 12,-31-51 2,36 60 58,42 63-81,-147-252-48,130 207 63,-35-125-1,40 115-17,15 43 0,1 0-1,-4-49 1,5 30 18,3 14-17,2-41-1,1 27 5,0 35-4,0 1 1,1-1-1,0 0 1,1 0-1,0 1 1,1 0-1,0 0 1,1 0-1,0 0 1,0 1-1,1-1 1,1 1-1,0 1 1,0-1-1,17-15 1,-2 4-19,1 1 1,1 2-1,1 0 0,0 1 1,29-13-1,95-41-31,-126 62 38,1 1 0,1 1 0,-1 0-1,40-3 1,31-2 11,-44 5 10,61-1 0,-66 7-3,84 4-36,-114-1 35,1 0 0,-1 1 0,0 1 1,1 1-1,24 10 0,6 7 6,-1 2 1,-1 1 0,77 60-1,-74-48 23,51 44-69,-43-30 38,-17-17 17,-2 1 0,-1 2 0,42 57 0,138 194-8,-172-223 13,59 115 0,-102-177-14,-1-1-1,1 0 0,0 0 0,0 0 0,1 0 1,-1 0-1,0 0 0,1-1 0,-1 1 0,1 0 1,-1-1-1,1 1 0,0-1 0,0 1 0,0-1 1,0 0-1,0 0 0,0 0 0,4 2 0,-5-3-30,20 0 46,-5-2-13,1 0 0,-1-1 0,0-1 0,0-1 0,0 0 0,-1-1 0,19-10 0,22-7 41,0 0-2,69-39 1,-28 1-48,-11 4 5,-31 26-3,127-64-29,-49 27 79,-132 68-79,-1-1 1,1 1 0,0-1 0,-1 0 0,1 1-1,-1-1 1,1 1 0,-1-1 0,1 0 0,-1 0-1,1 1 1,-1-1 0,0 0 0,1 0-1,-1 1 1,0-1 0,1-2 0,-1 3-100,0 0 1,0-1 0,0 1-1,0 0 1,0-1-1,0 1 1,0 0 0,0-1-1,-1 1 1,1 0-1,0-1 1,0 1 0,0 0-1,0-1 1,0 1 0,-1 0-1,1 0 1,0-1-1,0 1 1,0 0 0,-1 0-1,1-1 1,0 1-1,0 0 1,-1 0 0,1 0-1,0-1 1,-1 1-1,1 0 1,-24-6-6605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0:57.4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10626,'0'0'6518,"1"3"-5429,1 0-918,0 0 1,0-1 0,0 1-1,0 0 1,0-1 0,0 0-1,1 1 1,0-1 0,-1 0 0,1 0-1,0-1 1,3 3 0,47 20 1337,-21-9-875,26 14 469,86 31-1,-58-29-675,66 20 322,-49-22-466,-94-24-205,-8-5-171,0 1 0,0 0 1,1-1-1,-1 1 0,0-1 1,0 1-1,0-1 0,0 1 0,1-1 1,-1 0-1,0 0 0,0 1 1,0-1-1,1 0 0,1 0 0,-17-13-8379,0-2 2552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0:57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153 1 808,'0'0'14244,"-1"0"-14126,0 0 0,1 0-1,-1 0 1,1 0 0,-1 0 0,0 1-1,1-1 1,-1 0 0,1 1-1,-1-1 1,1 0 0,-1 1 0,1-1-1,-1 0 1,1 1 0,-1-1-1,1 1 1,-1-1 0,1 1 0,-1 0-1,0 2 31,0 1-1,0-1 1,0 0-1,1 1 1,-1-1-1,1 0 1,0 1 0,0-1-1,0 1 1,0-1-1,1 4 1,0 22 796,-13 45 1080,-35 120 1,30-131-1468,-9 25 166,-10 46 126,37-126-1911,7-18 74,19-36-1281,-7 11-404,21-30-2838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0:58.5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1 7985,'0'0'11248,"-6"0"-9635,4 0-1092,5 1 79,11 3-189,-1 0 1,0 1 0,23 14-1,12 4 198,18 0-137,2-2-1,0-3 1,2-3 0,-1-3-1,78 4 1,-14-16 104,-108 6-2680,-27-6 1934,-3 0-548,1 0 0,-1 0 1,1-1-1,0 1 0,-1-1 1,1 0-1,0 0 0,-5-2 1,-18-12-4840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0:58.9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162 0 4296,'0'0'11375,"5"13"-8427,-2 9-1760,-1-1-1,-1 1 1,-3 35-1,0 0-163,-1-23-564,-1 0 0,-1-1 0,-2 1 0,-19 52-1,7-18 85,-66 186 1014,75-226-1369,8-12-131,2-15-59,0 0 0,0 0 0,0 0-1,0 0 1,0-1 0,0 1 0,-1 0 0,1 0 0,0 0 0,0 0 0,-1 0 0,1 0 0,0-1 0,-1 1 0,1 0 0,-1 0 0,1-1-1,-1 1 1,0 1 0,0-1-139,1-4-1221,0 2 1026,0 0 0,1 0 0,-1 0 0,0 0 0,1 0-1,-1 0 1,1 1 0,-1-1 0,1 0 0,-1 0 0,1 0 0,-1 0 0,1 0-1,0 1 1,1-2 0,3-4-1740,9-15-5012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07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28 614 9177,'0'0'5602,"1"-3"-4395,4-4-935,-1-1-1,1 1 1,0 0 0,1 0 0,-1 0 0,13-10 0,46-38 1520,-64 55-1790,56-44 1366,99-62 0,-78 64-996,1 4 1,99-35 0,-122 55-261,1 2 0,1 2 0,0 3 0,76-4 0,-29 9 62,143-11 199,-31 0-121,184-5 213,-9 16-445,-148-7 39,-192 8-54,33-4-2,-41 3 31,45 0 1,17 0-75,16 1 119,-128 23-27,-66 162 322,-114 247 37,93-244-143,-26 48-104,81-164-82,-65 86 0,-63 64 272,-170 214 376,229-310-242,-174 148 0,199-192-343,-174 125 101,219-174-185,-213 145 78,200-142-114,-2-3 1,0-2-1,-64 22 1,22-11 24,54-20-83,-68 19 0,68-26 35,13-2 15,0-2 0,-30 3 0,-17 0 7,31-3-39,-47 1 0,-6 4 89,92-10 62,3-69-10239,2 29 761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10.1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1199 8737,'0'0'3090,"0"-4"-1956,1-10-322,1 0 0,1 0 0,0 0 0,1 0 0,9-20 0,9-37 736,5-28 102,2-19-558,21-103-448,0 1-462,-3 50-132,-33 125-45,-4 14 2,17-61 45,-27 89-50,0 2-1,0 0 0,0 0 0,1 0 1,-1 0-1,0 0 0,0 0 0,1 0 0,-1 0 0,1 0 0,-1 0 1,1 0-1,-1 0 0,1 0 0,0 0 0,-1 0 0,1 0 1,0 1-1,0-1 0,1-1 0,-1 1-50,13 4-367,-1 13 546,-2 0 0,0 1 1,-1 1-1,0 0 0,-2 0 1,7 21-1,-1 3 268,13 78 1,2 14-11,-19-100-233,-8-28-115,0 0 0,0 0 0,-1 0 0,1 0 1,-1 8-1,0-10 21,4-3-48,-4-1-18,23-2-87,-5-7 101,-1-1-1,29-20 1,5-3 4,-30 20-8,-12 6-2,1 0 1,0 1 0,0 0-1,1 1 1,0 0-1,0 1 1,0 0 0,1 1-1,22-3 1,-15 3-24,5-1-28,-24 4 47,-1 0 0,1 0 0,-1 0 1,1 1-1,-1-1 0,1 0 0,-1 0 1,0 0-1,1 0 0,-1 0 1,1 1-1,-1-1 0,1 0 0,-1 0 1,0 0-1,1 1 0,-1-1 0,1 0 1,-1 1-1,0-1 0,1 0 1,-1 1-1,0-1 0,0 1 0,1-1 1,-1 0-1,0 1 0,0-1 1,0 1-1,1-1 0,-1 1 0,0-1 1,0 1-1,0-1 0,0 0 0,0 1 1,0 0-1,0 1 2,0 32 70,-4 35 0,2-58-44,0 0 1,-1 0-1,0 0 1,0 0-1,-1 0 0,-10 18 1,7-16-25,-7 11 41,2 0-1,-17 42 0,27-48-207,18-17-38,-9-2 279,43-7-58,64-19-1,-6 1-2,-66 18-57,0 2 0,70-2 0,-112 8 40,1 0-1,0 0 1,-1 1-1,1-1 0,0 0 1,-1 0-1,1 0 1,-1 0-1,1 1 0,-1-1 1,1 0-1,0 1 1,-1-1-1,1 0 0,-1 1 1,1-1-1,-1 1 1,0-1-1,1 0 1,-1 1-1,1-1 0,-1 1 1,0-1-1,1 1 1,-1 0-1,0-1 0,0 1 1,1-1-1,-1 1 1,0 0-1,1 27 37,-2-23-27,0 1 1,0 0-1,-1-1 1,0 1-1,0-1 1,0 0-1,-3 7 1,-15 13 50,-1-1 0,-1-1-1,0-1 1,-2-1 0,-1 0 0,0-2 0,-1-1 0,-1-2 0,-34 17 0,-260 80 468,199-85-101,20-5-146,80-16-252,0 2-1,1 0 1,-26 15-1,27-12 4,-1-2-1,-1 0 1,-27 8-1,3-5-625,-61 28 0,7 5-7759,53-24-1547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22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609 99 8161,'0'0'3469,"-8"-2"-1727,-3 0-1242,-12-4 1949,-1 1 1,-43-2-1,56 6-2260,1 1 1,-1 0-1,0 1 0,1 0 0,-1 1 1,1 0-1,0 1 0,-1 0 1,1 1-1,0 0 0,-9 5 1,-7 6-2,1 1 0,0 1 1,1 1-1,1 2 0,1 0 1,1 1-1,1 1 0,0 1 1,2 1-1,1 1 0,-26 49 1,32-49-152,2 0 1,1 0 0,1 0 0,1 1 0,-3 28 0,8-49-36,-3 36 83,1 81 0,3-81-20,1-28-52,1-1 0,-1 0 0,2 0 0,0 0 1,0 0-1,1-1 0,1 1 0,0-1 0,10 18 1,2-2-14,0-1 1,34 37 0,-37-46 3,1 0 0,0-1 0,1-1 0,1-1 0,0 0 0,1-1-1,0-1 1,1-1 0,35 16 0,-27-18-9,0-2 1,1-1-1,-1-1 1,1-1-1,0-2 1,37-1-1,-49-1 4,1 0-1,-1-1 1,0-1-1,0 0 1,0-1-1,0-1 1,18-6-1,-14 0 7,-1 0 0,0-1 0,0-1 0,-1 0 0,-1-2 0,0 0 0,-1-1 0,28-32 0,-27 27-1,-12 15-1,1 0 1,-2-1-1,1 0 1,7-13 0,2-11 2,0-1-1,-2 0 1,-2-1 0,-1-1 0,-1 1 0,-2-2 0,-1 1 0,-1 0-1,-2-41 1,-2 62 10,0-6-10,0-1 1,-1 1-1,0 0 0,-2 0 0,-6-24 1,-3 0 1,9 27-2,-1 0 0,-1 1 0,0-1 1,-1 1-1,-9-16 0,-54-104 47,59 120-25,-1 0 0,0 1 0,-23-21 0,3 3 159,16 17-90,-1 0 0,-1 1 0,0 1 0,-1 1-1,-25-13 1,33 20-177,-1 0 0,0 1 0,0 0 0,0 1 0,0 0 0,-22-1-1,8 3-2249,-49 5 0,33 5-3593,5 1-4226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25.3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841 1 6241,'0'0'4494,"-16"1"-2752,-53 4-155,62-4-1268,0 1-1,-1-1 0,1 1 1,0 0-1,0 1 0,-12 6 1,-9 3 651,8-5-205,0 0 0,0 2 1,0 0-1,-33 23 0,-63 58 781,64-48-1061,25-17-155,-29 32 0,44-44-282,-4 5 43,0 2 0,2 0 1,0 0-1,-14 30 0,-37 95 290,27-55-244,24-62-70,2 1-1,1 0 0,1 0 0,2 1 0,1 1 1,1-1-1,1 1 0,1 31 0,3-24-47,0-8 13,1 0 0,2-1 0,0 1 0,2-1 0,9 35 0,4-20-10,1-1 0,2-1 1,35 55-1,-16-30 48,-29-49-63,1 0 1,1-1 0,0 0-1,2-1 1,0 0-1,18 15 1,-7-6-3,7 5 73,31 16 5,-30-21 5,2-1 0,62 32-1,-73-45-77,-4-1 1,1 0 0,0-2-1,0 0 1,0-2 0,1 0 0,26 3 0,252 7 29,-273-16-27,0-1 0,0-1 1,31-7-1,-23 2-19,-1-1 1,0-2-1,0-2 0,-1-1 0,0-1 1,53-33-1,-27 9 7,-37 26 12,0-2-1,-1-1 0,0-1 0,28-27 1,-29 22-23,26-21 0,15-13-9,-23 16 12,-22 25 0,-1-1 1,-1-1 0,20-29 0,43-55 86,-68 83-79,-1 0-1,-1-1 1,-1 0-1,0 0 1,-1 0-1,3-32 1,1-197-37,-10 204 44,1 31-4,-1-1 0,-1 1 0,0 0 0,-1 0 0,0 0 0,-1 1 0,-6-13 0,-42-77-2,39 77 3,-2 1 7,-27-33 0,9 12-8,31 41-5,-107-145-36,85 120 24,-1 1 0,-54-47 1,54 54 8,-1 2-1,-1 0 1,0 1 0,-1 2 0,-1 1 0,0 1-1,-39-11 1,-71-26 88,116 44-49,0 1-1,0 1 0,-27-1 1,-13-2 119,-106-4-47,147 8-505,0 2 1,0 1-1,0 0 0,-32 5 1,38-2-1294,0 1 0,1 0-1,-26 10 1,-2 3-5759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28.1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1089 1 5233,'0'0'8187,"-10"0"-7209,-46 4 1336,0 2 1,-67 17-1,102-17-2099,-1-1 151,0 1 0,-33 15 1,21-5-147,7-4 3,-44 27 0,31-13-133,-51 37 71,42-28-89,34-25-60,1 0 0,0 1 0,0 1 1,-20 23-1,-6 8 23,-4 7-17,26-24-37,4-7 12,1-1 0,-14 32 0,6-10 99,-14 37 23,-34 117-23,64-179-84,1 1-1,0 0 1,-1 22 0,1-5-3,0-11 14,0-1 69,-1 41 0,3 7-4,0-37-11,2 0-1,5 48 0,-2-68-49,0 1 1,1-1-1,0 0 1,1 0-1,0 0 0,11 15 1,0-2 63,32 39-1,-28-42-65,0-2 0,40 29 0,-47-38 10,16 9-5,18 15 12,-37-26-22,1 0 0,1-1 0,0 0 1,0-1-1,21 8 0,17 11 39,91 48 177,-112-59-192,1-1 1,1-1 0,1-1 0,-1-2-1,56 10 1,36 13 5,-93-27-43,0 0-1,0-2 0,1-2 0,-1 0 0,43-5 0,-10 2 0,40-4 49,-40-6-86,-62 11-20,-1-11-5044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40.3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6465,'0'0'10022,"21"12"-4992,36 48-1965,-39-44-2770,-2 2 0,0 0 0,18 25 0,-32-40-268,1 1 0,0-1 0,0 0 0,0 0 0,0 0 0,5 3 0,15 13 88,91 105 333,-31-37-210,-41-41-198,-22-27 0,-2 1 0,0 1 0,15 25 0,114 170 114,-78-133-72,-59-69-95,0 0 1,20 19-1,-2-2 37,-25-27-12,0 0 0,0 0 0,0 0 0,0 0 0,-1 0 0,2 5 0,-3-8 25,-1 0-20,0-1-1,0 1 0,0-1 0,0 1 0,0-1 1,0 1-1,1-1 0,-1 1 0,0-1 0,0 0 1,1 1-1,-1-1 0,0 1 0,1-1 0,-1 0 1,0 1-1,1-1 0,-1 0 0,1 1 0,-1-1 0,1 1 1,-23 15 187,-23 10-156,0-3 0,-77 27 1,-29 14 18,27-12-47,73-33 1,45-16-20,0-1 1,0 1-1,0 0 1,0 1-1,0-1 1,1 1-1,-10 8 1,13-12-188,14 0-8,81 5 357,99 18 1,-190-23-163,49 7 23,0 2-1,60 19 0,-12 13 42,27 9-63,15-2 49,25 6-22,-61-18 4,-58-18-27,-30-10-14,-2 0 18,-12-7-11,1 0 0,-1 1-1,0-1 1,0 0 0,0 1-1,0 0 1,0 0 0,0 0-1,-1 0 1,1 0 0,0 0-1,3 5 1,7 1 7,-12-8-4,0 0-1,0 1 0,0-1 0,0 0 1,0 1-1,0-1 0,0 1 1,0-1-1,-1 1 0,1-1 0,0 1 1,0 0-1,0-1 0,-1 1 0,2 1 1,4 3 13,14 6 6,-19-10-31,0-1-15,4 0 52,-4 0 71,6-24-59,183-355-84,-146 297-59,100-140 1,-128 197 78,2 2 0,0 0 0,40-36 0,-54 55 26,-1 1-1,0 0 1,0-1 0,0 1-1,4-9 1,13-14 3,-7 4 20,-12 21-43,-1 1-9,0 0 27,0 0-1,0-1 1,0 1-1,0 0 0,-1-1 1,1 1-1,0 0 1,0 0-1,0-1 1,-1 1-1,1 0 1,0 0-1,0-1 1,-1 1-1,1 0 1,0 0-1,-1 0 0,1 0 1,0-1-1,0 1 1,-1 0-1,1 0 1,0 0-1,-1 0 1,1 0-1,0 0 1,-1 0-1,0 0 1,-28 0 23,-10-1-5,-1 1 0,1 3-1,0 1 1,-48 11 0,-141 53 123,222-66-297,-10 3 431,-1 0 0,-21 3 0,3-8-1578,0-10-4291,20 0-481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42.3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0 411 5521,'0'0'13206,"3"0"-12638,3 1-331,-1 0 0,1 1 0,0 0 0,0 0 0,-1 0 0,1 0 1,-1 1-1,9 6 0,16 7 334,212 71 1561,-44-18-1299,-180-61-683,-1 1-1,0 1 1,0 1-1,20 16 1,-36-27-132,-1 1 0,1-1 0,0 1 1,0-1-1,-1 1 0,1-1 0,0 0 0,0 0 0,0 1 1,-1-1-1,1 0 0,0 0 0,0 0 0,0 0 0,0 0 1,0 0-1,-1 0 0,1 0 0,0 0 0,0 0 0,0-1 1,0 1-1,-1 0 0,1-1 0,0 1 0,0 0 0,-1-1 1,1 1-1,0-1 0,-1 1 0,1-1 0,0 1 0,-1-1 1,2-1-1,23-31-48,-8 10 69,35-35-17,62-52 0,-26 30-26,75-61-1,-88 80 12,-52 40-2,1 2 0,30-20 1,37-17 67,-45 31-608,-41 24-2182,-28 15-2618,-5 3-6262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45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798 1 6937,'0'0'16145,"-15"17"-14815,1-4-1105,0-1 0,-21 14 0,0 0 72,19-15-164,0-1 1,0-1-1,-21 8 1,-4 4-10,-140 61 72,-23-4-58,59-26-82,140-50-64,-17 1 28,21-3-27,1 1-341,0 0 334,0 0 1,0 0-1,0-1 1,0 1-1,1 0 1,-1 0 0,0 0-1,1 0 1,-1-1-1,1 1 1,-1 0-1,1 0 1,-1-1-1,1 1 1,-1 0-1,1-1 1,1 2-1,31 15 13,-10-6 1,143 72 54,-5-3-59,-118-59 57,60 21-1,-53-22 116,-35-14 210,-15-5-418,1-1 0,0 1 1,-1-1-1,1 0 0,0 1 0,0-1 1,0 0-1,-1 1 0,1-1 0,0 0 1,0 0-1,0 0 0,0 0 0,-1 0 0,1 1 1,0-2-1,0 1 0,1 0 0,3-22-3265,1-12-3470,1-4-6588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46.6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7041,'0'0'8690,"4"10"-7838,48 93 2057,-35-72-2181,-6-9-141,2 0 1,0 0-1,31 36 0,24 25 255,-46-54-637,22 30 258,-29-36-304,1-1-1,2-1 0,0-1 0,34 31 0,-3-9-4,49 54 0,-50-52-127,-37-34-27,12 20 65,-23-30-36,0 0 0,0 0 0,0 0 0,0 1 0,0-1 0,0 0 0,0 0 0,0 1 0,0-1 0,0 0 0,0 0 0,0 0 0,-1 1 0,1-1 0,0 0 0,0 0 0,0 0 0,0 1 0,0-1 0,0 0 0,0 0 0,-1 0 0,1 0 0,0 1 0,0-1 0,0 0 0,0 0 0,-1 0 0,1 0 0,0 0 0,0 0 0,0 0 0,-1 1 0,1-1 0,0 0 0,0 0 0,0 0 0,-1 0 0,1 0 0,0 0 0,0 0 0,0 0 0,-1 0 0,1 0 0,0 0 0,0 0 0,-1 0 0,1 0 0,0-1 0,0 1 0,-17 0-183,14 0 260,-56-3-72,0-3-1,-67-15 1,77 12-15,-71-8 101,94 7-28,22 8-67,1 0 0,-1 0 0,1 1 0,-1 0 0,0 0 0,0 0 0,-6-1 0,9 2 75,1 0-218,-1 0-1,1-1 1,-1 1-1,1 0 1,-1-1 0,1 1-1,0 0 1,-1-1-1,1 1 1,0 0 0,-1-1-1,1 1 1,0-1-1,-1 1 1,1-1 0,0 1-1,0-1 1,0 1-1,0-1 1,-1 1-1,1-1 1,0 1 0,0-1-1,0 0 1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48.7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360 1 6449,'0'0'19129,"-1"16"-19055,-2-8-57,0-1 0,-1 0 0,0 0 0,0 0 0,-10 11 0,8-10 6,1-1 0,-1 1-1,-7 16 1,-22 47-76,16-29 69,14-34-11,1 0 0,0 0 1,-5 17-1,-18 40-10,5-14 2,9-21 14,-4 18 54,15-39-65,-1 0-1,0 0 1,-1-1-1,-8 14 1,1 0-3,-71 173 3,62-136 20,19-57-25,0-1 1,1 1-1,-1 0 1,1-1-1,-1 1 1,1 0 0,0 0-1,0-1 1,0 1-1,0 0 1,0 0-1,0-1 1,0 1-1,0 0 1,1-1-1,-1 1 1,1 0 0,-1 0-1,1-1 1,0 1-1,-1-1 1,1 1-1,0-1 1,2 3-1,0 0 10,0 0 0,0 0 1,0-1-1,0 1 0,1-1 0,7 5 0,6 6 6,1-1-1,23 26 1,15 13 61,111 103 352,-63-54-254,-26-29 50,-9-3 18,3 2 31,-10-22-222,57 58 158,-114-101-128,-3-3 282,-2-10-561,-7-157-6626,0 97 728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51.0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322 2 5777,'0'-2'19202,"0"6"-20196,-1 18 1503,-1 1 0,-1 0 1,-11 42-1,-29 69 161,15-52-284,-48 124 59,-1 0-139,7 1-181,68-191-106,-3 1 13,4-11-24,1-2 8,0-3 112,1-15-4052,8-12-2331,9-6-5690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54.2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5065,'0'0'20292,"22"6"-19720,-19-6-533,0 1 1,0 0-1,0 0 1,0 0-1,-1 0 1,1 1-1,0-1 1,-1 1-1,3 1 0,13 7 132,71 34 52,40 7 25,-43-24-191,58 22 77,-109-37-123,1-1 0,40 6 0,22 0-12,-65-11 20,1-2 0,0-1 0,0-1 0,54-4 0,-9 0-22,-72 2 1,38-1 7,-43 1-5,1 0 1,-1 0-1,0 0 0,0 0 1,0 0-1,0 0 0,0 1 1,0-1-1,0 1 1,1-1-1,-1 1 0,2 1 1,-4-1-1,21 0 29,-7 3-37,-14-4 10,0 0 0,0 0 0,1 0 0,-1 0-1,0 0 1,1 0 0,-1 0 0,0 0 0,0 0 0,1 0-1,-1 0 1,0 0 0,0 0 0,1 0 0,-1 0 0,0 1-1,0-1 1,1 0 0,-1 0 0,0 0 0,0 0 0,1 1-1,-1-1 1,0 0 0,0 0 0,0 0 0,0 1 0,1-1-1,-1 0 1,0 0 0,0 1 0,0-1 0,0 0-1,0 1 1,0-1 0,0 0 0,0 1 89,0 0-65,0 3-3,0 74 201,-15 95 0,-31 123-90,42-270-133,-6 32 5,8-52 6,0 0 0,0 1 1,1-1-1,0 1 0,1-1 0,0 11 0,-2-16 2,-2-1 27,3 0 315,-2 0-327,1 0 1,0 0-1,-1 0 1,1 0-1,0 0 1,-1-1-1,1 1 1,0-1-1,0 1 1,0-1-1,-1 0 1,1 0-1,0 0 1,-3-2-1,0 1-2,-170-64 77,104 42-78,-20-9-20,73 26 0,0 1-1,0 1 1,0 1-1,-36-4 1,-29-7-18,27-2 62,40 14-46,1-1 0,0 0 0,-19-9-1,-33-8-2,47 15 4,-1-1 0,2-1 0,-1 0-1,-27-17 1,26 13-5,-11-3 28,-11-8 45,14 16 22,29 6-92,0 1 0,0 0 1,0 0-1,0 0 1,0 0-1,0-1 0,0 1 1,0 0-1,0 0 1,0 0-1,0 0 0,0 0 1,0-1-1,0 1 1,0 0-1,0 0 0,0 0 1,0 0-1,0 0 1,0-1-1,0 1 0,0 0 1,0 0-1,0 0 1,-1 0-1,1 0 0,0 0 1,0-1-1,0 1 1,0 0-1,0 0 0,0 0 1,-1 0-1,1 0 1,0 0-1,0 0 0,0 0 1,0 0-1,0 0 1,-1 0-1,1 0 0,0 0 1,0 0-1,0 0 1,0 0-1,-1 0 0,1 0 1,0 0-1,0 0 0,0 0 1,0 0-1,0 0 1,-1 0-1,1 0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57.1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753 1 9129,'0'0'8031,"-4"1"-6873,-4 2-589,0 1-1,0-1 1,0 2 0,0-1 0,1 1-1,-1 0 1,1 1 0,-6 6 0,-59 61 791,55-55-1019,-29 24 122,32-31-296,1 1 0,-20 24 0,11-12 30,-40 36-1,27-27-67,-132 112 276,83-67-301,34-35-59,36-31-23,-13 6-17,19-9-24,3-8 21,4-1 22,1 1-101,-1 0 74,1-1-1,0 1 1,-1 0 0,1 0-1,0 0 1,-1-1 0,1 1 0,0 0-1,0 0 1,0 0 0,0 0-1,0-1 1,0 1 0,0 0-1,0 0 1,0 0 0,0 0 0,1-1-1,-1 1 1,0 0 0,0 0-1,1 0 1,-1-1 0,1 1-1,-1 0 1,1 0 0,-1-1-1,1 1 1,0 0 0,17 19 11,100 85 33,57 42-62,-126-104 33,-15-15 3,-28-22-8,1-1 0,0 0 0,0 0-1,11 7 1,-4-5-7,-1 1 0,0 1 0,0 0 0,-1 0 0,-1 2 0,1-1 0,-2 1 0,17 22 0,-5-10 1,-19-21 1,-1 1 0,1-1-1,0 1 1,-1 0 0,0 0-1,1-1 1,-1 1 0,0 1-1,-1-1 1,1 0 0,1 4-1,-1-2 1,1-1 0,-1 1-1,1 0 1,0-1-1,0 0 1,0 0 0,6 6-1,12 16-3,-2 0 4,-15-21-2,1 0 1,-1 0 0,-1 0 0,1 0-1,-1 1 1,0-1 0,0 1 0,-1 0 0,3 8-1,-4-13 6,4-1-4,-4 0 176,-1-300 30,0 299-239,-1-7-1774,-13-39-6941,1 24-1375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58.0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1 184,'0'0'18274,"-6"23"-16217,-24 160 1228,11-59-2177,12-31-428,-7 12 260,12-88-736,-3 1 18,1-10-882,15-15-8050,2 0 2088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1:59.8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6753,'3'-9'17686,"2"7"-17167,33 2-9,-13-2-344,0 2 1,0 1-1,1 2 0,-1 0 1,32 9-1,-30-6-8,0 0 0,1-2-1,-1-1 1,55 0-1,28 2 25,-84-5-176,-13-1 10,0 1 0,0 1 0,0 0 0,17 3 0,-17-2-12,0-1-1,0 0 1,0 0 0,20-3-1,8 0 53,0 2-59,-15 0 22,-25 0 70,-1 1-1027,0 0 677,0 0 1,0 0-1,-1-1 0,1 1 0,0 0 0,0-1 0,-1 1 0,1 0 0,-1-1 1,1 1-1,0-1 0,-1 1 0,1-1 0,-1 1 0,1-1 0,-1 1 0,0-1 1,1 1-1,-2 0 0,-3 3-1836,-9 11-5286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01.0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 7825,'0'0'7510,"6"-2"-6254,21-3-41,0 2 0,1 0 0,-1 1 1,49 5-1,-14-2-510,351-1 2205,-296 6-2684,16-1-65,-28 1-108,-96-4-1456,-9-2 1237,0 0 1,1 0 0,-1 0-1,0 0 1,1 0-1,-1 0 1,0 0-1,1 1 1,-1-1-1,0 0 1,1 0 0,-1 0-1,0 0 1,0 0-1,1 0 1,-1-1-1,0 1 1,1 0-1,-1 0 1,0 0 0,1 0-1,-1 0 1,0 0-1,1 0 1,-1-1-1,0 1 1,0 0-1,1 0 1,-1 0 0,0-1-1,0 1 1,0 0-1,1 0 1,-1-1-1,0 1 1,0 0-1,0 0 1,0-1 0,1 1-1,-1 0 1,0-1-1,0 1 1,0 0-1,0-1 1,0 1-1,0-1 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38.3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1351 0 9217,'0'0'7313,"0"1"-7127,0 0 0,0 0 1,0 0-1,0 0 1,-1 0-1,1 0 0,0 0 1,-1 0-1,1-1 0,0 1 1,-1 0-1,1 0 1,-1 0-1,0 0 0,1-1 1,-1 1-1,0 0 1,1-1-1,-2 2 0,-94 62 2054,-116 100 0,123-92-1831,-50 57 34,93-83-204,-75 58 1,-124 69 410,239-169-636,-121 80 214,-13-16 25,70-36-213,21-10 123,48-20-119,1 2-20,0-3 82,1 2-103,-1 0 0,1 0-1,-1 0 1,0 1 0,0-1-1,0 0 1,-1 6 0,0 0 3,2 33 26,3-1 0,1 1 0,2-1-1,18 60 1,109 312 528,-122-380-507,69 250 363,-36-116-123,26 118 294,-62-223-461,-7-47-95,0-1 0,0 0 1,1 0-1,7 18 1,-1 4 32,-8-31-52,0 0 0,0 0 0,0 0 1,1 0-1,0 0 0,0 0 0,0 0 0,5 7 0,-6-9-8,1-1 1,-1 1-1,1 0 0,-1 0 1,0-1-1,0 1 1,-1 0-1,1 0 0,0 6 1,8 19 38,-6-18 7,1-2-58,-3-6 12,1 0 1,-1 0-1,0-1 0,1 1 0,-1 1 0,0-1 0,0 0 0,0 0 0,-1 0 0,1 0 0,0 1 0,-1 1 0,8 16 22,-7-19-27,1 1 0,0-2 0,0 1 0,0 0 1,0 0-1,0 0 0,0-1 0,0 1 0,0-1 0,0 0 0,1 0 0,-1 0 1,0 0-1,4 0 0,41-3 12,-41 3-12,43-7 5,96-27-1,-112 25-4,170-57 36,-89 26-34,74-36-16,-42 14-4,128-38 62,-229 85-49,23-8 2,91-19 1,150-25-8,-298 65-35,3 0 46,0-2 1,25-8 0,-35 10-159,0 1 1,0-1 0,0-1-1,0 1 1,-1 0-1,1-1 1,-1 0 0,1 0-1,-1 0 1,0 0 0,0 0-1,0-1 1,-1 0 0,3-4-1,29-76-6339,-24 40-1485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40.4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1 550 8705,'0'0'6863,"9"0"-5724,10-2-419,-1 0-1,1-1 1,-1-1 0,0-1 0,21-8-1,144-48 1491,27-12-1284,-100 25-416,121-75 0,-197 105-432,37-14 1,14-8-4,40-20-14,-88 44-38,0 1-1,72-17 0,-108 32-5,-1-1 0,0 1 0,0 0 0,1 0 0,-1 0-1,0-1 1,1 1 0,-1 0 0,0 0 0,1 0 0,-1 0 0,0 0 0,1 0 0,-1 0 0,0 0 0,1 0 0,-1 0-1,0 0 1,1 0 0,-1 0 0,0 0 0,1 0 0,-1 0 0,0 0 0,1 0 0,-1 0 0,0 1 0,0-1 0,1 0-1,-1 0 1,0 0 0,1 0 0,-1 1 0,0-1 0,-8 12 234,-36 23-234,22-18 60,-125 131-53,119-110-1,27-36-58,24-4-135,-1 0 150,1-1 0,23-7 1,-23 5 6,-1 0 0,1 2 1,26-1-1,-39 3 21,15 2 48,-24-1-55,-1 0 1,1 0-1,-1 0 0,0 1 0,1-1 1,-1 0-1,1 0 0,-1 1 1,0-1-1,1 0 0,-1 0 0,0 1 1,1-1-1,-1 0 0,0 1 1,1-1-1,-1 1 0,0-1 0,0 0 1,0 1-1,1-1 0,-1 1 1,0-1-1,0 1 0,0-1 0,0 1 1,0-1-1,0 0 0,0 1 1,0-1-1,0 1 0,0-1 0,0 1 1,0-1-1,0 1 0,0-1 1,0 1-1,-1-1 0,1 0 0,0 1 1,0-1-1,0 1 0,-1-1 1,1 0-1,0 1 0,-1-1 0,1 1 1,-8 15 65,-1-1 1,0 0 0,-18 21-1,25-33-72,0-1-1,1 1 0,-1-1 1,0 1-1,1 0 1,-1-1-1,1 1 0,-1 3 1,2-5-19,9 0-150,25 3 125,-1-1 0,65-4 0,-35 0 16,-62 1 161,-10 2-108,-12 8 31,0 1 0,-29 21 1,-4 2 20,-36 12 67,-126 46-1,173-75-63,-111 33 250,20-4-244,-15 18-65,84-34-12,-111 53-8,162-76 95,0 0 0,0 1 0,1 0 0,-16 13 0,11-12 50,15-9-104,0 1-1,0 0 1,0 0-1,1 0 1,-1 1-1,0-1 1,1 1-1,-1 0 1,-2 2-1,4-4 76,1-8-5919,0-8-134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46.3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824 0 6009,'0'0'14176,"0"28"-12901,-1-22-1165,-1 1 0,1-1 0,-1 0 0,0 1 0,-1-1 0,1 0 0,-1 0-1,0-1 1,-1 1 0,-4 6 0,-11 21 192,-42 75 642,-3 8-599,-15 31 146,18-35-217,-73 146 171,-5-27-13,83-144-366,36-52-81,16-25 50,-1-1 0,0 0 1,-1-1-1,0 1 0,0-1 0,-1 0 0,-10 9 0,15-15-26,0 0-1,1 0 1,-1 0-1,0 1 1,1-1-1,-1 0 0,1 1 1,0 0-1,0-1 1,-1 4-1,-11 20 30,-3-1-14,12-17-11,-1 0 1,0-1-1,0 0 0,-1 0 1,-8 8-1,13-13-3,-1-1-1,1 1 1,0 0-1,-1-1 1,1 1-1,0 0 1,0 0 0,0-1-1,1 1 1,-1 0-1,0 0 1,1 0-1,-1 0 1,1 0 0,0 0-1,-1 0 1,1 0-1,0 0 1,0 0 0,0 1-1,1 1 1,-1-3-18,-1 1 9,1-1 1,-1 1-1,0 0 1,1 0-1,0 0 1,-1-1-1,1 1 1,0 0-1,0 0 1,0 0-1,0 0 1,0 0-1,0 0 1,1-1-1,-1 1 1,1 0-1,-1 0 0,1 0 1,0-1-1,0 3 1,24 31-4,-9-15 25,4 6 95,0 0 1,45 44-1,-43-48-64,260 225 397,-117-110-83,-123-102-224,1-2 0,53 29 0,99 45 354,-60-35-254,-39-12-67,16 9 58,526 280 936,-389-187-970,-57-34-78,-87-71-82,-4 1 2,-27-18-21,-28-14-28,-25-15 6,0 1 0,24 18 0,-21-13 7,1-1 1,49 23-1,-10-6-4,182 112 61,-242-143-63,-1 1 10,1-1 0,0 1 1,1-1-1,-1 0 1,8 2-1,-5-4 375,5-4 786,-10 2-1333,29-16 148,34-27 0,5-4-14,-3 3-2,110-100-1,-49 38-8,-113 96 22,208-177-252,-143 116 80,63-65-65,-55 28-42,-21 24-66,-48 60 237,28-47 1,-22 33-169,-16 18 235,-9 22 64,-1-1 0,1 1 0,0-1 0,-1 1 0,1 0 0,0-1 1,-1 1-1,1-1 0,-1 1 0,1 0 0,-1-1 0,1 1 0,-1 0 1,1-1-1,-1 1 0,1 0 0,-1 0 0,1 0 0,-1 0 0,0-1 1,1 1-1,-1 0 0,1 0 0,-1 0 0,0 0 0,1 0 0,-1 0 1,1 0-1,-1 1 0,0-1 0,-17 0-9,-60 0 7,-83 10 0,148-8 2,-52 3 55,64-5-107,1-18-163,0 14 194,1-1 1,0 1-1,0 0 1,0-1-1,1 1 0,-1 0 1,1 0-1,0 0 1,4-6-1,29-39-246,-17 25 137,16-20-201,-24 32 256,0-1 0,-1 0 0,0-1 0,9-18 0,-18 32 80,0-1 0,0 1 0,0-1 0,0 1 0,0-1 0,0 1 0,0-1-1,0 1 1,0-1 0,-1 1 0,1 0 0,0-1 0,0 1 0,0-1 0,0 1 0,-1-1 0,1 1-1,0 0 1,0-1 0,-1 1 0,1 0 0,0-1 0,-1 1 0,1 0 0,0-1 0,-1 1 0,1 0-1,-1 0 1,1-1 0,0 1 0,-1 0 0,1 0 0,-1 0 0,1-1 0,-1 1 0,1 0-1,0 0 1,-1 0 0,1 0 0,-1 0 0,1 0 0,-1 0 0,1 0 0,-1 0 0,1 0 0,-1 1-1,-32-1-75,24 0 104,-55 0 53,-123 17 1,-156 43 192,309-59-120,33-1-168,2-24-131,-1 8 69,8-15-44,0 0-1,17-37 1,-3 9 50,-17 46 55,-2 1-1,1-1 1,-1 1-1,-1-1 1,1-23-1,-3-31 181,0 66-175,0 0-1,0 1 0,-1-1 0,1 0 0,0 0 1,0 0-1,-1 0 0,1 1 0,0-1 1,-1 0-1,1 0 0,-1 1 0,1-1 1,-1 0-1,0 1 0,1-1 0,-1 0 0,0 1 1,1-1-1,-1 1 0,0-1 0,0 1 1,1-1-1,-1 1 0,-1-1 0,-27-6 18,15 3 21,-9 0-26,1 0-1,-1 1 1,0 1 0,0 1-1,-33 3 1,2-1-43,20 0 61,0 1 0,-34 6 0,-25 3 35,93-11-69,-1 0 0,1 0 0,-1 0 0,0 1 0,1-1 0,-1 0 0,0 0 0,0 0 0,1 0 0,-1 0 0,0 0 0,1 0 0,-1 0 0,0-1 0,1 1 0,-1 0 0,0 0 0,1 0 0,-1-1 0,1 1 0,-1 0 0,0-1 0,1 1 0,-1-1 0,1 1 0,-1-1 0,1 1 0,-1-1 0,1 1 0,-1-1 0,1 1 0,0-1 0,-1 0 0,0-2-18,0 1 0,1-1 0,-1 0 0,1 1 0,-1-1 0,1 0 0,0 1 0,0-1 0,1-4 0,0-3-60,1 0 1,0 1-1,1-1 0,4-13 0,55-124-612,-62 147 704,0 0 0,0-1 0,0 1 0,0 0 0,0-1-1,0 1 1,0-1 0,0 1 0,-1 0 0,1-1 0,0 1 0,0 0-1,0-1 1,0 1 0,-1 0 0,1 0 0,0-1 0,0 1 0,-1 0-1,1 0 1,0-1 0,-1 1 0,1 0 0,0 0 0,-1-1-1,1 1 1,0 0 0,-1 0 0,1 0 0,0 0 0,-1 0 0,1 0-1,0 0 1,-1 0 0,1 0 0,-1 0 0,1 0 0,0 0 0,-1 0-1,1 0 1,0 0 0,-1 0 0,-24 0-2,19 0 37,-14 0-28,-27-1 4,1 3 1,0 1 0,-47 10-1,32-1 51,0-3 0,-1-2-1,-79-2 1,139-5-69,-19-5-610,-19-10 623,0 2 0,0 2 0,-81-11 0,-128 10 22,173 12 123,75 0-123,156 0-12577,-79 0 5835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2:47.7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1 858 6185,'0'0'13086,"8"-12"-10576,174-150 30,-23 23-1749,-73 69-498,72-55-74,54-31-113,-107 79-63,-9 16 108,-95 60 303,13-6-51,49-32-34,-56 34 62,-3 2-1082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6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1647 0 5473,'0'0'11595,"0"9"-9540,-2 0-1739,0 0 0,0 0 0,-1 0 1,0 0-1,-1-1 0,0 1 0,-8 13 1,-1 2 30,-295 516 2121,174-350-2112,23-29-180,-33 50-98,-24 39-35,64-99 26,62-87-63,-218 348 68,86-93 20,146-262-90,-7 13-2,22-46-21,0 1-1,-11 34 1,-10 21-15,25-51-474,9-29 483,0 0 0,0 0 0,0 0 1,0 0-1,0 0 0,0 0 1,0 0-1,1 0 0,-1 0 1,0 0-1,0 0 0,0 0 0,0 0 1,0 0-1,0 0 0,0 0 1,0 0-1,0 0 0,0 0 1,1 0-1,-1 0 0,0 0 0,0 0 1,0 0-1,0 0 0,0 0 1,0 0-1,0 0 0,0 1 0,0-1 1,0 0-1,0 0 0,0 0 1,1 0-1,-1 0 0,0 0 1,0 0-1,0 0 0,0 0 0,0 0 1,0 0-1,0 0 0,0 1 1,0-1-1,0 0 0,0 0 1,0 0-1,0 0 0,0 0 0,0 0 1,0 0-1,0 0 0,0 0 1,0 0-1,0 1 0,0-1 1,0 0-1,0 0 0,0 0 0,0 0 1,0 0-1,0 0 0,0 0 1,-1 0-1,1 0 0,0 0 1,0 0-1,0 0 0,0 1 0,10-17-2275,11-19-3155,9-7-1821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6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147 156 936,'0'0'9566,"1"-8"-8018,0 0-2079,3-11 4277,-3 48-270,-2-8-3115,-1 0 1,-1-1-1,-11 37 0,7-31-44,-5 43 0,-18 132 378,-1 17-117,29-196-513,-11 194 368,6-99-280,-1-20-68,-7 55 98,7-72-154,8-64-46,2 32-41,-2-45 57,1-1 0,-1 1 1,1-1-1,0 1 1,0-1-1,0 1 0,0-1 1,0 0-1,0 0 1,1 1-1,-1-1 0,1 0 1,-1 0-1,1 0 1,2 1-1,-4-2 1,1 1 0,-1-1 0,1 0-1,-1 0 1,0 1 0,1-1 0,-1 0 0,0 1 0,0-1 0,0 0 0,0 1-1,0-1 1,-1 3 0,1 6 19,13-3-79,-12-7 18,21-18-297,-20 16 337,0 0 0,-1 0 0,1 1 0,0-1 0,0 1 0,0 0 0,0 0-1,1 0 1,-1 0 0,0 0 0,0 0 0,4-1 0,37-8-40,-24 6 32,-10 2 19,24-1 33,-21 3-13,-11 0 50,0-13-41,1 0-1,0 0 1,1 0-1,5-16 1,8-36 73,14-161-55,-14 133-40,-8 49 26,5-86 0,-11 90-31,2-1 0,11-46 1,1-8 12,-7-64 39,-1-5-14,-1 97-82,1-12 41,-7 64-11,1 0 1,0 0-1,4-16 0,-2 17 24,-1-1-1,-1 0 0,1-17 1,1 23-11,-3 6 107,-12 2-21,-145-11 32,128 12 91,27-4 820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6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3368,'0'0'13642,"0"3"-13426,0 1334 4219,3-1281-4418,14 84 0,0-6 108,-9 131-31,0 0-28,7-16 45,-14-97-91,-3-104-25,3 1 1,8 64-1,6 39 47,-8-86-10,-3 73 0,2 16 12,3-54-23,11 224 158,-12 5-87,-8-250-89,-7 198 59,0-152-61,-1 131-42,5-199 52,-3 25 15,-4 35-31,6-46 5,0 153 28,0-11-16,-3-8-25,-1 39 125,3-144-84,-7 66 100,3-37 51,4-47-125,2 164 16,-1 4 103,1 26-12,5-151-92,-18 90 4,1-5-50,7-77 73,-7 7-96,7 84 8,8-200-7,1 6 4,-2 0 0,-5 33 0,-2-2 42,6-42-48,0 0 0,1-1 0,3 35 0,0-3 9,-2 117-155,-1-227-3569,-6 12-2146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09.8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 5721,'0'0'4664,"22"-7"-427,-5 2-3602,-1 2 1,1 0 0,-1 0-1,1 2 1,0 0 0,0 1 0,21 3-1,14-2 13,254-13 1346,192-6-1278,-439 18-680,576 0 187,-616 1-227,0 1 0,33 7 0,-34-5 0,1 0 1,-14-4 2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6793,'0'0'5445,"2"9"-4389,10 105 2243,-3 117 0,-9 591-436,-11-596-2702,-1-1-52,5 12-30,-1 136 85,8 577-139,1-938-25,0-1 0,1 0 0,6 21-1,-5-21 0,-1-1-1,0 1 0,2 18 0,-5-27 2,1-2 0,0 1 0,0-1 0,0 0 0,0 1 0,0-1 0,0 1 0,0-1 0,0 0 0,0 1 0,1-1 0,-1 0 0,0 1 0,0-1 0,0 1 0,0-1 0,0 0 0,1 1 0,-1-1 0,0 0 0,0 0 0,1 1 0,-1-1 0,0 0 0,0 1 0,1-1 0,-1 0 0,0 0 0,1 0 0,-1 1 0,0-1 0,1 0 0,-1 0 0,0 0 0,1 0 0,1 2-6,-2-18-1255,2 0 97,4-22 0,1-4-2230,1-23-2364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7185,'0'0'8318,"14"1"-7219,46 11 612,1-2 1,106 3-1,-78-8-1246,209-2 252,-163-5-544,-6 1-53,148 3-31,-249 0-84,159 8 78,110-10 17,-97 12-96,-183-12-3,-1 0 0,0 2 1,0 0-1,0 0 0,26 9 1,-31-10-18,-10-1 17,-1 0 0,0 0-1,1-1 1,-1 1 0,0 0 0,1 0 0,-1 0 0,0 0 0,1 0 0,-1 0 0,0 0 0,1 0-1,-1 0 1,0 0 0,1 0 0,-1 0 0,0 0 0,1 1 0,-1-1 0,0 0 0,1 0 0,-1 0-1,0 0 1,1 0 0,-1 1 0,0-1 0,0 0 0,1 0 0,-1 1 0,0-1 0,0 0-1,1 0 1,-1 1 0,0-1 0,0 0 0,0 1 0,0-1 0,1 0 0,-1 1 0,0 0 57,-12-1-1548,-14 0-1381,-5 0-2944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4112,'0'0'5044,"10"0"-3970,179 12 4027,-105-5-3150,134-6-1,-100-3-1267,309 20 941,-5 1-535,-284-16-952,146 24-1,-110-9-57,-85-7-65,52 9 1,-2 3 33,-104-18-4,27 3-25,61 16 0,-117-24-19,-5 0 1,0 0 1,-1-1-1,1 1 0,0 0 0,0 0 0,-1 0 0,1 0 1,0 0-1,-1 0 0,1 0 0,0 1 0,-1-1 0,1 0 1,0 0-1,-1 0 0,1 1 0,0-1 0,-1 0 0,1 1 1,-1-1-1,1 0 0,-1 1 0,1-1 0,-1 1 0,1-1 1,-1 1-1,1 0 0,-1 0-197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1072,'0'0'7642,"5"0"-7360,289 3 6793,10 0-4954,150 27-906,-134 1-857,-210-22-252,87 11 63,285 35 404,-102-6 183,-368-48-726,-10-2-26,0 1 0,0 0 0,0 0-1,0 1 1,0-1 0,0 0 0,0 1 0,-1-1 0,1 1 0,0 0-1,3 1 1,-4-1 96,-3-1-245,-43 0-3931,8 0-2398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5457,'0'0'5732,"26"-2"-4683,203-8 1436,-83 9-627,355 15 1145,-151 16-2100,50 5-210,-194-12-513,238 34 119,-323-40-259,72 14 42,-148-20-72,100 21 76,-116-31-954,-19-1-2713,-2 0-1637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131 0 6425,'0'0'2527,"1"8"-1349,4 34 630,-2 0 0,-4 58 0,2 32-111,7 545 2160,-10-410-3140,3-131-457,-8 259 135,4-76-258,5-169-179,-2 215 837,-8-285-461,8-78-347,0 0 1,-1 1-1,1-1 1,-1 1-1,1-1 0,-1 0 1,0 0-1,0 1 1,0-1-1,0 0 1,0 0-1,0 0 1,-1 0-1,1 0 1,-1 0-1,1 0 0,-1-1 1,0 1-1,0-1 1,0 1-1,0-1 1,0 0-1,0 1 1,0-1-1,-3 1 1,-3 1-1126,0 0 0,0 0 1,0-1-1,0 0 1,-15 1-1,-8-2-6461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12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1211 43 20278,'339'2'656,"-144"-4"-526,-106 1-82,13 0 133,189 21 1,-184-6-22,46 9 554,3-5-68,-35-6-252,76 13-51,-29-6-231,-14 5 102,20 5 116,-83-11-152,102 8 0,2 4 126,-53-6-151,58 13 0,-82-17-33,84 10 11,-104-21-96,95 5 63,18-5-55,9 0 5,342-9 819,-561 0-754,-1-4-620,0 0 82,0 0-1,0 0 0,-1 0 0,1 0 0,-1 0 0,0 0 1,-1 0-1,1 0 0,-3-6 0,-17-19-7079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 1 2472,'0'0'9501,"0"8"-8142,0 256 5199,0 133-4420,-15-152-1490,3 10-395,1 3 5,3 64-12,8 153-53,8-207-187,-8 56 56,15-74-56,-15 413 703,8-584 278,-8-78-450,1-1-578,0-1 0,0 1-1,1-1 1,-1 1 0,0-1 0,0 1 0,0-1-1,0 0 1,0 0 0,0 0 0,0 1 0,0-1-1,0 0 1,0 0 0,0 0 0,-1 0 0,2-2 0,78-110-8007,-34 52-1359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3344,'0'0'11056,"0"4"-10596,0 19 48,0 23 617,-8 70 0,-1-36 287,3 132 0,6-205-1295,-8 46 740,7-52-1075,-4-1 430,3-7-3267,-4-66-5524,5 31-5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50 5153,'0'0'5762,"7"2"-5456,25 4 603,2 0 0,-1-2 0,0-2 0,61-3 0,-37 0-428,87-8 770,-4 0-611,283-17 564,-218 9-1001,156 11-65,-256 6-89,207 12 24,-240-8-61,128 22 0,-81-7 68,73 11-33,20 7-45,-88-14-3,46 9-9,111 17 52,-137-28-39,-33-4 317,170 6 0,-184-23 269,-95 0-547,-4 0-60,-52 0-3649,3 0-2317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0 409 3576,'0'0'5058,"0"-3"-4516,1 1-406,0 0-1,0 0 1,1 0 0,-1 0-1,0 1 1,1-1 0,-1 0-1,1 1 1,-1-1 0,1 1-1,0 0 1,0-1 0,0 1-1,-1 0 1,1 0 0,0 0 0,0 1-1,0-1 1,1 0 0,3 0-1,57-17 1311,-63 18-1431,180-34 1501,209-13 0,-302 39-1299,86-11 110,142-12 71,-159 17-164,109-3 232,-160 17-373,273 5 258,-203 0-296,124 10 50,312 9 427,-519-22-454,129 19 0,-199-17-45,40 0-1,-48-2-35,18 2 66,-30-4-17,5-26 62,1-180 746,-8 204-847,0 0 0,0 0-1,0 0 1,0 1-1,0-1 1,0 0 0,-1 0-1,1 0 1,-1 0-1,1 1 1,-1-1 0,0 0-1,0 0 1,-2-2-1,2 2-140,-1 1-1,0 0 0,0 0 0,0 0 0,0 0 1,0 0-1,0 0 0,0 0 0,0 1 0,0-1 1,0 1-1,0 0 0,-5-1 0,-22 0-4283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3712,'0'0'6279,"1"-1"-6225,-1 1 0,0 0 1,0 0-1,1 0 0,-1 0 0,0 0 0,1 0 0,-1 0 0,0 0 0,0 0 0,1 0 1,-1 0-1,0 0 0,0 0 0,1 0 0,-1 0 0,0 0 0,1 0 0,-1 0 0,0 0 1,0 0-1,1 1 0,-1-1 0,0 0 0,0 0 0,1 0 0,-1 0 0,0 1 1,0-1-1,0 0 0,1 0 0,-1 0 0,0 1 0,0-1 0,0 1 0,11 33 1261,-1 2 0,-2-1 0,-2 1 0,3 56 0,-2 43 532,-4-15-766,-3-96-6625,5-52 1279,-4-2-1663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0 264 5777,'0'0'4941,"21"-1"-3954,1 0-682,105-9 1313,3-9 240,115-10-358,-110 24-944,211-16 425,227-51-107,-173 46-694,-227 20-120,153-24 71,-93 7-98,49 5-22,-144 16-48,-76 3 50,-50 0 4,1 0 0,-1 1 0,1 0 0,12 5 0,32 5 79,208 37 928,-210-38-476,-39-7-385,1-1 0,31 2-1,-56-5-587,0 1 0,0 0 0,1 0 0,-1 0 0,-12 5-1,-11 2-1208,-46 7-5087,-6 7-2498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13 172 3544,'0'0'6662,"-8"-2"-5104,3 1-549,7-1-352,46-2 540,-6 1-304,645-51 3460,73 51-2987,-396 5-693,-161-4-522,228 5 29,-218 15-230,3 7 101,-19 2-1,-151-20-44,-25-3 5,1-2-1,37-1 1,-58-1-14,0 0 1,0-1-1,0 1 0,0-1 0,-1 1 1,1-1-1,0 1 0,0-1 1,-1 0-1,1 1 0,0-1 0,-1 0 1,1 0-1,-1 1 0,1-1 1,-1 0-1,1 0 0,-1 0 0,0 0 1,1-1-1,10-28 29,-6 14-8,-3 7 13,1-1 1,-2 1 0,1-1-1,-1 0 1,-1 0-1,1 0 1,-3-15 0,1-3-197,1 27 103,0 1 0,0-1 1,0 1-1,-1 0 1,1-1-1,0 1 0,0 0 1,-1-1-1,1 1 1,0 0-1,-1-1 1,1 1-1,0 0 0,-1 0 1,1-1-1,-1 1 1,1 0-1,0 0 0,-1 0 1,1-1-1,-1 1 1,1 0-1,0 0 0,-1 0 1,1 0-1,-1 0 1,1 0-1,-1 0 0,1 0 1,-1 0-1,-20 0-2690,14 0 1093,-23 0-4345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11 5281,'0'0'6524,"0"-10"-3730,1 20-2306,0 0 0,1 0 0,6 19 1,3 14 422,3 35 150,10 69-46,-1 444 794,-15-171-1098,-8 50 1540,7-423-1871,-7-46-222,0-22-1629,8-110-5566,0 58 1355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1 299 3576,'0'0'7746,"1"-24"-4880,2 20-2706,0 0 0,0 0 0,0 1 0,1-1 0,-1 1 0,1 0 0,0-1 0,0 1 0,0 1 0,1-1 0,-1 1 0,6-3 0,10-6 162,-4 1-80,0 1-1,0 1 1,20-6 0,11-6 207,4-2-196,0 2 0,2 3 0,0 2 0,99-15 0,39 0 40,-121 19-318,0 3-1,104 2 1,-166 8 24,0-1 0,0 1 0,0 1 0,0-1-1,-1 2 1,1-1 0,-1 1 0,1 0 0,-1 0 0,-1 1 0,12 9 0,9 5-27,-19-13 29,0 1 0,0 0 0,-1 0 0,0 1 0,10 14 1,7 8 79,166 207 569,-181-223-608,0 1 0,-1-1 0,-1 1 0,-1 1 0,0-1 0,7 29 0,10 100 498,-21-129-495,5 73 224,-4 93 1,-4-109-202,9 69 2,-7-110-28,3-1 0,6 32 0,-4-31-15,-2 0 1,1 34-1,11 117 181,-16 104 999,0-285-1055,-5-26-2223,-46-78-7743,15 48-449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93 3752,'0'0'7698,"-7"-14"-3468,15 11-3996,-1 0 1,1 0-1,-1 0 0,1 1 0,11-1 0,1-2 91,177-38 724,-158 37-1011,0 1 1,0 2-1,59 4 1,-46-1-25,-49 1-10,0-1 0,0 1 0,0 0 0,0 0 0,-1 1 0,1-1 0,0 1 0,-1-1 0,1 1 0,0 0 0,-1 0 0,0 0 0,0 0 0,3 3 0,28 34 88,-32-37-87,62 84 408,-2-11-206,-55-68-196,-3-5-5,-1 0 0,0 1 0,0-1 0,0 1 0,0-1 0,0 1-1,-1 0 1,1 0 0,-1 0 0,0 0 0,0 0 0,0 0 0,0 0 0,1 4 0,-2-6 587,-3-1-139,-9 1-339,0 1 0,0 0-1,0 1 1,-19 6 0,-25 5-33,-16-6 120,-139-3 1,134-6 178,67 0-307,1 0 0,-1 0-1,0-1 1,-14-5 0,14 4 22,0 0 0,0 1 0,0 0 0,-17 0 1,-10-4 538,36 6-345,2-20-534,-1 18 221,0 0 0,-1 0 0,1 0 0,0 0 0,0 0 0,0 0 0,0 0 0,1 0 0,-1 0 0,2-3 0,59-120 52,-18 47-149,-42 76 118,-1 0 0,1 0 1,0 1-1,0-1 0,0 0 0,0 1 0,0-1 1,0 1-1,0-1 0,0 1 0,1 0 0,-1-1 1,1 1-1,-1 0 0,1 0 0,2-2 0,-3 3-82,-1 14-7290,0 3 1437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69 3472,'0'0'7989,"20"-2"-6969,-11 1-951,231-28 3411,144-5 204,6 32-1630,-224 3-1554,37 14-77,-110-5-209,4 4 192,-64-8 583,68 3-1,-109 4-2687,-1-7-1162,-5 0-2592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7 4985,'0'0'4501,"0"-5"-1874,0 3-1066,0 4-901,-8 277 4566,1-137-3767,-24 236 560,9-184-1436,17-136-274,-20 90 1,24-136-256,1-11-54,0-1-1,0 0 1,0 1 0,0-1 0,1 1-1,-1-1 1,0 0 0,0 1-1,0-1 1,0 1 0,0-1 0,0 0-1,-1 1 1,1-1 0,0 1-1,0-1 1,0 0 0,0 1 0,0-1-1,0 1 1,-1-1 0,1 0-1,0 1 1,0-1 0,-1 0-1,1 0 1,0 1 0,0-1 0,-1 0-1,1 1 1,0-1 0,-1 0-1,1 0 1,0 0 0,-1 1 0,1-1-1,-1 0 1,1 0 0,-1 0-1,0 0-252,1-9-4587,0-4 3193,1-1 0,1 0 0,0 1 0,1 0 0,6-16 0,12-30-5932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4424,'0'0'12155,"1"0"-12035,-1 0-1,0-1 1,0 1-1,0 0 1,0-1-1,1 1 1,-1 0-1,0 0 1,0-1-1,0 1 1,1 0 0,-1-1-1,0 1 1,1 0-1,-1 0 1,0 0-1,0-1 1,1 1-1,-1 0 1,0 0-1,1 0 1,-1 0 0,1 0-1,-1-1 1,0 1-1,1 0 1,-1 0-1,0 0 1,1 0-1,274 19 2154,-131-6-1819,10 5-214,117 22-184,-152-20-64,141 30 71,-181-31 15,105 11 0,44 5 193,-156-23-234,-52-10-22,0 0 0,-1 2 0,1 1-1,19 7 1,-30-9-5,1 1 1,0-1-1,0-1 0,0 0 1,0 0-1,0-1 0,13 0 1,-22-1-9,0 0 0,1 1 1,-1-1-1,1 0 0,-1 1 1,0-1-1,1 1 0,-1-1 1,0 1-1,0-1 1,1 1-1,-1 0 0,0 0 1,0 0-1,0 0 0,1 1 1,-2-1 103,11-1-127,-9 0 25,1-1-1,0 1 0,0 0 1,0 0-1,-1 1 0,1-1 1,0 0-1,0 1 0,-1 0 0,1 0 1,4 1-1,-7 0 1,1-2-2,19-1 0,-19 1-5,-1 0 0,0 0 0,1 0 0,-1 1 0,0-1 0,1 0 0,-1 0 0,1 0 0,-1 0 0,0 0 0,0 1 0,1-1 0,-1 0 0,0 0 0,1 0 0,-1 1 0,0-1 0,0 0 0,1 1 0,-1-1 0,0 0 0,0 0 0,0 1 0,1-1 0,-1 0 0,0 1 0,0-1 0,0 1 0,0-1 0,0 0 0,0 1 0,0-1 0,0 0 0,0 1 0,0-1 0,0 0 0,0 1 0,0-1 0,0 1 0,0-1 0,0 1-9,0 20-206,7 32 228,-4-40-2,-1 1 0,1 21 0,-3 611 822,-15-477-813,13-130 35,-2 0-1,-8 39 1,1-9 154,9-36-125,2-28-81,0 0 1,0 0 0,0 0 0,-1 1 0,0-1-1,0 0 1,-2 5 0,1 8 31,3-12-11,-1-5 19,-1 0-109,0-1 0,0 0-1,0 0 1,0 0-1,0 0 1,0 0-1,0 0 1,0 0 0,0 0-1,1 0 1,-1 0-1,0-1 1,0 1 0,0 0-1,0-1 1,0 1-1,1-1 1,-2 0-1,-4-3-887,0-1 0,1 0 0,0 0 0,-8-10 0,3 4-1183,-19-20-5000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12 3952,'0'0'7203,"-12"0"-2523,82 0-3119,156 6 1644,-56 7-2327,79 11-497,-118-6-218,-35-5-53,-67-11-72,0 2-1,56 14 0,29 11 55,-94-26-90,-17-3 3,0 0 0,-1 0 1,1 1-1,-1-1 1,1 1-1,0 0 1,-1-1-1,1 1 1,-1 0-1,0 0 1,4 2-1,-1-2-10,-4-1 154,1 0-157,0 1 10,1-1 0,-1 1 1,1-1-1,-1 1 0,1 0 0,-1-1 0,0 1 0,1 0 1,-1 1-1,4 2 0,-1-3 27,-3-1-22,-1 0 4,4 0-55,-3 1 26,4 3 32,-4-3 44,3-1-50,-4 0-2,-1 31-446,-1-16 488,0-1 1,-2 0-1,0 0 1,-1 0-1,-5 13 0,-9 40 68,-5 23 30,0 8-102,0 4 80,10-49-78,9-41-34,0-1 0,2 1 0,-1 0 0,0 22 0,3-32-12,0 0 0,-1 0 0,1 0 0,0 0 0,-1 0 0,0 0 1,1 0-1,-1 0 0,0 0 0,-1 2 0,1-2 8,-1 0 1,1 1 0,0-1-1,0 1 1,1-1 0,-1 1 0,1-1-1,-1 1 1,1 0 0,-1 3-1,1-5 138,-587-1 876,562-1-996,0-1-1,-32-8 1,-22-2 142,-59-12-78,25-7 194,74 22-275,23 5 14,0 1 0,0 0-1,-30-1 1,36 2-22,-14-2 6,22 4-21,3-18-45,0-1 0,2 1 0,0 1 0,0-1 0,10-26 0,-1 14 69,-2 6 12,-1-1 0,-1 0 0,7-42 0,23-145 58,-22 132-18,-2 24-55,-11 45 6,1 1 0,-2 0 0,0-1 0,2-19 0,-5 29-8,1 0-5,0 1 0,0 0 0,0-1 1,0 1-1,0-1 0,0 1 0,0 0 0,0-1 1,0 1-1,0 0 0,1-1 0,-1 1 0,0-1 1,0 1-1,0 0 0,0-1 0,1 1 0,-1 0 0,0-1 1,0 1-1,1 0 0,-1 0 0,0-1 0,0 1 1,1 0-1,-1 0 0,0-1 0,1 1 0,-1 0 1,0 0-1,1 0 0,-1-1 0,0 1 0,1 0 1,1-1 17,-1 2-622,1-1 379,-1 1-1,1 0 1,-1 0-1,1 0 1,-1 0-1,0 0 1,1 0 0,-1 1-1,0-1 1,0 0-1,1 2 1,1 0-625,15 17-4425,4 3-1276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246 140 2720,'0'0'4370,"2"-6"-2627,9-22 701,-10 27-2218,-1 0 0,0 0-1,1 0 1,-1 0 0,1 0-1,-1 0 1,0 0 0,0 0-1,1 0 1,-1-1 0,0 1-1,0 0 1,0 0 0,0 0-1,-1 0 1,1 0-1,0 0 1,0 0 0,0 0-1,-1 0 1,1 0 0,-1 0-1,1 0 1,-1 0 0,1 0-1,-1 0 1,1 0 0,-1 1-1,0-1 1,0 0 0,1 0-1,-3-1 1,-13-1 296,0 1 0,-1 1 1,1 0-1,-21 2 0,3 0-212,29 0-291,0-1-1,1 1 0,-1 0 1,0 1-1,1-1 0,-1 1 1,1 0-1,0 0 0,0 0 0,0 1 1,0-1-1,0 1 0,0 0 1,0 0-1,1 0 0,0 1 1,-1-1-1,1 1 0,1 0 1,-1 0-1,1 0 0,-1 0 0,1 0 1,0 1-1,0-1 0,1 0 1,-1 1-1,1 0 0,-1 8 1,-5 35 95,-1 39-83,8-3-130,0-82 97,1 1 1,-1-1-1,1 0 0,0 0 0,0 0 0,0 0 0,0 0 0,0 0 0,0 0 0,1 0 0,-1 0 0,0-1 0,1 1 1,0 0-1,-1-1 0,1 1 0,0-1 0,0 0 0,0 1 0,3 0 0,-2 0-4,1 1 0,0-1 0,0 0 0,1-1 1,-1 1-1,0-1 0,1 0 0,7 1 0,29 1-31,-37-2 38,1 0 1,0 0-1,-1 0 1,1-1-1,0 0 1,-1 0-1,1 0 1,0-1-1,-1 1 0,1-1 1,0 0-1,-1 0 1,1-1-1,-1 0 1,0 1-1,1-2 1,-1 1-1,4-3 1,-1-1-5,0 1 1,-1-1 0,0 0-1,0-1 1,0 0 0,-1 1-1,0-2 1,0 1 0,-1-1-1,0 1 1,-1-1 0,1 0-1,-1-1 1,-1 1 0,3-15-1,3-16 21,-3 21 24,-2 0 0,0 0 0,0-22 0,-3 36-26,0 1 1,0 0 0,-1-1 0,1 1 0,-1 0-1,0-1 1,0 1 0,0 0 0,0 0-1,0 0 1,-1 0 0,1 0 0,-1 0-1,0 0 1,0 0 0,0 1 0,0-1 0,0 1-1,-1-1 1,1 1 0,-1 0 0,0 0-1,0 0 1,1 0 0,-6-1 0,-70-45-765,77 47 503,0 0 1,0 1 0,0-1-1,0 0 1,0 0 0,0 0-1,0 0 1,0 0-1,0 0 1,0 0 0,0 0-1,1 0 1,-1 0 0,0-1-1,0-1 1,-5-10-4141,-2 1-1838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1 104 5065,'0'0'10398,"0"0"-10347,0 0 1,0 0-1,0-1 1,0 1-1,0 0 1,0 0-1,0 0 1,0 0-1,0 0 1,0-1-1,0 1 1,-1 0-1,1 0 1,0 0-1,0-1 1,1 1-1,-1 0 1,0 0-1,0 0 1,0 0-1,0-1 1,0 1-1,0 0 1,0 0-1,0 0 1,0 0-1,0 0 1,0-1-1,0 1 1,0 0-1,1 0 1,-1 0-1,0 0 1,0 0-1,0 0 1,0 0-1,0-1 1,1 1-1,-1 0 1,0 0-1,0 0 1,0 0-1,0 0 1,1 0-1,163-6 408,-43 0-346,-72 0-107,-49 37-72,7 139 845,0-145-752,-3-12 1516,-5-13-1492,0 1-1,0 0 1,0-1-1,1 1 1,-1-1-1,0 0 1,0 1 0,0-1-1,0 0 1,0 0-1,0 1 1,0-1-1,0 0 1,0 0-1,0 0 1,1 0-1,-1 0 1,0 0-1,-2-1 1,-5 0-24,0 0 0,-1-1-1,1 0 1,0 0 0,0-1 0,0 0-1,-11-6 1,-27-10 76,-44-13 329,67 24-212,-7-1-41,29-16 1,1 19-187,1 1 0,-1 0 0,1 0 0,0 0 0,1 0 0,-1 0 0,1 0 1,0 0-1,0 1 0,1-1 0,-1 1 0,1-1 0,0 1 0,5-6 0,44-75 76,-42 67-59,3 0 6,-12 16 25,-1-3 0,0 4-7,-9 1-6890,-5 0 195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1 933 4793,'0'0'5382,"2"1"-4623,12 2-77,0-1-1,0 0 1,0-1-1,0 0 1,0-1 0,19-2-1,8 0 361,390-1 3529,-6 0-3500,-174 21-673,-187-12-312,410 37 188,-275-25-226,96 5 18,-92-10-35,-89-11-12,-74-3-5,57 6 0,-19 2 19,25 4-10,-77-10-35,-25-1 15,0-1 0,1 1-1,-1 0 1,1 0 0,-1-1-1,1 1 1,-1 0 0,1 1-1,-1-1 1,1 0 0,-1 0-1,1 1 1,-1-1 0,0 0-1,1 1 1,-1 0 0,0-1-1,1 1 1,1 1 0,-2-1 12,0-1 0,-1 0 0,1 0 0,-1 0-1,1 0 1,-1 0 0,1 0 0,0 0 0,-1 0 0,1 0 0,-1 0 0,1 0 0,-1 0 0,1 0 0,-1 0 0,1-1-1,0 1 1,-1 0 0,1 0 0,-1-1 0,1 1 0,-1 0 0,1-1 0,-1 1 0,0 0 0,1-1 0,-1 1 0,1-1 0,-1 1-1,0-1 1,1 0 0,13-42 92,-1-1-1,-3 0 0,7-52 1,-11 57-73,4-44-38,0-107 0,-6 60 32,10-261 700,-15 390-880,0 0-1,0 0 1,0 0-1,0 0 1,-1 0-1,1 0 1,0 1-1,-1-1 0,1 1 1,0-1-1,-1 1 1,1-1-1,-1 1 1,1 0-1,0 0 1,-1-1-1,1 1 1,-1 0-1,-2 1 0,1-1-329,-32-2-5561,3-4-4246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6 7401,'6'-3'10936,"-6"3"-10836,0-1 0,0 1-1,0 0 1,0 0 0,0 0 0,0 0 0,0 0-1,0 0 1,0-1 0,0 1 0,0 0 0,0 0-1,0 0 1,0 0 0,0 0 0,0 0 0,0-1 0,0 1-1,2 17 2089,-2 42-3092,-1-36 1739,-8 116-100,2-54-500,0-15-51,0 43 82,-5 71 152,2-68-106,4-29-146,-5 142 151,11 543 771,0-770-1017,-1 1 152,9-2-1604,71-36-4402,-27 11 855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0 5881,'0'0'9486,"0"4"-8999,0 578 6630,-15-388-6019,0 2 137,15-182-1145,1-10-68,0 0 0,-1 0 0,0 0 0,0 0 0,0 0 0,0 0 0,-1 0 0,1-1 0,-1 1-1,0 0 1,0 0 0,0 0 0,-3 3 0,3 0 124,-1 0-1621,-2-10-749,1-7-1974,-3-2-2414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5841,'0'0'8470,"2"0"-8425,79-1 296,-1 4 0,114 19 0,-188-21-331,0 0 0,0 0 1,0 1-1,0 0 0,0 0 0,0 0 0,8 6 0,-6 28 92,-8-21-51,0-5-18,1 0 0,-1 0-1,0 0 1,-1 0 0,-1 0-1,1 0 1,-1 0-1,-1 0 1,0 0 0,-1-1-1,1 1 1,-10 15 0,9-18 7,-14 15 72,17-21 28,-16-1 217,11-1-306,0 0 0,-1 0 0,1 0 0,0-1 0,0 0 0,0 0 0,0-1-1,0 0 1,1 0 0,-7-4 0,-56-44 366,57 43-338,-5-5 68,6 4 55,1 1 0,-2 1 0,1 0 0,-18-9 0,21 15-161,6 1-96,11 0-3425,12 0 268,7 0-1005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56 5473,'0'0'8542,"2"0"-8487,8-1 160,0-1 1,0 1-1,0-2 1,16-4-1,14-5 238,-33 11-409,32-8 170,1 1 0,-1 3 0,42-1 0,-79 6-215,-1 0-1,0 0 1,0 0-1,0 0 1,0 0-1,0 0 1,0 0-1,0 1 1,1-1-1,-1 0 1,0 1-1,0-1 1,0 1-1,0-1 1,0 1-1,-1 0 1,1-1-1,0 1 1,0 0-1,0 0 1,0-1-1,-1 1 1,1 0-1,0 0 0,-1 0 1,1 0-1,-1 0 1,1 0-1,-1 0 1,1 0-1,-1 0 1,0 2-1,2 0 2,4 9 45,0 0 1,-1 0-1,0 0 1,-1 1-1,0 0 1,-1 0 0,-1 0-1,0 0 1,-1 0-1,0 0 1,-2 25-1,1-38 1,-1 1 0,1-1 0,-1 1 0,1-1 0,-1 1 0,1-1 0,-1 1 0,1-1 0,-1 1-1,1-1 1,-1 0 0,1 0 0,-1 1 0,0-1 0,1 0 0,-1 0 0,0 0 0,1 1 0,-1-1 0,0 0 0,1 0-1,-1 0 1,0 0 0,1 0 0,-2-1 0,-27 1 664,19 0-446,-36 1 444,15 0-160,-1-1-1,-54-8 1,-16-9 429,41 6-6663,37 7 2222,2-1-4653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7601,'0'0'3410,"6"0"-2110,147-2 3169,200 5-441,-76 30-3091,-148-13-721,16 0 207,208 58 0,-195-42-150,-71-17-162,-77-17-19,48 8 995,-44-3-5230,-4-3-230,4-3-1727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6:24:24.7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3992,'0'0'6401,"18"4"-4939,316 60 3871,186 3-1912,-60-20-2239,-366-40-1051,51 3 130,209 40 0,-164 6-134,20 4 209,-97-34 183,-97-19 62,-9 0-1883,-28 2-8385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8:49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0 151 8065,'0'0'12168,"16"0"-11808,86 1 686,180-7 282,-143 0-1307,127 1 126,46-1 81,-17 1-77,20 2 38,-167 5-132,-73-2-55,355 16 26,-225-2-1,-61-6-62,146-5 29,-152-5-4,233-21 17,416 5 54,-534 20-38,-17 0-28,259-5 26,-340-6-33,127-4-28,41 13 127,-267-2-86,57-11 0,-50 5-2,719-19-16,-648 27-31,25-8 15,-45 0 26,435 2 48,-461 6 7,61-8 13,9-1-167,-104 8 134,59 2-36,-98 0-2,0 1 0,0 0 0,0 1 1,0 1-1,15 6 0,-20-8 69,-12-7-249,-14-8-1365,-11-4-3789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8:53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0 184 3080,'7'3'12556,"-7"225"-8017,1-227-4536,-1 1 0,1 0 0,0 0 1,-1-1-1,1 1 0,0 0 0,0-1 1,0 1-1,0 0 0,0-1 0,0 0 1,0 1-1,1-1 0,-1 0 0,0 1 1,1-1-1,-1 0 0,1 0 0,0 0 1,-1 0-1,1-1 0,0 1 0,-1 0 0,1-1 1,4 2-1,60 13 40,-40-10 16,-7-2-15,1-1 0,26 0 0,-1 1 3,180 0 839,-120-5-516,1287 2 1608,-1181 5-1907,19 6-23,492-5 7,-287-21 189,-379 12-236,305-25 139,-25 1-17,-297 24-129,608-21 131,-415 13-99,-123 4-23,-25 2-10,204-6 0,1250 11 45,-1410 9-47,-2-1-1,481-8 40,-594 1-45,0 0-1,23 6 1,21 1-12,92-3 12,-97-7 79,-34 1-190,0 0-1,0 0 1,0 2 0,0 0-1,-1 1 1,1 1-1,21 6 1,-28-6 89,0 0-1,0-2 1,1 1 0,-1-1 0,1-1-1,-1 0 1,17-2 0,13 0 0,202 2-454,-241 0 487,-1 0 1,0 0-1,1-1 0,-1 1 0,0 0 0,0 0 0,1-1 0,-1 1 1,0-1-1,0 1 0,0-1 0,1 0 0,-1 0 0,0 1 0,0-1 0,0 0 1,0 0-1,0 0 0,-1 0 0,1 0 0,0 0 0,0 0 0,-1 0 1,1 0-1,0-1 0,-1 1 0,1 0 0,-1 0 0,0 0 0,1-1 0,-1 1 1,0 0-1,0-1 0,0 1 0,0-2 0,1 0-2,-1-1 0,0 1 1,0-1-1,-1 1 0,1-1 0,-1 1 0,0-1 0,0 1 1,0-1-1,0 1 0,-3-5 0,-15-32 116,13 30-72,1 0-1,0 0 1,0 0-1,1-1 1,1 0-1,-3-13 1,-11-29 40,14 45-40,0-1-1,1 1 1,0-1 0,0 0-1,1 0 1,0 0-1,0 0 1,1 0-1,1-10 1,-1-6-148,-5 5-2207,-6 7-3788,-8 2-4834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8:58.5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 4672,'0'0'16509,"-1"29"-16077,-4-11-282,1 0 0,1 1 0,0-1 0,2 1 0,0 0-1,1-1 1,3 25 0,-2 13-34,-1 250 536,-7-161-427,7 629 436,7-656-593,-7 311-80,7-279 43,-7-123-28,0-1-5,0 1 1,6 34 0,1 16 13,0-11 13,-1-35 20,-2 0 1,0 1-1,-3 47 0,6-5-19,7-14 111,-7-27 644,6-9-23,-11-22-729,-1 1 0,0-1 0,1 0 0,-1 1 1,0-1-1,0 1 0,0-1 0,-1 1 0,1-1 0,-1 1 1,1 0-1,-1-1 0,0 1 0,0 0 0,0-1 0,-1 4 1,1-4-21,0 1 1,0-1 0,0 1 0,0-1-1,0 1 1,0-1 0,1 1 0,-1-1-1,1 0 1,0 1 0,-1-1 0,1 0-1,0 1 1,1-1 0,1 4 0,-2-6-5,0 1 0,-1-1 0,1 1 0,0 0 0,-1-1 0,1 1 0,-1 0 0,1 0 1,-1-1-1,1 1 0,-1 0 0,1 0 0,-1 0 0,0 0 0,1 0 0,-1-1 0,0 1 0,0 0 0,0 0 1,0 0-1,0 0 0,0 0 0,0 0 0,0 0 0,0 0 0,0 0 0,-1 1 0,1 1 7,0-2 30,1 34-20,3-14-6,-4-18-16,1-1-1,-1 0 1,0 1 0,0-1 0,1 0 0,0 0-1,-1 1 1,1-1 0,0 0 0,2 4 0,5 27-14,-1 128 37,0-123-24,0 3 2,-7 70 12,6-109-516,7-12-730,21-41-2336,-9 8-2045,9-11-5964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00.7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0 6041,'0'0'11594,"0"30"-9348,7 335 773,0-68-1937,-7 883 749,-7-966-1646,-3-20-149,-1 1 87,11 608 1264,-23-803-9536,-3 0-236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06.6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 6553,'0'0'7906,"6"-2"-6641,18-3-352,1 1 0,0 2 0,0 0 0,-1 2 0,31 2 0,6 0-200,-9-3-274,12 0 68,0 3 0,93 14-1,58 17 242,-94-15-504,428 17 758,-393-30-938,957 5 642,-834-10-630,35-14-30,-89 1 20,454 10 251,-359 5-370,1059-2 367,-1043 18-154,-98-2-143,-110-9-12,87 2 91,491-3 107,-250-6-59,-302-9-79,-1 1-1,28-3-27,-180 11-21,-1-1-18,0-12-941,1 10 189,-1-1-1,0 0 1,0 0 0,-1 0 0,1 1-1,-1-1 1,1 0 0,-1 0 0,-1 1-1,-2-8 1,-9-11-8325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20.9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12 3344,'0'0'14160,"6"-2"-16356,-5-7-2526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55.9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1057 1 4304,'0'0'14155,"0"22"-13173,0-7-720,-1 1-1,0-1 0,-1 0 1,0 1-1,-1-1 0,-1 0 1,-11 28-1,-6 18 194,15-40-295,-16 36 1,6-25-83,-1-1 0,-33 46 1,31-49-12,15-21-45,-1-1-1,1 0 1,-1 1-1,-8 7 0,3-3 6,0 0-1,-12 18 1,7-8-15,2-4 9,0-2 0,0 0 0,-24 21 0,-11 14-21,16-12 48,24-27-24,-1-1 0,0 0-1,-18 16 1,15-16-29,5-4 32,0 0 1,-1-1-1,1 1 1,-1-1-1,0-1 1,-1 1-1,-15 5 1,-26 12 18,24-16-17,17-3-6,0-1 1,0 0-1,0-1 0,-14 1 0,-26-3 43,10-17-33,33 14-25,-1 0 0,0 0 0,0 1 0,-11-3 0,14 4-2,0 0 0,0 0 0,0 0 0,1 0 0,-1-1 0,1 0 0,-1 0 0,1 0 0,0 0 0,0 0 0,0 0 0,1-1 0,-1 1 0,1-1 0,-2-4 0,-1 1 0</inkml:trace>
  <inkml:trace contextRef="#ctx0" brushRef="#br0" timeOffset="1">16 216 23856,'-2'-9'-3,"-4"-34"0,4 33 5,0 0-1,0-1 0,0-16 1,2 12 4,0 14 190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55.9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1029 0 5337,'0'0'10065,"-8"1"-8285,0 3-1516,0 1 0,0-1 1,1 1-1,-1 0 0,1 1 1,1 0-1,-11 10 1,2-1 158,-263 231 2416,224-193-2569,-26 22 61,61-58-268,1 1 0,-26 34 0,27-32-48,-5 17 72,10-14-42,4-15-40,7-7-5,0-1 1,0 1 0,0 0 0,0-1-1,0 1 1,0 0 0,1 0 0,-1 0-1,0-1 1,0 1 0,1 0 0,-1 0-1,1 0 1,-1 0 0,1 0 0,-1 0-1,1 1 1,0-1 0,-1 2 0,-6 10 3,7-12 0,-1 0-1,0-1 1,1 1-1,-1 0 1,1 0 0,-1 0-1,1-1 1,-1 1-1,1 0 1,-1 0-1,1 0 1,0 0-1,0 0 1,-1 0-1,1 2 1,-6 4 23,5-5-24,0 0 0,0 0 1,0 0-1,0 0 0,0 0 1,0-1-1,-1 1 0,1 0 1,-1-1-1,1 1 0,-1-1 1,1 0-1,-4 2 0,4-3 13,1 1-18,0 3 7,-20 14 20,6-1 38,14-17-63,0 0 0,0 0 0,0 1 0,-1-1 0,1 0 0,0 0 0,0 0 0,0 0 0,0 0 0,-1 0 0,1 1 0,0-1 0,0 0 0,0 0 0,0 0 0,0 0 0,0 1 0,0-1 0,0 0 0,-1 0 0,1 0 0,0 1 0,0-1 0,0 0 0,0 0 0,0 0 0,0 1 0,0-1 0,0 0 0,0 0 0,0 0 0,0 1 0,0-1 0,0 0 0,0 0 0,1 0 0,-1 1 0,0-1 0,0 0 0,0 3 0,-6 2 0,0 1 0,0 0 0,0 0 0,1 0 0,0 1 0,0 0 0,1 0 0,0 1 0,-5 12 0,7-15 1,-1 1 0,0 0 0,0-1 0,0 0-1,-1 1 1,-5 5 0,-4 7 1,-11 30 9</inkml:trace>
  <inkml:trace contextRef="#ctx0" brushRef="#br0" timeOffset="1">73 1154 23796,'-2'5'1,"-6"19"7,-34 125-9,41-147 1,-4 14-2,3-13 2,1 1 0,0 0 0,0 0 0,0-1 0,0 1 0,0 7 0,-6 78-61,7 150 72,0-238-34,0-20-1183,0-10-1428,0-12-2860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55.9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1225 113 6305,'0'0'14996,"-8"-6"-14438,-61-40-230,13 7-255,51 36-77,0 1 1,0-1-1,-1 0 0,1 1 0,-1 0 1,1 1-1,-1-1 0,0 1 1,1 0-1,-1 0 0,0 1 0,0 0 1,-6 0-1,3 0 4,1 1 1,-1 0-1,1 0 1,-1 1-1,1 0 0,-1 0 1,1 1-1,0 0 0,0 1 1,1 0-1,-1 0 1,1 0-1,-13 11 0,-29 19 78,1 3 1,2 2-1,2 2 0,-42 51 0,-1 6 12,-36 45 108,46-49-102,28-20 0,-31 58-17,28-42-11,32-52 23,0 1-1,-21 65 1,32-79-60,-1 6-31,2 0 0,1 1 0,-3 45 0,7-53 8,-10 305 108,13-279-105,1-39-11,1-1-1,0 0 1,0 1-1,1-1 1,0 0-1,6 11 1,4 18 4,-1-4-1,31 65-1,0-1 44,-41-95-46,57 143 71,-53-133-90,-5-12 13,0 0 0,-1 0 0,1 0 0,0 0 0,1 0 0,-1 0 1,0 0-1,0 0 0,1 0 0,-1-1 0,4 4 0,-1-1 44,0 1-1,-1 1 0,0-1 1,0 0-1,0 1 0,-1-1 1,0 1-1,2 7 0,-4-13 21,0-4-632,0-29-1933,0 6-2501,0-3-4234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30.6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5881,'0'0'3596,"8"19"-76,9 13-1414,-14-29-1915,0 1 1,0 0-1,-1 1 1,1-1-1,-1 0 0,0 1 1,-1 0-1,2 6 1,24 94 1770,-17-72-1559,-1-5-24,19 40 0,5 15-33,-26-66-298,0 0 1,2-1 0,0 0 0,12 16-1,17 31 69,-19-32-146,-14-25 41,-1 0-1,0 1 1,-1-1 0,5 11 0,17 28 112,-15-25-52,-8-18-69,-1 1 0,1 0 1,-1 0-1,0 0 0,1 0 0,-1 0 0,-1 0 0,1 0 1,0 0-1,-1 3 0,1 0 25,0 0 0,0 0 0,0 0 0,0 0 0,5 9 0,-4-9-2,0 0 1,0 1-1,-1-1 0,1 1 0,-1 11 0,6 44 121,-7 88 106,0-141-240,-2 0 0,1 0 0,-1 0 0,-1 0 0,-3 10 1,-6 22 27,1 3-22,-25 71 1,5-18 76,-10 14-32,38-104-514,1-7-45,-1-17-760,3-38-3196,0 43 2502,0-43-7179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14.8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696 0 3912,'0'0'8685,"-22"12"-7417,8-2-725,0 0 0,-20 9 0,19-11-222,0 0-1,-18 15 0,-52 43 119,62-51-299,17-11-120,1-1 1,0 0-1,0 1 1,0 0-1,-8 9 0,4-2-13,1 0 26,-1-1 0,-21 18 0,28-25-35,-1 1 0,1-1 1,-1 0-1,1 1 1,0-1-1,-3 8 1,-5 9 72,8-16-52,-1-1-22,1 1 0,-1 0 0,1 0-1,0 0 1,0 0 0,-2 8 0,-3 15 15,-7 18 61,0-6 65,6-22-93,6-14-42,0 1 0,1 0 1,-1-1-1,1 1 0,0 0 0,0 0 0,0 0 1,0 0-1,0 6 0,-13 29 13,14-33-14,-1-1 1,0 1-1,0-1 1,0 0-1,-1 0 1,1 0-1,-1 0 0,-1 0 1,1 0-1,-5 6 1,6-10-2,0 1 0,1-1 0,-1 1 0,0 0 0,0 0 0,1-1 0,-1 1 0,1 0 0,-1 0 0,1 0 0,0-1 0,0 4 0,-7 19-1,-4-2 83,0 1 1,2 1-1,0 0 1,-5 27-1,4-22 36,8-23-87,-1 0 0,1 0 0,1 1 0,-1-1 0,0 14 0,0-8-24,1 0-1,-1-1 1,-1 1 0,0 0-1,-7 17 1,5-18-2,1 1-1,1-1 1,0 1 0,0-1-1,0 20 1,-4 15 2,6-41-6,1 0 1,-1 0-1,0 0 1,-1-1-1,1 1 1,-4 7-1,3-7 11,0-1 1,1 1-1,-1 1 0,1-1 0,0 0 0,0 8 0,-13 42 78,7-10-88,6-39 6,0 0 1,0 1-1,0-1 0,-1 0 1,-3 9-1,3-9 0,0 0 0,0 0 0,1 1 0,-1-1 0,1 11 0,0 11 45,0-22-20,0 0 0,1 1 0,0-1-1,0 1 1,0-1 0,1 0 0,0 1-1,0-1 1,1 0 0,-1 0 0,1 0 0,1 0-1,-1 0 1,1 0 0,5 7 0,4 11 272,-11-22-246,0 1 0,0 0 0,0-1 0,1 1 0,-1-1 0,1 1 0,-1-1 0,5 5 0,22 26 340,-26-30-384,1 0 1,-1 0-1,1 1 0,-1-1 0,0 1 0,2 5 0,13 19 235,-5-2-69,4 3 59,-3-11-59,21 37 0,-12-17-101,-3 1-35,-17-33-31,0 0-1,1 0 1,-1-1-1,1 1 1,1-1-1,-1 1 1,1-1-1,0 0 1,6 6-1,25 35 95,30 37 90,-44-59-139,2-1 0,0-1 0,2-1 0,52 34 0,-62-44-50,23 11-59,5-1 135,-34-15-93,0-1 0,1 0 0,0-1 0,0 0 0,11 2 0,43 16 71,-22-9-50,-35-10-10,0-1-1,1 1 1,0-1 0,-1-1 0,1 1 0,10-1-1,29 7-30,-39-5 24,1-1 0,0-1-1,16 2 1,-18-2 2,-1 0 0,1 0-1,-1 1 1,1-1 0,-1 1-1,0 1 1,0-1 0,0 1-1,0 0 1,6 5 0,-10-7 9,3-1 0,1 1 1,-1-1-1,0 1 1,0 1-1,0-1 0,0 1 1,0-1-1,8 6 1,2-1-5,105 33 69,-106-36-69,-12-3 3,0 0 0,0 0 0,0 1 0,0-1 0,0 0 0,-1 1 0,1 0 0,0-1 1,0 1-1,0 0 0,-1 0 0,3 1 0,-3-1-701,-4-5-117,-9-8-2108,-15-5-6003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19.0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147 1 4256,'0'0'11792,"0"18"-10202,-2 8-1050,-2 0 1,-1-1-1,-1 1 1,-1-1-1,-14 33 1,9-23-326,-8 22 26,2 1-1,3 1 1,2 0 0,3 1-1,-4 106 1,14-159-241,0 0-1,1-1 1,-1 1-1,2 0 1,-1 0-1,1 0 1,0 0 0,0-1-1,0 1 1,1-1-1,0 0 1,1 0 0,-1 0-1,1 0 1,0 0-1,1-1 1,-1 0-1,10 9 1,-12-13 0,27 30 44,2-2 0,1-1 0,56 37 0,-84-62-44,3 1 8,1 1-1,-1-1 0,1 0 0,0-1 0,0 0 0,0 0 0,0-1 0,10 2 0,-9-2 3,0 1 0,-1 0 0,15 6 0,4 1-2,-14-5-2,0 1-1,0 0 1,12 8-1,24 12 44,-38-19-16,-11-6-26,1 0 0,0 0 0,0-1 0,0 1 0,0 0 0,0-1 0,0 1 0,0-1-1,0 1 1,0-1 0,0 1 0,0-1 0,0 0 0,0 0 0,2 1 0,-2-1 44,1 0 1,-1 1-1,1-1 1,-1 1-1,1-1 1,-1 1-1,0 0 1,1 0-1,-1-1 1,0 1-1,0 0 1,1 0-1,-1 0 1,0 0-1,0 0 1,0 1-1,1 1 1,2 9 8273,3 4-9771,14 2 1337,-13-10 26,1-1 1,0 0-1,0-1 1,19 11-1,14 14-3,-4-7 47,-6-3-12,45 20-271,-47-31 103,1-1 0,48 8 0,-44-11 105,6 0-122,0-3 0,0-1 0,43-4 0,-3 0-22,154 2-1172,-234 0 1365,0 0 69,-1 0-1,0 0 1,0 0-1,0 0 1,1 0-1,-1 0 1,0 0-1,0 0 1,0 0-1,1 0 1,-1 0-1,0 0 1,0 0-1,0 0 1,1 0 0,-1 0-1,0 0 1,0 0-1,0 0 1,1 1-1,-1-1 1,0 0-1,0 0 1,0 0-1,0 0 1,1 0-1,-1 1 1,0-1-1,0 0 1,0 0-1,0 0 1,0 0 0,0 1-1,0-1 1,0 0-1,1 0 1,-1 0-1,0 1 1,0-1-1,0 0 1,0 0-1,0 0 1,0 1-1,0-1 1,0 0-1,0 0 1,0 1-1,0-1 1,0 0 0,-1 0-1,1 1 0,0 0 0,0 0 0,0-1 0,0 1 0,0 0 0,0 0 0,0-1 0,0 1 0,0 0 0,-1 0 0,1-1 0,0 1 0,-1 0 0,1-1 0,0 1 0,-1 0 0,1-1 0,-1 1 0,1-1 0,-1 1 0,1-1 0,-1 1 0,0-1 0,0 1 0,-19 11 43,6-3-19,1 0 1,-2-2-1,1 0 0,-25 9 0,13-10-21,0-2-1,0 0 1,0-1 0,0-2-1,-27-2 1,80 13-537,147 26 576,-137-33-47,61 14-9,-91-18-7,0 1-1,-1 0 1,1 0 0,-1 1 0,0-1-1,0 2 1,0-1 0,0 1 0,-1-1 0,1 1-1,-1 1 1,0-1 0,0 1 0,-1 0-1,5 6 1,5 22-190,-13-29 211,0-1 1,-1 0-1,1 0 0,-1 0 1,0 0-1,0 0 1,0 1-1,0-1 0,0 0 1,-1 0-1,1 0 0,-1 0 1,0 0-1,0 0 1,0 0-1,-3 4 0,-45 26 188,11-17-129,24-9-47,0-1 0,-1 0 0,1-1 0,-1-1 0,0 0 0,0-1-1,-27 1 1,-237-4 129,271 0-139,1-1-1,-1 0 1,1-1-1,0 0 1,-10-3 0,-18-5 6,18 6-1,0-1 0,1-1 0,0 0 0,0-1 0,0-1 0,1 0 0,-20-15 0,6 5-18,-40-32 72,35 21-61,19 15 27,8 8-45,1-1 0,0 0 1,0 1-1,-8-16 0,-10-9 8,-18-13 151,40 42-228,-1 1-1,0-1 1,1 1-1,-1 0 1,0-1-1,0 1 1,1 0-1,-1 1 1,0-1-1,0 1 1,0-1-1,-5 1 1,-22 0-4193,8 1-1923,-5-1-3285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43.7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106 156 280,'0'0'1124,"-6"-2"-851,-58-18 1511,53 9-101,10 10-1544,1 1 1,-1-1-1,1 0 0,-1 0 1,1 0-1,-1 1 1,0-1-1,1 0 0,-1 1 1,0-1-1,0 1 0,0-1 1,1 1-1,-1-1 1,0 1-1,0-1 0,0 1 1,0 0-1,-7 2 6613,8-2-6593,0 1 0,0-1-1,0 0 1,0 0-1,0 0 1,0 1-1,-2 15 1398,3 12-1303,2-19-2,0 1-1,0-2 1,1 1 0,1 0-1,-1-1 1,1 0-1,8 10 1,15 27 461,-13-19-523,1-1-1,1-1 1,2-1 0,0 0 0,1-1-1,30 24 1,-50-46-186,27 24 259,53 33 0,-7-5 298,-52-35-227,46 29 1,-59-42-303,0 0 1,1 0 0,-1-1 0,1 0 0,0-1 0,-1 1-1,1-2 1,1 1 0,14-1 0,159 5 225,-156-7-231,0 0 0,0-2-1,0-1 1,0-2-1,0 0 1,-1-2 0,0 0-1,33-17 1,-24 6-32,-1 0 0,62-49 1,-12-9 139,-33 10-91,10-17 8,-55 76-45,1-1 0,-2 0 1,1 0-1,-1 0 1,-1-1-1,0 0 1,4-11-1,11-27-9,-15 38 33,-1 0 0,0-1 1,-1 1-1,0-1 0,-1 0 1,0 0-1,-1 1 1,-1-22-1,0 3 263,1 28-234,0-25-9728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56.9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386 1 2800,'0'0'5081,"-15"0"2466,9 0-7419,-6-1 62,1 1 0,0 1 0,0-1 0,-1 2 0,1 0 0,0 0-1,0 1 1,1 0 0,-15 6 0,-12 6 88,28-12-201,1 0 0,-1 1 0,1 0-1,0 0 1,-13 10 0,7-3-34,0 1 1,2 0 0,-1 1 0,1 1 0,-19 29-1,25-35-41,1 1 0,0 0 0,1 0 0,-1 0 0,2 0 0,-1 1 0,1-1 0,1 1 0,0 0 0,0 0 0,1 0 0,0 11 0,1-20 71,2-8-541,5 1 499,1 0-1,0 0 1,-1 1-1,2 0 1,-1 1-1,0-1 1,1 2 0,10-4-1,23-12 59,-36 17-86,0-1 1,0 1-1,1 0 0,-1 1 1,0-1-1,1 2 0,10-2 1,54 4 42,-30-1-30,-6-2 49,-19 0-86,0 1 0,0 0-1,-1 1 1,28 6 0,8 3 54,-36-8 11,0 1 1,27 9 0,8 4-42,-36-12 12,-1 0-1,-1 0 1,1 1 0,14 8 0,254 147 130,-274-156-482,0 0 0,0 0 0,-1 1 0,1 0 0,6 7 0,-11-9-407,1 0 1,0 1-1,-1 0 0,1-1 1,-1 1-1,0 0 0,1 5 1,5 19-8438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00.4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1792,'0'0'5604,"0"15"6451,0-7-12931,0 22 1529,-1 0-426,1-1-1,2 1 1,10 52 0,-5-21 102,0-1-112,0 17 302,0-9-291,0 6 47,0-4-111,-1-20-68,1 24-6,7 31 86,-6-65-158,-7-30-5,1 0 0,0 0 1,6 17-1,-1 28 108,3 1 17,-7-45-97,0 0 0,-1 0 1,0 0-1,-1 0 0,1 17 1,5 17 19,7 4 35,-14-45-94,1 0 0,0 0 0,1-1-1,-1 1 1,1 0 0,-1 0 0,1-1 0,0 1 0,4 4-1,5 11 60,-9-16-44,-1 0 1,1 0-1,1-1 0,-1 1 1,0 0-1,1-1 1,-1 0-1,1 1 1,0-1-1,-1 0 1,1 0-1,0-1 0,5 3 1,23 18 184,-9-2-155,0 0 1,27 17-1,-25-19-11,0 1 0,21 23 1,-32-29-31,-1 0 0,2 0 0,0-1 0,0-1 1,1-1-1,1 0 0,27 14 0,6 3 22,14-4-35,-31-12 116,47 22 0,5 23 92,-76-52-146,0 1 0,-1 0 1,0 0-1,1 1 0,-2 0 0,7 7 1,-1-4-107,-12-21-1075,-13-23-4027,-7 1-5404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16.0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1 912,'0'0'15292,"-13"12"-14532,6 38 231,1-18-617,2 1 1,2 0-1,1 0 1,4 39-1,-1 3 68,-3-54-310,0-14-82,1-1-1,0 1 1,0-1 0,0 1-1,1-1 1,0 1 0,0-1 0,1 1-1,0-1 1,0 0 0,3 8-1,-3 1 23,-2-14-9,1 0-59,0-1-1,0 0 1,0 1-1,0-1 1,0 1-1,0-1 1,0 1-1,0-1 1,-1 1-1,1 0 1,0-1-1,0 1 1,0 0-1,-1 0 1,1 0-1,0 0 1,-1 0-1,1-1 1,-1 1-1,1 2 1,8 8 83,-7-10-78,0 1-1,-1-1 1,1 1-1,-1-1 1,1 1-1,-1-1 1,0 1-1,0 0 1,0-1-1,0 1 1,0 0-1,0 0 1,1 4-1,-2-6-3,0 1-1,1 0 1,-1-1-1,0 1 1,0 0-1,1-1 1,-1 1-1,0-1 1,1 1-1,-1 0 1,0-1-1,1 1 1,-1-1-1,1 1 1,-1-1-1,1 1 1,-1-1-1,1 0 1,-1 1-1,1-1 1,0 0-1,1 1 1,0 0 5,0 1-1,0-1 1,0 0-1,0 1 1,0-1-1,0 1 1,0 0 0,-1-1-1,1 1 1,-1 0-1,1 0 1,-1 0-1,2 4 1,13 13 51,-12-16-36,0 1 1,0-1 0,-1 1 0,1 0 0,-1 0-1,0 0 1,0 1 0,5 7 0,25 27 20,-24-27 3,0 0-1,16 15 0,-15-16-7,0 0 0,11 18 0,39 55-29,-38-56 28,-2 2-1,18 33 1,-20-31-68,42 55 0,-24-34 16,11 15 40,-44-66-19,-1 1 0,0 0 0,0-1 0,0 1 0,-1 0 0,1 0-1,-1 0 1,1 0 0,-1 1 0,0-1 0,0 0 0,0 6 0,-1-8-22,-3 20 142,4-19-116,-1 0 0,0-1 0,0 1-1,0 0 1,-1 0 0,1-1-1,0 1 1,-1 0 0,1-1-1,-1 1 1,1 0 0,-2 1-1,-19 27 113,-30 34 0,5-9-45,-215 271 351,259-323-429,-30 38 15,3 1 1,-25 48 0,33-40-25,17-37 109,-1 0 1,-13 24-1,11-21 290,6-11-464,1-4-400,0-59-9187,0 21 1530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21.1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0 1632,'0'0'13247,"7"23"-10568,35 22-1156,12 15-845,-43-51-614,-2 0 1,0 1-1,15 19 0,7 9 164,-21-28-193,-1 0 0,-1 1 0,1-1 0,-2 2-1,9 14 1,-16-23-19,11 9 87,-9-10-28,-2 2-55,0-2-36,0 3 82,0 0 0,-1 0 0,1 0 1,-1 0-1,0 0 0,0 0 0,0 0 1,-1 0-1,0-1 0,0 1 0,0 0 0,0-1 1,-1 0-1,0 1 0,0-1 0,0 0 1,-4 4-1,-7 10 15,6-8-46,-10 13 65,1 1 0,-18 36 0,28-49-74,0 0 0,-14 17 0,-7 10 34,-14 39 108,14 1-116,24-68-28,0-1 1,1 1-1,0 0 0,-1 11 0,-5 15 18,-5 20 102,13-52-138,0 1 0,0 0 0,1-1 0,0 1 0,0 0 0,1 7 0,0 14 7,-1-26 36,0 18 30,0-14-79,0-3 109,0 165 14,1-161-122,0 0 1,0-1-1,1 1 1,-1 0-1,1-1 1,4 8-1,0-2 5,7 20-5,-7-18-1,0 0 0,6 23 0,0-4 18,-9-27-14,-1 0 0,0 1 0,-1-1 0,1 0 0,-1 1 0,0-1 0,2 10 0,0 3 11,6 9 9,-5-12-9,-2 0-1,0 0 1,-1 0-1,0 0 1,-2 15 0,1-5-7,0-20-17,1 0 0,0 0-1,0-1 1,1 1 0,-1 0 0,1-1 0,2 5 0,-2-4 2,19-3-522,-20-1 523,1-1 0,0 1 1,-1-1-1,1 0 0,0 0 0,-1 1 0,1-1 0,-1 0 1,1 0-1,-1 0 0,0-1 0,1 1 0,-1 0 1,1-2-1,22-26-29,-15 17 6,24-39-121,-30 44 147,0-1 1,-1 0 0,0 0 0,0 0-1,-1 0 1,0 0 0,0-9 0,1-6-49,0 20-55,0 7-79,1 5 189,0-1 0,1 1 0,0-1 0,0 0 0,1 0 0,0-1 0,11 14 0,9 23 48,-10-15 12,-12-18-59,-3-11-5,0 1 0,0-1 0,0 1 0,0-1-1,0 1 1,0-1 0,0 1 0,0-1 0,1 1-1,-1-1 1,0 1 0,0-1 0,0 1 0,1-1 0,-1 1-1,0-1 1,0 0 0,1 1 0,-1-1 0,1 1 0,-1-1-1,0 0 1,2 1 0,0 2-1,1 0 1,0 0-1,-1 0 0,1 0 0,-1 0 1,3 6-1,-3-5 0,0-1 1,0 1-1,0-1 1,1 1-1,0-1 0,5 5 1,25 32 6,-30-35-16,-3-5 11,1 1-1,-1 0 1,1-1 0,-1 1 0,1 0 0,-1-1 0,1 1 0,0-1 0,-1 1-1,1-1 1,0 1 0,-1-1 0,1 1 0,0-1 0,0 0 0,0 1 0,-1-1-1,1 0 1,0 0 0,1 1 0,4 1 7,-1 2-2,2 2 28,-1-1-28,-5-5-4,1 1-6,-1 1 1,0-1-1,1 0 0,-1 0 0,1 0 0,0-1 0,-1 1 1,1 0-1,0-1 0,-1 1 0,1-1 0,0 1 0,0-1 1,0 0-1,3 1 0,-4-1 8,0 0-1,0 0 1,1 0-1,-1 0 1,0 0-1,0 0 1,1 0-1,-1-1 1,0 1-1,0 0 1,0-1-1,1 1 1,-1-1-1,0 1 1,0-1-1,0 1 1,0-1-1,0 0 1,0 0-1,0 1 1,0-1-1,0 0 1,0 0-1,-1 0 1,1 0-1,0 0 1,0 0-1,-1 0 1,1 0 0,-1-1-1,1 1 1,-1 0-1,0 0 1,1 0-1,-1-2 1,6-11 6,-5 10 10,0 0-1,0 0 1,0 0-1,-1-1 1,0 1-1,0 0 0,0 0 1,0 0-1,-1-5 1,-1-8 43,3 6-45,-1-1 0,0 1 0,-1-1 0,0 1 0,-1-1 0,0 1 1,-1 0-1,-1 0 0,-5-13 0,-10-27 47,5 6-53,7 29-10,6 13-1,-1-1 1,1 1-1,0 0 0,0-1 0,0 1 1,1-1-1,-1 1 0,0-5 1,-13-40 32,14 41-33,-1 1 0,0-1 0,0 1-1,-1 0 1,0-1 0,0 1-1,0 0 1,-4-6 0,3 6-3,0 0 0,1 0 0,0 0 0,0 0 0,0 0 0,1 0 0,0 0 1,-1-8-1,-3-2 54,4 14-50,0 0-1,0 1 1,0-1-1,0 0 0,0 0 1,0 0-1,1-1 0,-1 1 1,1 0-1,0 0 1,-1-3-1,1 1 6,-1 1 0,0 0-1,-1 0 1,1 0 0,0 0 0,-1 0-1,0 0 1,0 0 0,0 0 0,0 1-1,0-1 1,0 1 0,-4-4 0,5 5 21,1-1-6,-7-2 8,5 3-33,1 0 1,0 1-1,0-1 1,0 0-1,0 0 0,1 0 1,-1 0-1,0 0 1,0 0-1,0 0 1,1 0-1,-1 0 1,0 0-1,0-2 1,1 2-4,0-54-132,-37 55 282,15 0-50,0-2-1,-37-6 0,34 4-51,-27-9 68,46 12 51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36.9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5009,'0'0'10963,"7"17"-9325,-5-14-1527,1 1 1,0-1 0,0 0-1,0 0 1,1 0 0,-1 0-1,6 3 1,17 16 237,-16-11-129,1 0-1,0-1 1,22 15 0,22 18 256,-27-13-398,0 0 1,-3 2-1,0 1 1,-2 0-1,-1 2 1,-2 1-1,19 47 1,15 56 97,-35-91-174,-10-25 10,0 0 0,-2 1 0,7 32 0,21 72 67,-28-85-75,1 4 18,3 86-1,-4 29 3,-6-139-8,-2 0 0,0 1 0,-2-1 1,0 0-1,-11 33 0,3-26 4,-3-1 0,0 0 0,-2-1 0,-1-1 0,-28 36 0,-30 26-4,30-37-8,10-2 10,22-28-8,13-22-6,0 1-4,0-1 1,0 0-1,0 0 1,0 0-1,-1 1 0,1-1 1,0 0-1,0 0 0,0 1 1,0-1-1,0 0 0,0 0 1,0 0-1,0 0 1,0 1-1,-1-1 0,1 0 1,0 0-1,0 0 0,0 0 1,0 1-1,-1-1 0,1 0 1,0 0-1,0 0 0,0 0 1,-1 0-1,1 0 1,0 0-1,0 0 0,0 0 1,-1 0-1,1 0 0,0 0 1,0 1-1,0-1 0,-1-1 1,1 1-1,0 0 1,0 0-1,-1 0 0,1 0 1,0 0-1,-1 0-105,1-4-1781,0-14-960,0-4-2479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39.2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1 1072,'0'0'18271,"14"23"-17974,17 20-58,-26-35-220,0 1 1,1-1-1,0 0 0,0-1 1,1 1-1,0-1 1,0-1-1,17 12 0,-6-4 7,-17-13-24,0 1 0,0-1 1,0 0-1,0 0 0,0 0 1,0-1-1,0 1 0,1 0 1,-1 0-1,0-1 1,1 1-1,-1 0 0,1-1 1,-1 1-1,0-1 0,4 1 1,-5-1 2,0 0 0,1 0 1,-1 0-1,0 0 0,1 0 0,-1 0 1,0 0-1,1 1 0,-1-1 1,0 0-1,1 0 0,-1 0 1,0 1-1,1-1 0,-1 0 0,0 0 1,1 1-1,-1-1 0,0 0 1,0 1-1,0-1 0,1 0 1,-1 1-1,0-1 0,0 0 0,0 1 1,0-1-1,0 1 0,0-1 1,1 0-1,-1 1 0,0-1 1,0 0-1,0 1 0,0-1 0,0 1 1,-1-1-1,1 0 0,0 1 1,0-1-1,0 0 0,0 1 1,0-1-1,0 1 0,-1-1 0,1 0 1,0 1-1,0-1 0,0 0 1,-1 1-1,-11 18 267,-91 68-174,68-58-57,9-5 107,25-22-126,-1 0 0,1 0-1,-1 0 1,0 0 0,1 0-1,-1-1 1,0 1 0,0 0 0,0-1-1,-1 0 1,1 1 0,0-1-1,0 0 1,-1 0 0,1 0 0,-4 0-1,-22 21 539,22-19-3814,11-11-2018,-4 7 5195,12-15-7228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41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342 44 2088,'0'0'4252,"14"4"4495,-15-5-8689,1-1 0,-1 1-1,1 0 1,-1-1 0,0 1 0,0 0-1,0-1 1,0 1 0,0 0 0,0 0-1,0 0 1,0 0 0,0 0 0,-1 0-1,1 0 1,0 0 0,0 0 0,-1 0-1,-2 0 1,-30-13 1044,8 10-868,0 1-1,0 1 0,1 1 1,-39 3-1,0 0-193,24 3 378,12 1-12,41-1-5881,1-5 400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43.8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121 93 104,'0'0'5624,"-1"-3"-4968,0 2-516,1-1 0,-1 1 0,0 0 0,0-1 0,0 1 0,0 0 1,1 0-1,-1 0 0,-1 0 0,1 0 0,0 0 0,0 0 0,0 0 1,0 0-1,-1 0 0,1 1 0,0-1 0,-1 1 0,1-1 0,-1 1 1,1-1-1,-1 1 0,1 0 0,-1-1 0,1 1 0,-1 0 0,1 0 0,-1 0 1,1 0-1,0 1 0,-1-1 0,1 0 0,-1 1 0,1-1 0,-1 1 1,-1 0-1,-2 2-67,0 0-1,0 1 1,0-1 0,0 1 0,1 0 0,-1 0 0,-3 5 0,-12 10 254,19-18-310,1-1 0,-1 1 0,0 0 0,1-1-1,-1 1 1,0 0 0,1-1 0,-1 1 0,1 0 0,-1 0-1,1-1 1,0 1 0,-1 0 0,1 0 0,0 0 0,0 0-1,-1 0 1,1 0 0,0-1 0,0 1 0,0 0-1,0 0 1,0 0 0,0 0 0,0 0 0,1 1 0,-1 9 35,0-10-139,4-1-46,-1-1 122,1 1 0,0 0-1,-1-1 1,1 0 0,0 0 0,-1 0 0,1 0 0,-1-1 0,0 1 0,1-1 0,-1 0 0,0 0 0,0 0 0,4-3 0,-1-2 75,1 0 0,-1-1 0,0 0-1,8-13 1,-12 18-27,0 1 0,-1-1 0,1 0-1,-1 0 1,0 0 0,0 0 0,0 0-1,0-1 1,0 1 0,-1 0 0,1 0-1,-1-1 1,0-6 954,-2 21-928,-5-2-34,5-7-23,1 0 0,-1 0 0,1 0 0,0 1 0,-1-1 0,1 0-1,0 0 1,0 1 0,0 2 0,-5 12 5,5-14-11,0 0 0,-1 1 0,2-1-1,-1 1 1,0-1 0,1 1 0,-1 5-1,1-2 19,2 10-85,-1-17 65,0 1-1,0-1 1,0 1 0,0-1 0,0 1-1,0-1 1,0 0 0,0 0 0,0 1-1,0-1 1,0 0 0,1 0 0,-1 0 0,0 0-1,2 0 1,-2-1 11,0 1-1,0-1 1,0 1 0,0-1 0,0 0-1,0 1 1,0-1 0,0 0 0,-1 0-1,1 0 1,0 1 0,0-1-1,-1 0 1,1 0 0,0 0 0,-1 0-1,1 0 1,-1 0 0,0 0 0,1 0-1,-1-1 1,0 1 0,1 0-1,-1-1 1,8-37 106,-6 28-61,0-35 100,-3 26-60,-3 20-36,0-1 1,0 1-1,0 0 1,-1 0-1,1 0 1,-6 2-1,7 1-59,1-1 1,-1 1-1,1 0 1,0 0-1,0 0 1,0 0-1,0 1 1,1-1-1,-1 0 1,1 1-1,0-1 1,0 1-1,0 0 1,0-1-1,0 5 1,-1 62 23,3-48-13,-1-22-11,0 1 0,0 0 0,0-1 0,0 1 0,0-1-1,0 1 1,1-1 0,-1 1 0,0 0 0,0-1 0,1 1 0,-1-1-1,0 1 1,1-1 0,-1 1 0,0-1 0,1 1 0,-1-1 0,1 0-1,-1 1 1,0-1 0,1 0 0,-1 1 0,1-1 0,0 0 0,-1 1-1,1-1 1,-1 0 0,1 0 0,-1 0 0,1 0 0,-1 1 0,1-1-1,0 0 1,-1 0 0,1 0 0,-1 0 0,1 0 0,0 0 0,-1-1-1,2 1 1,22-9 71,-19 5-44,0-1 1,0 0 0,0 0-1,-1-1 1,1 0 0,-1 1-1,-1-1 1,1-1 0,-1 1-1,0 0 1,-1-1 0,1 0-1,-1 1 1,0-1 0,-1 0-1,0 0 1,0 0 0,-1 0-1,1 0 1,-2 0 0,1-1-1,-1 1 1,-1-7 0,1 12-19,0 1 0,0 0 0,0 0 0,-1 0 0,1 0 0,0 0 0,0 0 0,-1 0 1,1 0-1,0 1 0,-1-1 0,1 0 0,-1 1 0,1-1 0,-1 1 0,1 0 0,-1-1 0,1 1 1,-1 0-1,1 0 0,-1 0 0,0 0 0,1 0 0,-1 0 0,1 1 0,-3 0 0,1-1-1,1 0-1,-1 0 1,0 1-1,0 0 1,1-1-1,-1 1 1,1 0-1,-1 0 1,1 0-1,-1 1 1,1-1-1,-1 0 1,1 1-1,0 0 1,-3 2-1,1 2-5,1 0 0,-1-1 0,1 1 1,1 1-1,-1-1 0,1 0 0,0 1 0,0-1 0,1 1 0,0 0 0,0-1 0,1 1 0,0 12 0,0-5-10,-1-10-2,1 0 0,0 0 0,0 0-1,1 0 1,-1 0 0,1 0 0,1 5-1,-1-8 10,-1 0 0,1 0 0,0 0-1,-1 0 1,1 0 0,0 0 0,0 0-1,0 0 1,0 0 0,0-1 0,0 1-1,0 0 1,0-1 0,0 1 0,1 0 0,-1-1-1,0 0 1,0 1 0,0-1 0,1 0-1,-1 1 1,0-1 0,0 0 0,1 0-1,-1 0 1,0 0 0,2-1 0,0 2 12,-1-1 1,1 0-1,0 0 1,0 0 0,-1-1-1,1 1 1,0-1-1,-1 1 1,1-1 0,0 0-1,-1 0 1,1 0-1,-1 0 1,1-1 0,-1 1-1,0-1 1,0 1-1,1-1 1,-1 0 0,0 0-1,0 0 1,-1 0-1,1 0 1,0 0 0,-1-1-1,1 1 1,-1 0-1,0-1 1,0 1 0,0-1-1,0 0 1,0 1-1,0-1 1,-1 0 0,0 1-1,1-4 1,-1-13 64,1 13-46,-1 0 0,0 0 0,0 1 0,-1-1 0,0 0 0,0 0 0,-2-7 0,2 12-21,1-1 0,-1 1 1,0-1-1,-1 1 1,1-1-1,0 1 1,0 0-1,0-1 0,-1 1 1,1 0-1,-1 0 1,1 0-1,-1 0 0,0 0 1,1 1-1,-1-1 1,0 0-1,1 1 1,-1-1-1,0 1 0,0-1 1,1 1-1,-1 0 1,0 0-1,0 0 1,0 0-1,-2 0 0,1 1-10,0-1 0,0 1 0,0-1-1,0 1 1,0 0 0,0 0 0,0 0-1,1 1 1,-1-1 0,0 0 0,1 1 0,-1 0-1,1 0 1,0 0 0,-1 0 0,1 0-1,0 0 1,0 0 0,0 1 0,1-1-1,-1 1 1,1 0 0,-1-1 0,1 1-1,0 0 1,0 0 0,-2 6 0,0 3-31,0 1 0,0 0-1,1 0 1,1 1 0,0 15 0,2-28 29,0 0 1,1-1-1,-1 1 0,0 0 1,0-1-1,1 1 0,-1-1 1,0 1-1,1-1 1,-1 0-1,1 1 0,-1-1 1,1 0-1,-1 0 0,0 0 1,1 0-1,-1 0 0,3-1 1,30-1-16,-32 1 17,1-1-1,0 1 1,-1 0 0,1 0 0,-1-1-1,0 0 1,1 1 0,-1-1-1,0 0 1,0 0 0,0 0 0,0-1-1,-1 1 1,1 0 0,-1-1 0,1 1-1,-1-1 1,0 1 0,2-5-1,-1-1 111,0 0 0,0 0 1,-1 1-1,0-1 0,0-14 0,-1 21-149,-1 1 0,1-1 1,0 1-1,0-1 0,-1 1 1,1 0-1,0-1 0,-1 1 1,1-1-1,-1 1 0,1 0 1,0 0-1,-1-1 0,1 1 1,-1 0-1,1 0 0,-1-1 1,1 1-1,-1 0 0,1 0 1,-1 0-1,1 0 0,-1 0 1,1 0-1,-1 0 0,1 0 1,-1 0-1,1 0 0,-1 0 1,1 0-1,-1 0 0,1 0 1,-1 0-1,0 1 0,-4-1-2712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45.2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17 1032,'0'0'5601,"-4"0"-4942,-27-11 5930,47 5-4946,2 8-1392,0 0-1,0 2 0,0-1 0,0 2 0,31 13 1,0-1 39,-41-14-257,0 0 0,0 1-1,0 0 1,0 0-1,-1 1 1,1 0 0,-1 0-1,-1 1 1,1 0-1,-1 0 1,0 1 0,6 7-1,9 9 38,-18-20-64,1 0 0,-1 0 1,0 0-1,0 1 0,0-1 1,-1 1-1,4 5 0,6 11 44,-11-18-28,1 0 0,-1 0 0,1 0-1,-1 0 1,0 1 0,0-1 0,0 0-1,0 1 1,0-1 0,0 1 0,-1 0 0,1-1-1,-1 5 1,2-1 98,0-10-1454,1-14-3570,-3 6-1392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46.2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66 108 1928,'0'0'4898,"0"-6"-1199,-2-16-1343,-1 22-1816,1-1-422,0 1-1,0-1 0,0 1 0,0 0 1,1 0-1,-1 0 0,0 0 0,0 0 1,0 0-1,0 0 0,0 1 1,0-1-1,1 1 0,-3 0 0,2 1-112,1-1 0,0 0-1,0 1 1,0-1 0,0 1-1,0 0 1,0-1 0,1 1-1,-1 0 1,0-1 0,1 1-1,-1 0 1,1 0 0,0-1-1,0 1 1,-1 0 0,1 2-1,-1 36 110,1-1-318,15-50 92,-10 5 171,1 0 1,-1 0-1,0-1 0,-1 1 1,1-1-1,-2 0 1,1 0-1,-1-1 1,0 1-1,0-1 0,-1 0 1,1 1-1,-2-1 1,0 0-1,0 0 1,0 0-1,-1 0 1,0-12-1,0 19-42,0 1 0,0-1 0,0 0-1,0 0 1,0 1 0,0-1 0,0 0 0,0 1 0,-1-1-1,1 0 1,0 1 0,0-1 0,-1 0 0,1 1 0,0-1 0,-1 0-1,1 1 1,0-1 0,-1 1 0,1-1 0,-1 0 0,1 1-1,-1-1 1,1 1 0,-1 0 0,1-1 0,-2 0 0,-18 1 272,7 0-269,11 1-23,1-1-1,-1 1 0,1-1 0,-1 1 0,1-1 1,-1 1-1,1 0 0,0 0 0,-1-1 0,1 1 1,0 0-1,0 0 0,0 1 0,0-1 1,0 0-1,0 0 0,0 0 0,0 1 0,0-1 1,0 0-1,1 1 0,-1-1 0,0 3 1,-12 35-37,13-38 41,-1 5-7,0-1-1,0 0 1,1 1 0,0-1-1,1 10 1,0 10 5,2-24-5,1-1-1,0 0 1,-1 0-1,1 0 1,0 0-1,0-1 1,5-1-1,-6-1 25,1 0-1,0 0 1,-1 0-1,1-1 1,-1 1-1,0-1 1,0 0 0,0 0-1,-1 0 1,0-1-1,1 1 1,-1 0-1,2-8 1,-1 2 63,0 0-1,-1 0 1,0-1 0,-1 1 0,1-15 0,-3 24-45,0 0 0,0 1-1,1-1 1,-1 1 0,0-1 0,0 1 0,0-1 0,0 1-1,0-1 1,0 1 0,1 0 0,-1-1 0,0 1 0,0 0-1,0 0 1,0 0 0,0 0 0,0 0 0,0 0-1,0 0 1,-2 0 0,-24 4 229,24-2-262,0 0-1,0 0 1,0 0-1,0 1 0,1-1 1,-1 1-1,1 0 0,0 0 1,0 0-1,0 0 1,0 0-1,0 0 0,1 0 1,-1 1-1,1-1 1,0 0-1,0 1 0,0-1 1,0 5-1,-1 27-2399,4-24-1175,10-5-2778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7:59:48.6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0 4416,'-5'6'13216,"3"-2"-13476,2 3 372,0 0 0,1 0-1,0-1 1,0 1-1,0 0 1,1-1 0,0 0-1,0 1 1,1-1 0,-1 0-1,1 0 1,1 0 0,-1 0-1,1-1 1,0 1-1,0-1 1,1 0 0,9 8-1,41 32 447,-10-14 150,-32-20-429,0-2 0,1 0 1,28 13-1,-34-19-537,-3 0 2335,-4 1-3780,-1 4-4200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05.0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80,'0'0'14702,"0"13"-13537,1-5-822,0 0-1,0 0 1,0 0 0,1-1 0,0 1-1,7 14 1,1 7 200,32 88 1363,-21-51-1642,-15-49-253,-6-15-7,1 0 1,-1 0 0,1 0 0,0 0-1,0 0 1,0 0 0,0 0 0,0 0-1,0 0 1,0 0 0,1-1 0,-1 1-1,3 2 1,31 40 68,7 8 46,-28-36-132,-11-14 6,0 0 1,0-1-1,0 1 1,-1 1-1,1-1 0,-1 0 1,1 1-1,-1-1 1,0 1-1,3 5 1,-3-5 20,0-1 0,0 1 0,0 0 0,1-1-1,-1 1 1,1-1 0,-1 0 0,1 1 0,0-1 0,5 3 0,-6-4-21,1 0 0,-1 1 0,0-1 0,0 1-1,0-1 1,0 1 0,0 0 0,2 2 0,-4-3 83,-14-2-7664,0-3-2184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07.8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1 536,'0'0'12095,"0"22"-11055,-1-6-617,-1 0-1,0 0 1,-9 28-1,-2 8 153,-8 15-60,16-44-331,-12 38-1,11-44-22,2-1-73,2-10-3973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0.3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1 335 2576,'0'0'18445,"8"17"-17933,24 19-258,-21-22-194,1 0 1,0-1 0,1-1-1,1 0 1,0 0-1,15 9 1,-6 0-22,-2-2-21,14 9 13,-29-22-23,1 0 1,-1 0 0,15 8-1,2 4 5,-20-15-8,0 0 0,0-1 0,0 1-1,0-1 1,0 0 0,6 3 0,32 24 24,-40-29-27,-1 1 0,1-1-1,0 0 1,-1 1-1,0-1 1,1 1 0,-1-1-1,1 1 1,-1-1 0,1 1-1,-1-1 1,0 1-1,1-1 1,-1 1 0,0 0-1,0-1 1,1 1-1,-1 0 1,0 0 0,0 0-2,0-1 1,0 1 0,0-1-1,1 1 1,-1-1 0,0 1-1,0-1 1,0 1 0,0-1-1,1 0 1,-1 1 0,0-1-1,1 1 1,-1-1 0,0 0-1,1 1 1,-1-1-1,0 0 1,1 1 0,-1-1-1,0 0 1,1 0 0,-1 0-1,1 1 1,-1-1 0,1 0-1,0 0 1,2 2-1,0 0 1,0 0-1,0 0 1,0 0-1,0 1 1,-1-1-1,1 1 1,-1-1-1,4 5 1,17 17 3,13 8 14,-2 1 0,36 46 0,28 27-1,-88-95-12,-6-7 1,-1-1-1,1 1 0,0 1 0,-1-1 1,0 0-1,0 1 0,-1-1 0,1 1 0,-1 0 1,0 0-1,0 0 0,2 10 0,3 31-95,-7 64 180,0-104-89,-1-1 0,0 1 1,-1-1-1,1 0 0,-1 1 0,0-1 0,-4 7 0,1-1 0,-3 16 31,7-24-25,0 1-1,1-1 1,-1-1-1,0 1 1,0 0-1,-1 0 1,1 0-1,-1 0 1,1-1-1,-1 1 1,0-1-1,-4 5 1,2-2-3,0 1-1,1 0 1,-1-1-1,1 2 1,1-1-1,-1 0 1,1 0-1,-2 8 1,-9 21-23,9-28 13,1 1 1,0 0-1,0 1 0,1-1 1,0 0-1,0 1 1,0 10-1,-5 48-17,7-12-51,0-55 80,1 1-10,-1 0-1,1 0 0,0 0 0,-1 0 0,1 0 1,0 0-1,0-1 0,-1 1 0,1 0 0,0-1 1,0 1-1,0 0 0,0-1 0,1 1 0,-1-1-45,34 0-212,-10 1 241,-17 0 22,-1 0 0,1-1 0,-1 0 0,1 0 0,-1 0 0,1-1 0,-1-1 0,14-3 0,16-10 53,-30 13-49,0 0 0,1-1 1,-1 0-1,-1-1 0,12-6 1,20-8 16,-14 8-27,-6 1 5,1 2 0,35-10 0,-32 11 7,-15 3 0,1 1 0,0 0 0,0 0 1,9 0-1,-15 1-6,1 1 0,-1-1 1,0 1-1,1-1 0,-1 0 1,0 0-1,0 0 1,0 0-1,0 0 0,0 0 1,0-1-1,2-1 0,-2 2 4,0-1-1,0 0 1,1 1-1,-1 0 1,0 0-1,1-1 1,-1 1-1,0 1 1,1-1-1,0 0 1,-1 1-1,4-1 1,-4 1-7,0 0 1,0 0 0,0-1 0,0 1 0,0 0 0,0-1-1,0 0 1,0 1 0,0-1 0,-1 0 0,1 0-1,0 0 1,0 0 0,-1 0 0,1 0 0,-1 0 0,1-1-1,-1 1 1,3-3 0,21-17 1,-21 18 0,-1-1 0,1 1 0,-1-1 1,1 0-1,-1 1 0,-1-1 0,1-1 1,0 1-1,-1 0 0,0-1 0,0 1 1,0-1-1,-1 0 0,1 1 0,0-8 1,5-27 27,-7 11-16,1 15-12,0 1-1,-2-1 1,1 0-1,-2 0 0,0 1 1,0-1-1,-6-16 1,-13-20 10,15 34-6,-3-4-1,7 16-4,1 1 0,-1-1 0,1 0-1,0 0 1,-1 0 0,1 1 0,-1-7 0,-6-13-6,6 1 6,-2 11-27,3 6 22,-1 0 1,0 0-1,0 0 0,0 0 0,0 0 1,0 0-1,-1 1 0,0-1 1,0 1-1,0 0 0,-3-3 1,-42-38-9,46 42 13,0 0 0,0 1-1,0-1 1,0 1 0,0 0-1,0-1 1,-1 1 0,1 0-1,0 0 1,-1 0 0,1 1-1,-1-1 1,-3 0 0,1-1 8,0 0 0,1 0 0,-1 0 0,1-1 1,-1 0-1,1 0 0,0 0 0,0 0 1,-6-7-1,-3-1 17,-29-34-30,7-1 62,13 19-52,-20-34 0,21 34 27,17 20-23,0 0-1,0 1 1,0-1 0,-9-7-1,-7-13-4,2 6 0,15 18-2,0 0-1,0-1 1,0 1 0,0-1 0,1 0 0,0 0 0,-3-4 0,-23-38 21,7 7-20,19 35 0,0-1 0,0 1 0,0 0 1,-1 0-1,0 0 0,-3-3 1,-14-23 10,-2-16-11,-7-17 1,27 59-2,1 0-1,-2 0 0,1 0 0,0 0 0,-1 0 1,-5-6-1,6 7 0,-1 0 0,0 0 0,1 0 0,0-1 1,0 0-1,-2-5 0,-2-2 3,1 1 0,-1 0-1,0 0 1,-1 0 0,-1 1 0,1 0 0,-1 0-1,-1 1 1,1 0 0,-13-9 0,8 7 35,10 7-36,0 1-1,0-1 0,0 1 0,0 0 0,0 0 0,-1 0 1,-5-1-1,-52-25 68,37 16 21,22 11-79,0 0-1,0 0 0,1 0 0,-1 0 0,-1 0 0,1 0 1,0 0-1,0 1 0,-4-2 0,-31-9 482,31 10-417,1 0 1,0 0-1,0-1 1,0 1 0,0-1-1,0 0 1,0-1 0,-5-3-1,-9-4-46,-9 5-2512,1 8-5071,12 6-3138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1.6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11 118 5265,'0'0'4046,"-10"0"3319,18-1-7193,1 0-1,-1-1 1,1 1-1,-1-2 1,0 1-1,14-7 1,53-27 661,-44 19-603,53-27 314,-78 43-523,-5 1-344,-2 2-1246,-8 13-1845,-16 7-2368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2.3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1 2528,'0'0'13808,"-1"12"-12457,-4 1-892,0-1 1,0 1-1,-2-1 0,1 0 1,-1 0-1,-17 19 0,13-15-70,-1 0 0,-11 24 0,6-13-162,14-23-201,1-1-1,-1 1 1,1-1 0,0 1-1,0 0 1,0 0-1,0 0 1,1 1-1,-1-1 1,1 0-1,-1 9 1,2-12-5,0-12-5611,0 0-978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4.7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532 0 2560,'0'0'3401,"-4"4"-2480,-21 19 1207,2 1 0,-29 38 0,35-39-1490,-56 79 1200,53-70-1356,-44 65 462,47-70-688,15-22-214,0-1 1,-1 0 0,0 0 0,1 0-1,-1-1 1,0 1 0,-6 4 0,4-3 44,1 0 1,-1 0 0,1 0-1,0 1 1,0 0 0,-4 8 0,5-8-49,-1 1-1,1-1 1,-2 0 0,1 0 0,-1-1 0,-7 8 0,9-10-20,0 1-1,0-1 0,0 1 1,0 0-1,0 0 1,-2 5-1,3-4 49,-1 0-1,0-1 1,0 1 0,0-1 0,0 0-1,-5 4 1,1-2-11,2 0-1,-1 1 1,1-1 0,-8 12-1,-7 11-65,16-25 17,0 1 0,1 0 0,-1-1 1,1 1-1,0 1 0,1-1 0,-1 0 0,1 1 0,0-1 0,1 1 0,-1-1 1,1 1-1,0 0 0,1 0 0,-1 0 0,2 9 0,-1 108 159,0-122-118,0-5-1769,2-39-5536,10 12 1097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5.2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0 3688,'0'0'7191,"-10"25"-6428,-33 75 8,7-2 887,32-87-1305,0 1 0,1 0 1,-1 12-1,-4 11 274,-11 43 592,15-59-699,1-3-2114,1-28-1432,2-11-22,0-4-973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5.5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1768,'0'0'7682,"4"21"-6727,19 137 1647,-8 125 3958,-15-282-7226,0-23-4380,0-1-224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6.6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0 291 4232,'0'0'8222,"1"-18"-6434,2 11-1666,0 0 0,1 1 0,0-1 0,0 1 0,0-1 0,1 1 0,-1 0 0,9-6 0,12-19 112,1 0-175,2 2 1,1 0 0,1 2 0,34-25 0,-53 44-58,-10 7-11,-2 7-391,0 0 393,-1 0 1,1 1-1,-1-2 1,-1 1-1,1 0 1,-1 0-1,0-1 1,0 1-1,-1-1 1,1 0-1,-7 6 0,-8 15 332,-56 80 768,30-46-472,31-36-281,11-21-249,0 1-1,0 0 1,0 0 0,0-1-1,-1 1 1,1-1-1,-5 4 1,6-5 49,1 2-125,0-4-102,1-16-453,1 12 376,-1 1 0,1-1 0,0 1 0,0 0 0,0 0 0,5-6 0,8-6-4008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8.5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14 101 1064,'0'0'4584,"-13"0"5047,28-1-9575,1-1 0,-1 0 0,16-5 0,18-3 25,-8 2 197,64-22 0,-77 21-394,1 0-1,-1 2 1,1 1-1,57-3 1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39.4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5617,'0'0'5665,"16"0"-2839,117 0 1811,69 0-3053,-185 1-1547,-1 1 0,1 1 0,-1 0 0,0 1 0,0 1 0,25 10 0,-36-12-29,1 0 0,-1 0 0,0 0 0,-1 1 0,1 0 0,-1 0 1,1 0-1,-1 0 0,0 1 0,-1-1 0,1 1 0,-1 0 0,3 7 0,3 4 43,-2 0 0,11 32-1,-16-37-33,-1 0 0,0 0 0,0 0-1,-1 0 1,-1 0 0,-3 20 0,1-22-12,1 0 1,-2-1-1,1 1 1,-1-1 0,-1 0-1,1 0 1,-1-1 0,-8 11-1,0-4 52,1 0-1,-2-1 0,-15 13 1,10-12 7,0 0 0,-1-1 0,0 0 0,-1-2 0,-1-1 1,0 0-1,0-2 0,-37 9 0,55-16-100,0 0 0,0-1 1,-1 1-1,1-1 0,0 0 0,-1 0 0,1 0 0,0-1 1,-1 0-1,1 0 0,0 0 0,-7-2 0,9 2-337,0-1 0,-1 1 1,1-1-1,0 1 0,0-1 0,0 0 0,0 0 0,0 0 0,1 0 1,-1 0-1,0 0 0,-2-4 0,-4-12-5784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51.2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0 4440,'-7'4'11064,"7"-3"-10801,0-1 1,0 0-1,0 1 1,0 0 0,1 12 224,2 1 0,0 0 0,1-1 0,0 0 0,1 1 0,0-2 0,12 21 0,11 28-179,-3-5-48,-18-45-209,-1 1-1,0 1 0,7 24 0,-9-22-35,1 0-1,1 0 0,13 23 0,0 1 54,-12 0-40,-5-32 2,-1 0-1,0 1 1,-1-1 0,0 0 0,0 1-1,-1 11 1,-1 2 25,1-16-47,0 1 0,-1 0 0,1-1 0,-1 0 0,-1 1 0,1-1 0,-1 0 0,0 0 0,-4 5 0,4-6-11,-10 18 15,8-12 4,-1-1 1,0 1-1,-11 11 0,9-10-16,0-1 0,1 1 0,0 0 0,1 1 0,-10 24 0,14-31 0,0 0 0,0 0 0,0 0 0,1 0 1,0 0-1,0 1 0,0 6 0,-13 62 30,7 86 2,0-74 70,-7-4-55,7-52-23,0 2 7,0 23-41,3-46-197,2-8-1654,1-7-2359,1-9-2393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53.5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84 5633,'0'0'7300,"6"18"-5139,-3-8-1729,0-1 1,1 1 0,1-1-1,-1 0 1,1-1-1,8 11 1,43 51 1297,-15-20-1106,-5-4-226,3-1-1,1-2 1,76 63 0,-39-44-190,-51-43-171,-18-12-14,1 0-1,0-1 0,1 0 1,12 5-1,-20-10-13,9 2 41,-10-3-57,28 0-102,-25-2 114,0 0 1,-1 0 0,1 0-1,0-1 1,-1 1-1,0-1 1,1 0 0,-1 0-1,0 0 1,-1 0-1,4-5 1,13-12 29,31-26 5,49-46-121,121-142 0,-196 202 82,20-38 1,-21 32 25,0-14 9,-17 43-31,-4 7 0,-1 0 0,1 1 0,-1-1 0,0 0 0,1-1 0,-1 1-1,0 0 1,0 0 0,0 0 0,-1-1 0,2-1 0,-2 3 107,-21 13-8625,0 4 246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55.3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5353,'0'0'6205,"1"7"-4709,2 0-1072,0-1-1,1 1 1,0-1 0,8 11-1,10 16 744,54 96 1447,-19-35-1288,-43-73-1091,0 0 0,22 23 1,-2-1-8,68 71 369,-42-51-442,72 71 31,-130-132-189,0 1 0,1-1 0,-1 0 0,1 0 1,0 0-1,-1 0 0,1-1 0,0 1 0,0-1 0,0 0 1,0 0-1,0 0 0,0 0 0,1 0 0,-1 0 0,0-1 1,0 0-1,0 0 0,1 0 0,-1 0 0,0 0 0,0 0 1,1-1-1,3-1 0,-2 0 11,-1-1 1,0 0-1,1 0 1,-1-1-1,0 1 0,0-1 1,-1 0-1,1 0 1,-1 0-1,4-6 1,7-7 5,58-74 156,-44 54-99,41-41 1,-61 68-67,0-1-1,-1 1 1,0-1-1,0 0 1,-1-1-1,-1 1 1,6-18-1,-5 14 14,1-1 0,1 1 0,0 0 1,10-14-1,-8 15 0,0 0 1,12-23 0,-15 28-15,-6 9-3,0-1 0,0 0 0,0 1 0,0-1 0,0 0 1,-1 0-1,1 1 0,0-1 0,-1 0 0,1 0 0,-1 0 0,1 0 0,-1 0 0,1 0 0,-1 0 0,1 0 0,-1 0 0,0 0 0,1-2 0,-1 2 10,21-27 2,-18 25-11,0-1 0,0 1 0,-1 0 0,1-1 1,-1 0-1,0 0 0,0 0 0,0 0 0,2-5 0,-3 5 0,1 1 1,-1-1-1,1 1 0,0 0 0,0-1 1,0 1-1,0 0 0,5-5 0,-5 6 5,-2-2 1,0 3 235,-2 1-241,-26 1 88,1-2-1,-1 0 1,0-2-1,-36-9 1,-19-6 187,56 7-190,-3-2-334,3 10-5146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0:59.0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1 3792,'0'0'4354,"0"35"857,-1-14-3796,-1-1 0,-7 30 0,-1 8-290,-11 26-289,20-77-756,-1 1 0,0-1 1,-1 1-1,-4 8 1,-5 15 113,-10 21 344,18-43-403,0 0 0,0-1 0,-5 19 0,2-11 63,1 2-60,6-17 57,266 10-368,91-11 535,-336 2-334,1 0 0,38 10 0,5 1-17,40 9 485,-80-15-58,-1 0-858,-4-5-4928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00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6 3144,'0'0'7053,"-10"-4"-2390,10 4-4506,-1 0 1,1-1-1,0 1 0,0 0 1,-1 0-1,1 0 1,0 0-1,-1 0 1,1 0-1,0 0 1,0 0-1,-1 0 1,1-1-1,0 1 1,-1 0-1,1 0 1,0 1-1,-1-1 1,1 0-1,0 0 1,-1 0-1,1 0 1,0 0-1,0 0 1,-1 0-1,1 0 1,0 1-1,0-1 1,-1 0-1,1 0 1,0 0-1,0 0 1,-1 1-1,1-1 1,0 0-1,-1 1 1,0 21 149,-2 0 0,-1 1 0,-1-1 0,-8 23 0,-10 47 458,12-20-243,-6 137-1,17-191-507,0-9 7,-1-1-1,2 0 0,-1 1 0,1-1 0,0 0 1,1 0-1,-1 0 0,2 0 0,2 8 0,3 3 9,-6-14 16,0 1-1,1-1 1,-1 0-1,1 0 1,0 0-1,0 0 0,1 0 1,0-1-1,4 5 1,1-5-576,-6-15-5238,-1 1 2818,-1-7-6069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03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294 68 760,'0'0'18343,"-20"-1"-16773,-47-22-46,44 14-959,-42-9 1,38 11-313,17 5-136,0-1 0,0 2-1,0-1 1,-20 1 0,29 1-93,30 2-625,60 37 647,-51-19-111,30 13-47,-67-33 117,-1 0-4,0 0 0,0 0 1,0 0-1,1 0 0,-1-1 0,0 1 0,0 1 0,1-1 0,-1 0 0,0 0 0,0 0 0,0 0 1,1 0-1,-1 0 0,0 0 0,0 0 0,0 0 0,1 0 0,-1 0 0,0 0 0,0 1 0,0-1 0,0 0 1,1 0-1,-1 0 0,0 0 0,0 1 0,0-1 0,0 0 0,0 0 0,0 0 0,1 1 0,-1-1 0,0 0 1,0 0-1,0 0 0,0 1 0,0-1 0,0 0 0,0 0 0,0 0 0,0 1 0,0-1 0,0 1 515,-26-1-483,0-2-1,0 0 0,0-2 1,0-1-1,1-1 1,-37-14-1,28 9 19,33 11-54,9 0-650,-1 1 657,-1 0 0,0 1 0,1-1 0,-1 1 0,0 1 0,0-1 0,0 1 1,9 6-1,17 7 11,-12-8-11,113 50-40,-132-58 36,0 1 1,0-1 0,1 1-1,-1-1 1,0 1 0,0 0-1,0-1 1,0 1 0,0 0 0,0 0-1,0 0 1,0 0 0,0 0-1,0 0 1,0 0 0,-1 0-1,1 0 1,0 0 0,-1 0-1,1 0 1,-1 1 0,1-1-1,-1 2 1,1 13-2490,-1-10 997,0 10-3736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04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254 1 3696,'0'0'9509,"-3"1"-8363,-71 37 2190,12-5-2037,31-14-499,28-16-651,-1 0-1,0 0 1,0-1 0,0 1-1,0-1 1,0 0 0,0 0-1,-1-1 1,1 1 0,-9 1-1,13-3-152,0 0 1,0 0-1,-1 0 0,1 0 0,0 0 0,0 0 0,0 0 0,0 1 0,0-1 1,0 0-1,0 0 0,0 0 0,0 0 0,0 0 0,0 0 0,-1 1 0,1-1 1,0 0-1,0 0 0,0 0 0,0 0 0,0 0 0,0 0 0,0 1 0,0-1 0,0 0 1,0 0-1,0 0 0,0 0 0,0 0 0,0 0 0,1 1 0,-1-1 0,0 0 1,0 0-1,0 0 0,0 0 0,0 0 0,0 0 0,0 0 0,0 1 0,0-1 1,0 0-1,0 0 0,1 0 0,-1 0 0,0 0 0,0 0 0,0 0 0,0 0 1,0 0-1,0 0 0,0 0 0,1 0 0,-1 0 0,0 0 0,0 1 0,0-1 0,0 0 1,0 0-1,1 0 0,-1 0 0,0-1 0,0 1 0,0 0 0,18-1 7,-1-1 0,0-2-1,0 1 1,27-11-1,13-2 99,0 0-2,-40 11-80,1 0 1,0 1-1,0 1 0,29-2 1,-32 0 721,-58 9 19,10-3-703,-281 43 602,312-43-860,9-1 2,27-1-329,43-5-2020,-28-4-1677,-5-1-2380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3:19.5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103 1 936,'0'0'19477,"0"17"-19030,-1 8 112,-6 43 1,-19 45 470,17-31-611,3 128 0,6-201-389,-7 86 190,6-84-177,0-1 0,-1 1 0,-4 15-1,3-15-1,0 0 0,1 0 0,-1 20 0,-4 29 108,0-14-117,0 37 105,5-42-132,1-30-4,0 0 0,0 0 1,1 0-1,1 0 1,0 0-1,0 0 1,1 0-1,5 16 1,28 69-8,-11-52 3</inkml:trace>
  <inkml:trace contextRef="#ctx0" brushRef="#br0" timeOffset="1">381 1445 24554,'26'1'7,"-5"1"5,0-2 0,0 0 0,0-1 0,31-6 0,-35 1-17,0-1-1,0 0 1,0-1 0,21-14-1,-4 4 3,-24 14 3,0-1 0,-1-1 1,12-7-1,35-19 37,112-63-104,-156 88 66,12-9-3,-14 6-1,0 1 1,1 1-1,13-8 0,-11 8-1,0-1-1,16-16 0,15-12-15,-30 25-66,0 0-1,19-22 0,39-43-159,-59 62 127,0 0 0,21-33-1,-32 45 66,1-2 35,0 1-1,0-1 1,-1 1 0,1-1 0,-1 0-1,2-9 1,-4 9 29,8-22-62,-5 20 29,0 0 1,-1 0 0,-1 0-1,1-1 1,-1 1-1,0-12 1,14 2-1427,-13 16 894,-1 0 1,0 0-1,0 0 0,0 0 0,1 0 0,-1 0 0,0 1 0,1-1 0,-1 1 0,1-1 0,-1 1 0,2-1 1,5 0-6277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16.9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105 128 2496,'0'0'10384,"0"1"-9983,-1-1 1,1 0-1,-1 0 1,0 0-1,1 0 1,-1 1 0,0-1-1,1 0 1,-1 0-1,0 0 1,1 0 0,-1 0-1,0-1 1,1 1-1,-1 0 1,0 0-1,0-1 1,5-5-388,1 0-1,0 0 1,1 1-1,-1-1 1,1 1 0,0 0-1,11-6 1,52-28 56,-47 28-73,-12 6-10,-1 1-1,1 0 1,0 1-1,0 0 1,0 0-1,0 1 1,0 0-1,0 1 1,20 0-1,-28 2 10,-1 0-1,0-1 0,1 1 1,-1 0-1,0 0 1,0 0-1,0 1 0,0-1 1,0 0-1,0 0 1,0 1-1,0-1 0,0 0 1,0 1-1,-1-1 0,1 1 1,-1-1-1,1 1 1,-1-1-1,1 3 0,7 36 248,-2 62 314,-3-67-373,-1 1 0,-2-1 0,-5 38 0,3-63-116,-1-1 0,0 1 1,0-1-1,-1 0 0,0 0 0,-1 0 1,0-1-1,0 1 0,-1-1 0,0-1 1,0 1-1,-10 8 0,1-1 24,-1-2-1,-1 0 1,0-1 0,-31 17-1,-75 36 140,119-64-155,1 1 0,0-1 0,-1 0 0,0 0 0,1 0 0,-1-1 0,1 1 0,-1-1 0,0 0 0,-7 0 0,1-1 449,7-1-503,1 0 0,0 0 0,1 0 0,-1-1 0,0 1 0,0 0 0,1-1 0,0 0 0,-1 1 0,1-1 0,-1-5 0,-2-12 5,2 0-1,0 1 1,1-34-1,2 33-12,-1 19 95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19.2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904 30 4929,'0'0'5990,"-1"-3"-4642,-1 1-1171,1 0-1,-1 0 1,0 0-1,0 0 0,1 1 1,-1-1-1,0 0 1,0 1-1,-1 0 0,1-1 1,0 1-1,0 0 1,-1 0-1,1 0 0,-1 1 1,1-1-1,0 0 1,-1 1-1,1 0 0,-1-1 1,-3 1-1,-70 0 1163,49 1-994,11 0-173,-1 0-1,1 1 0,0 1 0,1 1 1,-21 7-1,-75 34 291,109-44-461,-20 11 60,0 2 1,1 0 0,0 1 0,1 2 0,-21 21-1,34-29-51,0-1-1,0 1 0,1 1 0,0-1 0,1 1 0,0 0 1,-4 12-1,-11 20-25,13-26 6,1 0 0,1 0 0,0 0 0,2 0 0,-1 1 0,2 0 1,0-1-1,1 1 0,2 25 0,6 237 275,-7-270-257,-1 1 0,0-1-1,-1 0 1,0 1-1,-1-1 1,0 0 0,0 0-1,-1 0 1,0-1 0,0 1-1,-1-1 1,-10 13 0,1-3 24,-2 0 0,0-2 0,-37 30 0,49-43-10,0 0 0,-1 0 0,0 0 0,0-1-1,0 0 1,0 0 0,0 0 0,0-1 0,0 0 0,0 0-1,-1 0 1,1 0 0,0-1 0,-1 0 0,1 0 0,-6-1-1,-5 1-225,3-6-62,13 6 229,0 0 0,-1 0 1,1-1-1,0 1 0,-1 0 1,1 0-1,0 0 0,-1 0 0,1 0 1,0-1-1,-1 1 0,1 0 0,0 0 1,-1 0-1,1-1 0,0 1 0,0 0 1,0-1-1,-1 1 0,1 0 0,0 0 1,0-1-1,0 1 0,-1 0 1,1-1-1,0 1 0,0-1 0,0 1 1,0 0-1,0-1 0,0 1 0,0 0 1,0-1-1,0 1 0,0 0 0,0-1 1,0 1-1,0 0 0,0-1 1,3 0 27,-1 1 1,1 0 0,-1-1 0,1 1 0,-1 0-1,1 0 1,-1 1 0,1-1 0,-1 0 0,1 1-1,-1 0 1,4 1 0,0-1 16,10 2 5,1-2 1,-1 0 0,32-3-1,-29 0 3,39 3-1,41 4 26,-96-5-40,-1-1-1,1 1 1,-1-1-1,0 0 1,1 0-1,-1 0 1,0 0-1,1 0 1,-1 0-1,0 0 1,0-1-1,0 1 1,0-1-1,2-2 1,26-29 16,-26 28-8,0 0 14,-1 2-4,0 0 0,0 0 0,0 0 0,-1-1 0,0 1-1,1-1 1,-1 1 0,-1-1 0,1 0 0,0 0 0,-1 0-1,0 0 1,0 0 0,0 0 0,0-6 0,6-21-1800,0 14-2359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26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4504,'0'0'5874,"15"0"-5215,99-2 1957,128 5-1069,-231-2-1487,0 0 1,0 1-1,0 0 0,0 1 0,0 0 0,-1 1 0,1 0 0,-1 1 0,0 0 0,0 0 0,-1 1 1,17 13-1,136 149 1346,-151-157-1373,0-1-1,0 1 0,18 11 0,21 19 45,-42-34-74,0 0 1,0-1-1,0 0 1,1 0-1,0-1 1,0 0-1,0 0 1,1-1-1,-1-1 0,1 1 1,0-2-1,12 3 1,10-1 8,0-1-1,50-3 1,-43 0 114,-38 0 454,-15 0-469,-10 0-113,3-1 59,1 1-1,-34 5 1,20-4 35,33-1-83,2 11-425,42 15 385,-35-22 49,0 0 1,0 1-1,0 0 1,-1 0-1,1 0 1,-1 1-1,-1 0 1,1 1-1,7 10 1,-8-10 8,-1 1 0,-1 0 1,1 0-1,-1 1 0,0-1 1,-1 1-1,0 0 1,-1 0-1,0 0 0,0 0 1,0 0-1,-1 17 0,6 81 344,0-71-411,-5-30 67,-1 0 0,1 1 0,-1-1 1,-1 0-1,1 9 0,-1-15 334,-81-5-88,81 5-288,0 0-1,0 0 0,0 0 1,0 0-1,0 0 0,0 0 1,0 0-1,0 0 0,1 0 1,-1-1-1,0 1 0,0 0 0,0 0 1,0 0-1,0 0 0,0 0 1,0 0-1,0 0 0,0 0 1,0 0-1,0 0 0,0 0 1,0-1-1,0 1 0,0 0 1,0 0-1,0 0 0,1 0 1,-1 0-1,0 0 0,0 0 0,0-1 1,0 1-1,0 0 0,0 0 1,-1 0-1,1 0 0,0 0 1,0 0-1,0 0 0,0 0 1,0 0-1,0-1 0,0 1 1,0 0-1,0 0 0,0 0 1,0 0-1,0 0 0,0 0 0,0 0 1,0 0-1,0 0 0,-1 0 1,1 0-1,0 0 0,0-1 1,0 1-1,0 0 0,0 0 1,0 0-1,0 0 0,18 10 33,1 1 0,-2 0 0,22 18 0,-21-13-2,26 28-1,-6-5 41,-32-32-28,0 0 0,0 0-1,0 0 1,7 14 0,6 10 10,-12-20-33,-1 0 0,-1 1 0,0 0 0,0 0 0,3 18 0,5 10 84,-10-26-73,0-1 0,-1 1 0,-1 0 0,0 0 0,-1 0 0,-2 16 0,1 6 16,1-35-18,0 0 0,0 0-1,-1-1 1,1 1 0,0 0 0,0 0 0,-1 0-1,1 0 1,-1 0 0,1-1 0,0 1 0,-1 0-1,0 0 1,1-1 0,-1 1 0,1 0 0,-1-1-1,0 1 1,1-1 0,-1 1 0,0-1 0,0 1-1,0-1 1,1 1 0,-1-1 0,0 0 0,0 0-1,0 1 1,0-1 0,0 0 0,0 0-1,1 0 1,-1 0 0,0 0 0,0 0 0,0 0-1,0 0 1,0 0 0,0 0 0,-1-1 0,-1 1-6,0-1 0,0 1 1,0-1-1,1 0 0,-1 1 1,0-1-1,0-1 0,1 1 1,-1 0-1,-3-3 0,-18-18-44,18 19 31,1-2 0,1 1 0,-1 0 0,1-1 0,-6-7 0,10 11 0,0 1 1,0 0-1,0-1 1,0 1-1,-1 0 1,1 0-1,0-1 1,0 1-1,0 0 0,0 0 1,0-1-1,-1 1 1,1 0-1,0 0 1,0 0-1,-1-1 1,1 1-1,0 0 1,0 0-1,-1 0 0,1 0 1,0-1-1,0 1 1,-1 0-1,1 0 1,0 0-1,-1 0 1,1 0-1,0 0 0,0 0 1,-1 0-1,1 0 1,0 0-1,-1 0 1,1 0-1,0 0 1,-1 0-1,1 0 1,0 0-1,0 0 0,-1 0 1,1 1-1,0-1 1,0 0-1,-1 0 1,1 0-1,0 0 1,0 1-1,-1-1 0,1 0 1,0 0-1,0 0 1,0 1-1,-1-1 1,1 0-1,0 0 1,0 1-1,0-1 1,0 0-1,0 1 0,0-1 1,-1 0-1,1 0 1,0 1-1,0-1 1,0 0-1,0 1 1,0-1-1,0 1 0,-6 28-477,5-21 648,-5 21-97,0 2-20,0-1-1,-3 0 0,-18 45 1,-16 20 137,38-79-142,4-14-37,1 0 1,-1 0 0,1 0 0,-1 0 0,0 0 0,0 0 0,0 0-1,0 0 1,0 0 0,-1-1 0,1 1 0,0 0 0,-3 1 0,-9 15 90,12-15-73,1-2 216,-1-1-227,0-1 0,0 0 1,-1 1-1,1-1 0,0 0 0,0 0 0,0 0 1,0 0-1,0 0 0,0 0 0,1 0 0,-1-1 1,0 1-1,1 0 0,-2-3 0,-13-26-106,12 23 112,-21-61-39,18 46-5,6 21 25,-1-1 1,0 0-1,1 0 0,-1 0 0,0 0 1,0 1-1,0-1 0,0 0 1,0 1-1,-1-1 0,1 1 1,0-1-1,-3-1 0,4 3-1,-1 0 0,0 0-1,1 0 1,-1 0 0,1-1 0,-1 1-1,0 0 1,1 0 0,-1 0 0,1 1-1,-1-1 1,0 0 0,1 0 0,-1 0 0,1 0-1,-1 0 1,0 1 0,1-1 0,-1 0-1,1 1 1,-1-1 0,1 0 0,-1 1-1,1-1 1,-1 1 0,1-1 0,-1 0-1,1 1 1,0-1 0,-1 1 0,1-1-1,0 1 1,-1 0 0,1-1 0,0 1-1,0-1 1,0 1 0,-1-1 0,1 1 0,0 0-1,0 0 1,-13 20 203,-2 4-61,13-19-111,-1-1 0,0 1 0,0-1 1,-1 1-1,0-1 0,1 0 1,-7 5-1,5-5-19,1 0 0,0 1 0,-1 0 1,2-1-1,-5 8 0,8-12 3,0 0 0,-1-1 0,1 1 0,-1 0 1,1-1-1,-1 1 0,1 0 0,-1-1 0,1 1 0,-1-1 0,0 1 0,1-1 0,-1 1 0,0-1 1,0 0-1,1 1 0,-1-1 0,0 0 0,0 1 0,1-1 0,-1 0 0,0 0 0,0 0 0,0 0 1,0 0-1,1 0 0,-1 0 0,0 0 0,0 0 0,0 0 0,1 0 0,-1 0 0,0-1 1,0 1-1,0 0 0,1-1 0,-1 1 0,0 0 0,1-1 0,-1 1 0,0-1 0,1 1 0,-1-1 1,0 0-1,1 1 0,-1-1 0,1 0 0,-1 1 0,1-1 0,-1 0 0,1-1 0,-9-19-47,-2-7-951,8 6-4783,3 11 584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28.6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448 1 2904,'-3'4'15827,"-2"-3"-16694,-7-1 901,0 0 0,1 1 0,-1 1 0,1-1-1,-1 2 1,1 0 0,0 0 0,0 1 0,0 0-1,0 1 1,1 0 0,0 1 0,0 0 0,0 1-1,1 0 1,0 0 0,0 1 0,1 0 0,-10 12-1,-25 30-389,-51 65 1177,54-52-2568,8 5-3504,19-40-427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30.7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4705,'0'0'7298,"22"16"-6487,19-9-471,50 37 620,-83-40-902,1 0 0,-1 1 0,0 1 0,0-1 1,6 7-1,22 14 98,-27-19-127,0 1 1,-1 0-1,0 0 1,0 1-1,-1 0 0,0 0 1,0 0-1,6 15 1,14 17 444,-21-31-385,0 1 0,-1-1 1,-1 1-1,0 0 1,0 0-1,-1 0 0,-1 1 1,2 12-1,0 0 21,-1-4 123,-1 1 0,-1 0 0,-4 33 0,2-4 11,1-37-232,0 0 1,1 0-1,1 0 0,1 0 0,-1 0 0,2 0 0,0-1 0,0 1 0,1-1 0,1 0 1,10 16-1,-4-12-1,0-1 1,1 0 0,1-2 0,0 1 0,28 20 0,-30-25 6,37 25-74,-48-33 609,-15-1-489,10-1-78,-1 0 1,1 1-1,-1-2 0,1 1 0,-1 0 0,1-1 0,0 0 0,0 0 0,0 0 0,0-1 0,0 1 1,0-1-1,1 0 0,-1 0 0,1 0 0,0-1 0,0 1 0,-4-6 0,1 1-1,1 0 0,0 0 0,0-1 0,0 1 0,1-1 0,1 0 0,-6-19 0,-16-60 1,4-52 3,19 129-22,1 0-1,0 0 1,0-1-1,1 1 1,1 0 0,0-1-1,1 1 1,0 0-1,0 0 1,1 0 0,1 0-1,0 0 1,0 1-1,1 0 1,1 0-1,-1 0 1,14-17 0,-4 15-28,-14 12 58,0-1 1,0 1-1,0-1 0,0 1 1,0-1-1,-1 0 1,1 0-1,0 1 1,0-1-1,0 0 1,-1 0-1,1 0 1,0 0-1,-1 0 1,1 0-1,-1 0 0,1 0 1,-1-1-1,3-4 62,-2 6-104,-1 0 1,0-1-1,1 1 1,-1 0-1,0-1 0,1 1 1,-1 0-1,0-1 1,0 1-1,1-1 1,-1 1-1,0-1 1,0 1-1,0 0 0,0-1 1,1 1-1,-1-1 1,0 1-1,0-1 1,0 1-1,0-1 1,0 1-1,0-1 0,0 1 1,-1-1-1,17 46-27,-12-34 101,0 0 0,1 0 0,0-1 0,1 1 0,12 16-1,-6-8 14,5 10 336,-2 2 0,-1-1 0,16 53 0,-29-50-3059,-1-22-1987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33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420 30 232,'0'0'10686,"-21"-16"-6760,9 13-3474,-1 0 0,1 0-1,-1 1 1,1 1 0,-1 0-1,0 0 1,-15 3-1,-4-2-208,24 1-220,0 0 0,1 0-1,-1 1 1,1 0 0,-1 1-1,1-1 1,0 1 0,0 1-1,0 0 1,-9 6 0,1 0 1,1 0 0,0 1-1,-19 20 1,26-22-14,0 1 0,0 0-1,-7 15 1,0-1-1,9-15-4,0-1 0,1 1-1,0 0 1,0 0 0,1 1 0,0-1-1,1 1 1,0-1 0,0 1 0,1 0-1,0 0 1,1 11 0,0 68-9,1-86 0,-1 0-1,1 0 1,0 0 0,0-1 0,1 1 0,-1 0 0,0-1 0,1 1-1,-1-1 1,1 1 0,0-1 0,0 0 0,0 0 0,0 0 0,4 3 0,37 26-129,-35-26 113,0-1 0,1-1-1,-1 1 1,1-2 0,-1 1 0,1-1 0,0 0-1,9 0 1,13 0 47,33-3 1,-20 0 43,-35 1-69,0-1 1,0 0-1,0-1 1,-1 0-1,1-1 0,-1 1 1,1-2-1,-1 1 1,0-1-1,12-8 0,-2 0 1,0-1 1,-1-1-1,19-19 0,-32 28 0,0 0 1,0 1 0,0-1 0,-1-1 0,0 1-1,0 0 1,0-1 0,-1 1 0,0-1-1,0 0 1,0 0 0,1-9 0,-1-5 20,0 0 1,-2-32-1,-1 16-13,0 31 12,0-1-1,-1 1 1,1-1 0,-1 1-1,0 0 1,-1 0 0,1 0 0,-1 0-1,0 0 1,0 1 0,0-1-1,-1 1 1,0 0 0,-8-8-1,2 2 104,-1 1 0,0 0 0,-1 1-1,0 0 1,-13-6 0,19 11-143,0 1 1,0-1-1,0 2 1,0-1 0,-1 0-1,-7 0 1,-11 1-3726,19 2-1257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35.3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351 67 2656,'0'0'5033,"-12"-6"-4142,-37-20-74,45 24-662,0 0 1,0 1-1,0 0 1,0 0 0,0 0-1,0 0 1,0 0-1,0 1 1,0 0 0,-1 0-1,1 0 1,-7 2 0,-9-1 547,17-1-610,0 1-1,0-1 0,0 1 0,0-1 0,0 1 1,0 0-1,1 0 0,-1 0 0,0 1 0,1-1 0,-1 0 1,1 1-1,-1 0 0,1 0 0,-3 2 0,-31 40 1021,6-8-546,21-28-430,2-1 1,-1 1 0,1 0 0,0 1 0,0 0-1,1 0 1,1 0 0,-9 19 0,8-9-82,1-6 41,1 0 0,0 1 1,2-1-1,-1 1 0,2-1 1,-1 17-1,2-25-89,-1 0 1,1 0-1,1 1 0,-1-1 1,1-1-1,0 1 0,0 0 1,1 0-1,-1 0 1,1 0-1,0-1 0,0 1 1,1-1-1,3 6 0,-3-5-20,1 0-1,1 1 1,-1-1-1,0-1 0,1 1 1,0 0-1,0-1 1,1 0-1,-1-1 0,1 1 1,0-1-1,0 0 1,0 0-1,0-1 0,11 3 1,2-1-18,0-1 0,0 0 0,0-2-1,22 0 1,-33-2 42,1 0 0,-1 0 0,1-1 0,-1 0 0,0 0 0,1-1 0,-1 0 0,10-6 0,-1 0 38,-1-1 0,27-20 0,-34 21-49,-1 0 0,0 0 0,0-1 1,-1 0-1,0-1 0,-1 1 0,0-1 0,0 0 1,-2-1-1,1 0 0,3-17 0,-6 16 24,0 1-1,-1-1 0,-1 0 0,0 1 0,-1-1 0,-3-14 1,0 13 21,-1 1-1,0 0 1,-1 0 0,0 0 0,-1 1 0,-1 0 0,0 0 0,0 1-1,-19-18 1,22 24-103,0 0-1,0 1 1,-1 0-1,0 0 1,1 1-1,-1-1 0,-1 1 1,1 1-1,0-1 1,-1 1-1,0 0 1,1 0-1,-1 1 1,0 0-1,0 0 0,-8 1 1,7 0-719,1 1 0,-1 0 0,1 0 0,0 1 0,-1 0 0,1 0 0,0 1 0,0 0 0,-8 4 0,-20 15-6926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39.5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33 2536,'0'0'9351,"-29"0"-8297,28 0-1038,0 0 0,0 1 1,0-1-1,0 0 0,0 1 1,0-1-1,0 1 1,0-1-1,0 1 0,0-1 1,0 1-1,0 0 0,1-1 1,-1 1-1,0 0 1,0 0-1,1 0 0,-1-1 1,0 1-1,1 0 0,-1 0 1,0 2-1,0-1 1,0 1 0,0-1 0,0 1 1,0 0-1,1 0 0,-1-1 0,1 1 0,-1 4 0,-6 9 74,7-15-131,35-1-43,-33 0 93,-1-1 0,1 1-1,0-1 1,-1 0-1,1 1 1,0-1 0,-1 0-1,1 0 1,-1 0 0,0 0-1,1-1 1,-1 1-1,0 0 1,0-1 0,1 1-1,-1 0 1,0-1 0,1-3-1,0 2-7,0 0 0,0-1 0,-1 1 0,1-1 0,-1 1 0,0-1 0,0 0 0,0 0 0,0-7 0,-1 10 323,1 35-369,10-38-47,2-16 110,-11 18-17,-1 0 276,-42 3 391,37 5-605,4-6-39,0 1-1,-1-1 0,1 0 1,0 0-1,0 1 0,0-1 1,-1 0-1,1 1 0,0-1 0,0 0 1,-1 0-1,1 0 0,0 1 1,0-1-1,-1 0 0,1 0 0,0 0 1,-1 0-1,1 1 0,0-1 1,-1 0-1,1 0 0,0 0 1,-1 0-1,1 0 0,-1 0 0,1 0 1,0 0-1,-1 0 0,1 0 1,0 0-1,-1 0 0,1 0 0,0-1 1,-1 1-1,-11 1 458,-3-1-138,15 0-374,0 0 1,0 0 0,0 0-1,0 0 1,0 0-1,0 0 1,0 0 0,0 0-1,0 0 1,0 0-1,0-1 1,0 1 0,0 0-1,0 0 1,0 0 0,0 0-1,0 0 1,0 0-1,0 0 1,0 0 0,0 0-1,0 0 1,0 0 0,0 0-1,0 0 1,0 0-1,0-1 1,-1 1 0,1 0-1,0 0 1,0 0-1,0 0 1,0 0 0,0 0-1,1 0 26,-1 0 1,1-1-1,-1 1 0,1 0 0,-1-1 0,1 1 0,-1-1 0,0 1 1,1 0-1,-1-1 0,1 1 0,-1-1 0,0 1 0,1-1 0,-1 0 0,0 1 1,0-1-1,1 1 0,-1-1 0,0 1 0,0-1 0,0 0 0,0 1 0,0-1 1,0 1-1,0-1 0,0 0 0,0 1 0,0-1 0,0 0 0,0 1 1,0-1-1,-1 0 0,1-7-3,0 7-27,-27 3-40,27-1 69,-3 3 20,0 0-1,1 0 0,0 0 0,0 1 0,0-1 1,0 1-1,1-1 0,-1 1 0,1-1 1,0 1-1,1 0 0,-1 0 0,1 7 0,1-12-19,-1 1-1,1 0 0,-1-1 1,1 1-1,0-1 1,0 1-1,-1-1 0,1 0 1,0 1-1,0-1 0,-1 0 1,1 1-1,0-1 0,0 0 1,0 0-1,-1 0 1,1 1-1,0-1 0,0 0 1,0 0-1,0 0 0,0-1 1,1 1-1,20-3-268,-19 0 231,1 0-1,-1-1 1,0 0-1,0 1 1,-1-1-1,1 0 1,-1-1-1,0 1 1,0 0-1,0-1 1,-1 1-1,1-1 1,-1 1-1,0-1 1,0 0 0,-1 1-1,0-1 1,1 0-1,-2-7 1,-14 13 123,12 1-75,1 0 0,-1 0-1,1 0 1,-1 1 0,1-1 0,0 0 0,0 1 0,0-1 0,0 1 0,0 0 0,1 0 0,-1 0 0,1 0 0,-1 3 0,0 0 2,0 0 1,0 1 0,1-1-1,0 1 1,-1 12 0,2-18-98,2-3-258,2-3 392,-1 1 0,-1-1 0,1 0 1,-1 0-1,1 0 0,-1 0 0,-1 0 0,1 0 1,-1 0-1,0-1 0,0 1 0,0-1 1,-1-8-1,0 13 185,-22 3 165,20-1-440,0 0 0,1 0 0,-1 0 0,0 1 0,1-1 0,0 0 0,-1 1 0,1 0 0,0-1 0,-1 1 0,1 0 0,0-1 0,0 1 1,1 0-1,-1 0 0,0 0 0,0 0 0,0 2 0,-2 39-5557,3-31-939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40.9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40 280,'0'0'8784,"-7"-7"-8255,6 7-465,1-1 1,-1 0 0,0 0-1,1 0 1,-1 1 0,0-1-1,1 0 1,-1 1 0,0-1 0,0 1-1,0-1 1,0 1 0,0-1-1,0 1 1,1-1 0,-1 1-1,0 0 1,0 0 0,0-1-1,0 1 1,0 0 0,0 0 0,0 0-1,0 0 1,0 0 0,0 0-1,0 1 1,-2-1 0,2 0 47,-21 0 572,21 1-673,0-1-1,0 1 1,0 0 0,0-1 0,0 1 0,0 0 0,0-1-1,0 1 1,1 0 0,-1 0 0,0 0 0,1 0 0,-1 0 0,1 0-1,-1 0 1,1 0 0,-1 0 0,1 0 0,0 0 0,-1 0-1,1 0 1,0 1 0,0-1 0,0 0 0,0 2 0,-1 0 2,1-1 0,0 1 1,0 0-1,0-1 0,0 1 0,0 0 1,0 0-1,1-1 0,-1 1 0,1 0 1,1 3-1,0-5-15,0 0 1,0 1-1,0-1 0,0 0 1,1 0-1,-1 0 0,0 0 1,1 0-1,-1-1 0,1 1 1,-1-1-1,1 1 0,-1-1 1,1 0-1,-1 0 0,0 0 1,5-1-1,-1 1-4,-3-3 32,0 1 1,-1-1-1,0 1 0,1-1 1,-1 0-1,0 0 1,0 0-1,2-5 0,-3-21 248,0 27-220,-1 0-1,0 0 1,0 1 0,0-1-1,0 0 1,0 1 0,-1-1-1,1 0 1,0 1 0,-1-1-1,1 0 1,-1 1 0,0-1-1,1 1 1,-1-1 0,0 1-1,-1-2 1,-2 1 8,0 1 1,1 0-1,-1 1 1,0-1-1,0 1 1,0-1-1,-6 2 1,8-1-52,0 0 1,0 0 0,1 0 0,-1 1-1,0-1 1,0 1 0,0-1 0,1 1-1,-1 0 1,0-1 0,1 1 0,-1 0-1,0 0 1,1 0 0,-1 1 0,1-1-1,0 0 1,-1 0 0,0 3 0,0-2-4,1 0 0,0 0 0,0 1 0,1-1 0,-1 1 0,0-1 0,1 0 0,0 1 0,-1-1 0,1 1 0,0-1 0,0 1 0,0-1 0,1 4 0,0 21 18,1-26-27,1 0 1,0 0-1,-1 0 0,1 0 0,0-1 0,0 1 0,0-1 1,0 0-1,-1 0 0,5 0 0,-5 0 32,1 1 0,-1-1 0,0 0 0,1 0 0,-1-1 0,1 1 0,-1 0 0,1-1 0,-1 0 0,0 1 0,1-1 0,-1 0 0,0 0 0,0 0 0,0-1 0,0 1 0,0 0 0,0-1 0,0 0 0,0 1 0,0-1 0,-1 0 0,1 0 0,-1 0 0,1 0 0,-1 0 0,0 0 0,0 0 0,0 0 0,0-1 0,0 1 0,0 0 0,-1-1 0,1 1 0,-1-1 0,1 1 0,-1 0 0,0-1 0,0-3 1024,-2 6-1071,0 0 1,1 1-1,-1-1 0,0 1 1,1-1-1,-1 1 0,1 0 1,-1 0-1,1 0 0,-1-1 0,1 1 1,-1 1-1,1-1 0,0 0 1,0 0-1,-1 0 0,1 1 1,0-1-1,0 1 0,0-1 1,1 0-1,-1 1 0,-1 2 1,-15 44-2490,13-34 1905,-5 25-2447,2-4-1771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44.0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266 0 3024,'0'0'7577,"-6"0"-6321,-10 0 577,-66 1 3273,40 0-3352,-42 7 0,49-1-998,34-7-937,1 21-6636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44.6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 4480,'0'0'8403,"16"-5"-4982,-5 6-3045,0 0 1,0 1-1,-1 1 0,1 0 0,-1 0 0,1 1 0,12 7 0,31 10 640,63 25 1316,-112-42-2217,4 3 108,-8-6-691,-1 0 0,0 1 0,0-1 0,0 0 0,1 1 0,-1-1 0,-1 0 0,1 1 1,0-1-1,0 0 0,0 1 0,-1-1 0,1 0 0,-1 1 0,0 1 0,-16 13-6523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47.0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185 1 1824,'0'0'9437,"-1"17"-7525,-4-7-1462,0 1 1,0 0 0,-1-1 0,-1 0-1,1 0 1,-2-1 0,1 0 0,-10 9 0,-21 28 478,-32 48 259,61-78-1060,20-14-410,9-1 354,3 2 7,17 3 10,0 2 1,0 1-1,40 15 0,-79-24-113,0 1-1,0 0 1,-1-1 0,1 1-1,0-1 1,0 1-1,0 0 1,-1-1-1,1 1 1,0 0-1,-1 0 1,1 0-1,0 0 1,-1 0 0,1-1-1,-1 1 1,0 0-1,1 0 1,-1 0-1,0 0 1,1 2-1,-2 20-7392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3:19.5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4656,'0'0'7038,"7"3"-6365,67 26 1463,140 77-1,-188-90-1973,15 9 282,0 2 1,72 62 0,-71-45-57,-20-22-60,27 24-1,-44-42-270,0 1-1,0 0 0,-1 0 0,6 10 1,12 12 99,12 16 104,-26-31-159,1-1-1,0 0 1,20 18-1,-24-25-82,0 0 0,-1 1 0,0-1 0,0 1 0,0 0 0,-1 0 0,4 7 0,-5-9-17,0 0-1,0 0 0,0 0 0,1-1 1,-1 1-1,0 0 0,1-1 1,0 0-1,3 3 0,16 17 125,-17-16-114,0-1-1,0 0 1,1 1-1,-1-2 1,1 1-1,12 6 1,8 8 11,15 8 26,-37-26-39,-4-1-7,0 0 0,0 0 0,1 0 0,-1 0 0,0 0 0,0 0 0,0 0-1,0 0 1,1 0 0,-1 0 0,0 0 0,0 0 0,0 0 0,0 0 0,1 0-1,-1 0 1,0 0 0,0 0 0,0 0 0,0 0 0,0 0 0,1 1-1,-1-1 1,0 0 0,0 0 0,0 0 0,0 0 0,0 0 0,0 0 0,0 1-1,0-1 1,1 0 0,-1 0 0,0 0 0,0 0 0,0 1 0,0-1 0,0 0-1,0 0 1,0 0 0,0 0 0,0 1 0,0-1 0,0 0 0,0 0 0,0 0-1,0 0 1,0 1 0,0-1 0,0 0 0,0 0 0,-1 0 0,1 0-1,0 1 1,14 9 1018,42 7-1008,-6-6-2,-29-6-9,0-1 0,0 0 0,27 0 0,-5 2 43,-14 1-40,-23-5-7,1 0-1,-1 0 0,1-1 1,-1 0-1,8 1 0,36 9 19,19 0-8</inkml:trace>
  <inkml:trace contextRef="#ctx0" brushRef="#br0" timeOffset="1">1475 868 21916,'6'1'4,"5"2"3,0 0 0,12 5 0,-10-5-27,-11-3 17,-1 0 0,1 0-1,0 0 1,0 1 0,-1-1-1,1 0 1,0 1 0,-1-1 0,1 1-1,-1 0 1,1 0 0,-1 0-1,1 0 1,-1-1 0,1 2 0,1 1-1,31 30-193,-21-7 180,-11-23 8,0 1-1,0 0 1,0 0 0,-1-1 0,1 1-1,-1 0 1,0 0 0,0 1 0,0-1-1,-1 0 1,1 6 0,-1 101 152,-1-108-141,1 0 0,-1 0 0,0 0 0,0 0 0,0 0 0,0 0 0,-1 0 0,1-1 0,-1 1 0,0 0 1,0-1-1,-3 4 0,-10 17 57,10-15-48,0 0 0,-1-1 0,0 1-1,-13 12 1,-17 23 18,32-39 10,1 1 1,-1-1-1,0 0 1,-1 0-1,1 0 1,-1-1-1,0 0 1,1 1-1,-1-2 1,-1 1-1,1 0 0,0-1 1,-1 0-1,1 0 1,-1-1-1,-7 2 1,-10 0 129,0 0-1,-39-1 1,53-2-150,0 0 0,0 0 0,0 0 0,1-2 0,-1 1 1,0-1-1,0 0 0,1-1 0,0 1 0,-15-8 0,-61-46-9,82 53-8,-1 1-1,1-1 0,1 2 0</inkml:trace>
  <inkml:trace contextRef="#ctx0" brushRef="#br0" timeOffset="-1">1089 1181 23351,'-4'-8'10,"1"1"-1,1-1 1,-1 0-1,2 0 1,-1 0 0,0-8-1,-5-21 75,-7-80-53,7 42 56,-7 6-51,11 51-26,3 16-9,0-1-1,-1 1 0,1-1 0,-1 0 1,1 1-1,-1 0 0,0-1 0,0 1 0,0-1 1,-1 1-1,-1-3 0,-3-5-10,4 7 20,1-1 0,-1 1 1,-1 0-1,1 0 0,0 0 0,-1 0 1,-5-4-1,1-1-27,6 7 17,1 0 0,-1-1 0,0 1 0,0 0 0,0 0 1,-1 0-1,1 0 0,0 0 0,0 1 0,-1-1 0,1 0 1,0 0-1,-1 1 0,1-1 0,-3 0 0,-1-2 10,0 0-1,0 0 1,0 0-1,1-1 1,-8-6-1,8 6-6,0 1-1,0-1 0,-1 1 0,1 0 1,-9-4-1,-17-15 105,18 11-86,-48-39 24,57 48-76,1 0-1,0 0 1,0 0 0,1 0-1,-1-1 1,0 1-1,1-1 1,-1 1-1,1-1 1,0 1-1,0-1 1,0 0-1,0 0 1,0 0 0,0-3-1,2-29-6692,5 18 111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1:53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1 202 2496,'0'0'14364,"15"0"-12981,8-3-1035,-1 0 1,0-1-1,0-2 0,0 0 1,-1-1-1,32-15 0,-25 10-124,2-1-114,0-2 0,-2-1 0,0-1 0,27-21 0,-15 0 20,-38 37-46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08.7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875 1104 224,'0'0'20552,"-21"0"-19003,-272 0-790,214-11-631,61 9-116,0-1-1,0-1 1,-19-7 0,12 4-26,-19-10 46,37 16-26,5 2-2,0-2 0,-1 1 0,1 0 0,0 0 0,-1-1 0,1 1 0,0-1 0,-1 0 0,1 0 0,0 0 0,0 0 0,0 0 0,-2-2 0,2 2-8,-12-3 22,14 3-42,0-6-144,-1 0 155,-1 1-1,1-1 1,-1 1-1,0-1 0,-3-6 1,2 7 20,0 0 1,1-1-1,0 1 1,1-1-1,-1 0 1,0-7-1,-5-80 34,8 69-72,0 14 42,-1-1 0,-1 1-1,1 0 1,-2 0 0,-2-15 0,2 20 2,1-1 1,0 0-1,1 0 1,-1 1 0,2-1-1,0-10 1,0 12-7,-1-1 0,0 0 0,0 0 0,0 1 0,0-1 0,-1 0 0,0 1 0,-2-9 1,-4-26 63,2 17-28,4 19-29,1 0 1,-1 1-1,0-1 1,0 0-1,0 0 1,-3-6-1,-10-29 85,0 5 91,13 30-181,0 1 0,0-1-1,-1 0 1,1 0-1,-1 1 1,0-1 0,0 1-1,0-1 1,0 1-1,-5-5 1,-7-14 57,1-1-39,-8-16-47,13 28 39,2 0-1,0-1 0,-8-19 1,11 17-16,-2 0-4,1 8 1,0 0 0,1 0 0,0 0 0,1 0 0,-1-1 0,1 1 0,-2-10 0,-5-14-12,7 24 5,0 0 0,1 0 0,-1 0 0,2 0 0,-1 0 0,0 0 0,2-8 0,-8-20 249,7 33 84,-1 1-402,1 0-1,-1-1 1,1 1-1,-1 0 1,1-1-1,-1 1 1,1-1-1,0 1 1,-1 0-1,1-1 1,-1 1-1,1-1 1,0 0-1,0 1 1,-1-1-1,1 1 1,0-1-1,0 1 1,0-1-1,0 1 1,0-2 0,1-10-3889,5-4-1736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10.6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1 138 1672,'0'0'7762,"0"-34"-3275,0 31-4386,0 0-1,0 0 1,0 0 0,1-1-1,-1 1 1,1 0 0,0 0 0,0 0-1,0 0 1,0 1 0,1-1-1,-1 0 1,1 0 0,0 1 0,0-1-1,0 1 1,2-3 0,3-1-78,0 1 0,0 0 1,1 0-1,13-7 0,-16 10 41,0-1-66,0 1 1,1 0-1,-1 0 0,1 0 1,0 1-1,-1 0 1,1 0-1,0 0 1,0 1-1,0 0 1,-1 0-1,1 1 0,11 1 1,2 3 96,-1 0 0,34 15 0,-27-9 42,-21-9-119,1 1 0,-1 0 0,0 0 0,1 0 0,-1 1 1,-1-1-1,1 1 0,0 0 0,-1 0 0,0 0 0,0 0 0,0 1 1,3 6-1,-1 0 106,1 1 1,-2-1 0,1 1-1,2 18 1,-5-17 443,-1 0 0,0 0 0,-2 21 0,0-2 556,0-32-1118,1 1 1,0 0-1,0 0 1,0 0-1,-1-1 1,1 1-1,-1 0 1,1 0-1,0-1 1,-1 1-1,1 0 1,-1-1-1,1 1 1,-1-1-1,0 1 1,1 0-1,-1-1 1,0 1-1,1-1 1,-1 0-1,0 1 1,0-1-1,1 0 1,-1 1-1,0-1 1,0 0-1,1 0 1,-1 1-1,0-1 1,0 0-1,-1 0 1,-29 1-3606,27-1 1825,-11 0-5047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12.2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 3384,'0'0'13727,"1"0"-13616,41 1 533,0-2 1,0-2-1,81-16 1,-99 18 80,-13 7-5748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24.7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1 3648,'0'0'14976,"0"22"-14159,0-12-584,-1 0 0,-1 1 0,0-1 0,-3 11 0,2-11-122,0-1-1,1 1 1,1 0-1,-1 11 1,-5 53 351,0 25 328,0-69-483,0 3-109,7-21-137,1 3-9,-2-1 1,0 1-1,-4 21 1,-2 27 205,0-1-98,4-25-103,-1 3 5,3-32-36,-1-1 0,1 1 0,1 0 0,0 13 1,-3 22 112,-4 34-47,0-21-29,-1-26 53,1 1 0,2 0 0,-4 55 0,2-12-21,7 131-37,1-195-48,0 1 0,0-1 0,1 0-1,4 11 1,-3-11 7,-1 0 0,0 0 1,0 1-1,-1 10 0,13 63 6,-13-75-22,0 0 0,1 1 0,0-1 0,0 0 0,8 16 1,-7-16-1,0 0 1,0 0-1,0 0 1,-1 0-1,1 18 1,4 36 50,-7-41-40,0-22-26,1 1 1,-1 0-1,0 0 0,1-1 1,-1 1-1,1 0 1,-1-1-1,1 1 1,-1-1-1,1 1 1,-1 0-1,1-1 1,0 1-1,-1-1 0,1 1 1,0-1-1,-1 0 1,1 1-1,0-1 1,-1 0-1,1 1 1,0-1-1,0 0 1,0 0-1,-1 0 0,1 0 1,0 0-1,0 0 1,0 0-1,-1 0 1,1 0-1,0 0 1,0 0-1,-1 0 1,1 0-1,1-1 0,2 1 100,87 1-54,90 14 1,-132-10-30,-21-2 20,50 11-1,-65-13-22,9 4 1,-14-1 3,1-1-1,-1 0 1,19 3-1,18 6 6,5 5-1,-21-7 1,-25-9-9,1 1 0,0-1-1,-1 1 1,1 0 0,-1 0 0,9 6 0,-9-5 5,0-1-1,1 1 1,0-1 0,-1 0-1,9 2 1,16 8 7,-19-8-9,0 1 0,0-1 0,1-1 0,-1 0 0,1 0 0,0-1 0,0 0 1,0-1-1,19 0 0,24-1-27,-52 0-43,-2 0-593,-1 1 430,1 0 0,0 0 1,0-1-1,-1 1 0,1 0 1,0 0-1,-1-1 1,1 1-1,-1 0 0,1-1 1,-1 1-1,1 0 0,-1-1 1,1 1-1,-1-1 1,0 1-1,1-1 0,-1 1 1,0-1-1,1 0 1,-1 1-1,0-1 0,0 0 1,0 1-1,-2 0-712,-22 10-6322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25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1 1304,'0'0'13238,"-1"12"-12049,-4 4-593,-1 0-1,-11 22 1,-10 25 360,-14 99 770,37-114-1234,3-35-190,0 0-1,0-1 0,-6 20 0,6 16 1073,1-48-1152,0 1-61,0 3-25,0-3-129,0-46-6208,0 12-377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28.6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15 156 1824,'0'0'8006,"-2"-2"-6999,-10-7 2870,12 17-3259,0 3-389,0 0 0,0 0 0,2 0 0,-1 0 0,1 0 0,1 0 0,0-1-1,0 1 1,1-1 0,0 1 0,9 13 0,2 3 279,18 44 0,-12-24-120,-13-17-159,-7-26-182,-1-1-1,1 1 1,0-1 0,0 1 0,0-1 0,0 0 0,1 1 0,-1-1 0,1 0 0,0 0 0,0 0-1,3 4 1,-4-6 724,5-35-666,5-6-83,2 0 0,2 1 0,37-71-1,-44 95-44,-7 12 17,1 1-1,-1 0 0,1-1 1,0 1-1,0 0 0,0 0 1,0 0-1,0 0 0,0 1 1,1-1-1,-1 1 0,4-3 1,20-13-162,-24 16 149,1 1 1,-1-1 0,1 1-1,-1-1 1,1 1 0,-1 0 0,1 0-1,-1 0 1,1 0 0,-1 0-1,4 1 1,5 0-17,-3 1 33,1-1 1,-1 1-1,0 0 0,0 1 1,0 0-1,0 1 0,-1-1 1,1 1-1,6 6 0,19 7-1,-17-7 0,-1 0 0,0 0-1,25 24 1,-11-9 23,-25-20-8,-3-4-8,-1 0 0,0-1 1,1 1-1,-1 0 0,1-1 1,-1 1-1,1 0 0,-1-1 1,1 1-1,-1-1 0,1 1 1,-1-1-1,1 1 0,0-1 1,-1 0-1,1 1 0,0-1 0,-1 0 1,1 1-1,0-1 0,-1 0 1,1 0-1,0 0 0,0 0 1,-1 0-1,1 0 0,0 0 1,1 0-1,-1 0 500,-23-17-408,-109-87-64,87 59 85,39 42-114,-4-9-29,4 4 12,4 6 16,0 0-1,0 0 1,0 0-1,0-1 1,0 1-1,1 0 1,-1 0 0,1-1-1,-1 1 1,1-3-1,0 4-9,8-10-462,194-78 492,-190 83-37,0 1 0,1 1 0,0 0-1,0 1 1,0 0 0,14 0 0,81-3-67,-69 6 134,-37 0 203,-11 11-3713,-3-5-2262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34.0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5025,'0'0'5846,"10"-1"-4824,248-1 5101,-120 5-4939,-99-1-904,69 13 1,-70-9-37,70 4 0,68-4 138,-101-4-272,115 17 0,-165-16-73,46-1 0,-50-2-11,1 0 1,36 6-1,5 0 22,-40-1-51,1-2 1,35 1-1,-4 7 110,-55-11-105,0 0-1,0 0-1,0 0 0,0 0 0,1 0 1,-1 0-1,0 0 0,0 0 0,0 0 1,1 0-1,-1 0 0,0 0 0,0 0 1,1 0-1,-1 0 0,0 0 0,0 0 1,0 0-1,1 0 0,-1 0 0,0 0 1,0 0-1,0 0 0,0 0 0,1 1 1,-1-1-1,0 0 0,0 0 0,0 0 1,0 0-1,1 0 0,-1 1 0,0-1 1,0 0-1,0 0 0,0 0 0,0 0 1,0 1-1,0-1 0,0 0 0,0 0 1,1 0-1,-1 1 0,0-1 0,0 0 1,0 0-1,0 0 0,0 1 0,0 0-272,-10 3-6838,-8-3-1288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35.7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63 5065,'0'0'9965,"10"0"-8275,3 1-1215,0-1 0,0-1 0,0 0 0,-1-1 0,1 0 0,0-1 0,13-5 0,46-9 405,-52 11-680,2 2 1,39-3-1,-12 2 34,29-1-50,111 4 0,-93 4-110,-71-1-37,35 6-1,23 1 26,-12-2-46,-23 2 363,-37-6-258,0 1 0,0-2-1,19 2 1,-29-3-82,19 7-1956,1 10-6375,-13-2-948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38.7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3528,'0'0'5393,"0"14"1833,0 50-5533,0 81 1380,28-134-3211,-6-5 178,0 0 1,0-2-1,0 0 1,41 1 0,-32-3-14,263 5 108,-225-8-87,-66 2-41,36 9 30,-38-10 216,0-13-1026,12-96 841,-8 86-110,-1 0 0,1-31 1,-5 43 63,-1 0 121,-14 10-1,3 1-121,-37 0 88,-131-4 790,-21 1-77,107 5-217,93-2-717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40.8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3544,'0'0'9257,"8"5"-7890,-2-3-1116,-1 0-1,0 0 0,1-1 1,0 0-1,-1 0 1,1 0-1,10 0 0,7 0 266,227 3 2056,-21-2-1815,-165 5-593,27 2-17,-60-9-115,1 1 0,-1 2 0,1 2 0,32 8 0,-34-5 0,0-1 0,1-2 1,61 3-1,-90-8-29,1 0-2,0 0 1,1 0 0,-1 1-1,1 0 1,-1-1-1,0 1 1,0 0-1,0 1 1,7 2 0,-5-3-9,-3 15-2858,-2-10-2360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43.4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3792,'0'0'10010,"22"0"-5825,87-1-1213,207 7-1126,-235-2-1537,-26-1-225,0 1-1,57 13 1,76 11-11,-150-22-43,0-3-1,53 0 0,6 5-14,2 0 534,-99 32-778,0 153 293,0-182-56,-2-1 1,1 0-1,-6 19 1,4-20-7,1 1 0,0 0-1,-2 19 1,-10 106 84,7-30-197,7-80 173,1 4-46,-2 1 0,-4 30 1,2-35-15,1 0 1,1 1-1,3 26 1,0 5-11,-3-17 29,-8 42-1,4-42-14,-1 43-1,-1 13-27,7 98-5,7-132 14,-6-54 13,0 0 1,0 0 0,1-1 0,4 13-1,-4-13 2,1 0-1,-2 1 1,1-1-1,0 13 0,5 35 435,-7-54-413,2-6-420,3-46-4607,-5 23-2626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51.9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 0 3576,'0'6'4276,"0"11"-2100,0 217 8398,0 117-7707,-2-297-2532,-13 70 1,7-70-150,-2 71 1,-4 75 80,12-165-207,-1 1 0,-9 40 1,5-42-14,2 1-1,-1 39 1,-1 26 16,0 23 34,0-62 59,7-60-465,0-10-757,0-35-1892,0-10-3774,0-7-4996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52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0 3776,'0'0'8047,"-4"6"-4780,162 5 249,374-11-1597,-506 0-1778,-1 2-1,0 1 0,0 0 1,0 2-1,0 1 1,34 13-1,-10-2 467,-41-16-378,-7-1-218,-1 1 0,0-1 0,1 0 0,-1 0 1,0 0-1,0 0 0,1 0 0,-1 0 0,0 0 0,1 0 1,-1 0-1,0 0 0,0 1 0,0-1 0,1 0 0,-1 0 1,0 0-1,0 1 0,1-1 0,-1 0 0,0 0 0,0 0 0,0 1 1,0-1-1,0 0 0,1 0 0,-1 1 0,0-1 0,0 0 1,0 1-1,0-1 0,0 0 0,0 0 0,0 1 0,0-1 1,0 0-1,0 0 0,0 1 0,0-1 0,0 0 0,0 1 1,0-1-1,0 0 0,0 0 0,0 1 0,-1-1 0,1 0 1,0 1-1,14-1-7400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54.9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198 0 1736,'0'0'11337,"0"12"-9860,-2 35-250,-3 0 0,-2-1 1,-19 74-1,24-112-1157,-32 186 979,18-88-732,-59 273 703,49-200-633,24-159-329,1 66-486,0-130-2453,1 9-1018,3-44 1,9 13-3732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2:56.5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3488,'0'0'4859,"5"0"-3772,96 11 4249,-47-8-4180,0 2 0,72 17 0,29 4-262,-83-17-545,33 3 166,302 41 331,-80-5-364,-130-23-382,-103-11-5,125 3-1,-50-6 13,67-11-46,-226 27-282,-2-10 412,-6-13-135,0 0 1,0 1-1,0-1 1,-1 1-1,3 8 0,17 76 436,-14-37-346,2 3 270,2 84-1,-11 355 1016,-14-182-631,14 286 416,7-469-913,-7-64 83,0-64-356,0 2 173,0-33-9420,0 17-276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3:05.5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3 124 5265,'0'0'8616,"0"0"-8540,0 0 0,0 0 0,-1 0 0,1-1 0,0 1 0,0 0 0,0 0 0,0 0 0,0-1 0,-1 1 0,1 0 0,0 0 0,0-1 0,0 1 0,0 0 0,0-1 0,0 1 0,0 0 0,0 0 0,0-1 0,0 1 0,0 0 0,0-1 0,0 1 0,0 0 0,0 0 0,0-1 0,0 1 0,0 0 0,1 0 0,-1-1 0,0 1 0,0 0-1,0 0 1,0-1 0,0 1 0,1 0 0,-1 0 0,0 0 0,0-1 0,1 1 0,-1 0 0,0 0 0,0 0 0,0 0 0,1 0 0,-1 0 0,1-1 0,41-1 1321,63-11 0,-22 1-895,446-28 1341,-68 7-1087,90 20-314,-360 15-441,-24 4 24,191 33 0,-201-9-4,-92-16 26,107 9-1,-116-19-7,124 2 33,-205 0-2394,-134 11-6620,64-6 1990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3:06.2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18 6945,'0'0'5650,"25"-2"-4604,259-14 2007,992 32 1422,-1139-9-4096,547 16 1062,157 10-757,-790-30-612,-32-3 62,-1 1 0,0 1-1,1 0 1,-1 2 0,20 6 0,-36-10-43,3 4-1648,-6 5-4391,-5 1-1064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3:10.4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5297,'0'0'7953,"4"0"-6926,160 12 3955,409-9-1320,44 4-2597,-469 0-829,-11-1 138,171 30-1,-252-26-269,85 19 11,73 8 12,-120-23-121,4-2 82,107-3 1,-47-3-22,291 1 44,-311-7-78,-111-2 93,0-1 1,-1-1-1,1-1 0,39-14 1,48-9 286,-86 27-283,-27 1-137,-1-6-1352,-1-72-8225,-5 40 3052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3:11.3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45 2816,'0'0'7299,"-1"-7"-5899,-1 1-942,1 4-223,1-1 1,-1 1-1,0 0 0,1 0 0,-1 0 0,1-1 0,0 1 0,0 0 0,0 0 0,0-1 0,0 1 1,0-3-1,-8 52 1183,1 0 0,0 91 1,1-12-264,-10 628 2314,18-494-2712,-14 12-249,-32 223 130,37-185-73,7-206-218,7-79 22,0 2-22,0-8-865,0-111-12500,-7 63 5523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15.2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1 6209,'0'0'8579,"0"13"-7175,0 51-188,-3-1-1,-13 72 1,-15 49-452,-46 394 309,60-384-574,-1 24-217,9-82-181,-2 73 8,4 14-20,-11 142-37,1-5 64,17 142-113,7-285-15,7 29 1,-14-229 12,13 389 106,-7-328-128,10 72-37,0-9 158,-13-96-95,13 65 0,-6-61 8,-5-22-19,1 0 0,15 38-1,-17-53 28,-1-1-1,0 1 1,-1 0-1,2 19 0,7 30 84,-10-46-111,-1-14 10,0-1-1,-1 0 1,1 1 0,0-1-1,0 0 1,0 1-1,0-1 1,0 1 0,0-1-1,0 0 1,0 1-1,0-1 1,0 1 0,0-1-1,0 0 1,0 1-1,0-1 1,1 1 0,-1-1-1,0 0 1,0 1-1,0-1 1,1 0 0,-1 1-1,0-1 1,0 0-1,1 1 1,-1-1 0,0 0-1,0 0 1,1 1-1,-1-1 1,0 0 0,1 0-1,-1 0 1,0 1-1,1-1 1,-1 0 0,1 0-1,-1 0 1,1 0-1,30 9-123,-6-2 144,471 16 924,-309-23-616,340 5 892,-426-3-1033,99 9 216,307 36 354,-322-34-614,36 1-19,69 6 85,67 13-140,-114-3 46,-114-12-44,148 1-1,-107-8-42,550-16 64,-636 10-101,-73-4 8,-1 0-1,1 1 0,13 3 0,-14-3 4,1 0-1,-1 0 1,15 0-1,-19-1-424,-10 1-1471,-13 1-1342,-12-3-3424,-11 0-4506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06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1058 0 5113,'0'0'9710,"-8"0"-7923,-176 11 581,91-4-2137,-125 14 40,111-1-229,1 4 0,-108 41 0,188-57-41,-59 27 35,84-35-49,1 0 1,-1 0-1,0 0 1,1 0-1,-1 0 1,0 0 0,1 0-1,-1 1 1,0-1-1,1 0 1,-1 0-1,0 1 1,1-1-1,-1 1 1,1-1-1,-1 0 1,1 1 0,-1-1-1,1 1 1,-1-1-1,1 1 1,-1 0-1,1-1 1,0 1-1,-1-1 1,1 1 0,0 0-1,0-1 1,-1 1-1,1 0 1,0-1-1,0 2 1,0 0-1,1-1 1,-1 0 0,1 1-1,0-1 1,0 1-1,0-1 1,-1 0-1,1 1 1,0-1-1,1 0 1,-1 0 0,0 0-1,2 2 1,47 28-46,-49-30 55,26 12 1,0-2 0,1 0 0,1-1 0,46 8 0,121 10 9,-68-13 8,330 17 53,-294-26-56,-28-1 86,261 18-65,-230-2 56,119 9-51,-78-3-25,-88-10-2,-101-15-12,502 41 175,-376-38-77,110 1-97,-178-10 18,117-21 0,-171 20-25,-1-1 1,1-1-1,-1-1 0,23-11 0,3-2 0,-45 19-13,1 0 0,-1 0 1,1-1-1,-1 1 0,0-1 0,0 0 1,0 0-1,0 0 0,0 0 0,-1-1 1,0 1-1,1-1 0,-1 1 0,0-1 1,-1 0-1,3-5 0,-2 4 63,-1-1 1,1 0-1,-1 0 0,0 0 1,0-8-1,0 12-19,-1 0 1,0 0-1,0 0 0,0 0 0,0 0 1,0 0-1,-1 0 0,1 0 0,-1 0 1,1 0-1,-1 0 0,1 0 0,-1 0 1,-2-3-1,0 3 98,-1 0-1,1 1 1,-1-1-1,1 1 1,-1 0 0,0-1-1,0 2 1,-6-2-1,-9-2 110,2 0-110,1 0 0,-1 2-1,-29-1 1,-22-3-650,-19-9-4020,45 10-1247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4:56.8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1 288,'11'2'18886,"-8"4"-18267,-4 54 1052,-10 61 0,-2 24-688,8 222 1,7-205-597,-2 2079 657,-15-2020-1031,3-79-18,3 425 222,10-404-226,2-107 38,17 96 0,0-3 16,1 18-81,-9-72 68,-5-48-6,1 63 0,6 174-26,-7 67-70,-7 190 132,7-188 35,-20 14-108,10-85 14,5-147-71,-15 144 59,10-55 63,5-120-103,-2 125 153,-6-219-82,0-9-583,1-10-1764,-5-40-1233,2-13-3737,1-13-4689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4:58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1 454 3080,'0'0'8175,"3"-5"-7112,2 1-768,-1 0 0,1 0 0,0 0-1,0 1 1,0 0 0,0 0 0,1 0 0,-1 0-1,1 1 1,0 0 0,-1 0 0,1 1 0,8-2 0,82-31 1765,-11 2-1043,-20 12-560,17-5 220,106-19 1,1037-121 1471,-778 124-1599,-181 19-262,239-3 64,1 26-285,-210 0 21,273 32 80,-164 0-164,-152-15-16,180 5-45,-365-20 55,479 10 52,-170 11-39,-138-4-34,-17-19 26,-136-4 3,150 17 1,-104 0-84,30 5 67,-19 2 297,-75-14 157,78-1 1,-104-1-202,-41-5-229,-18-1-1162,-17-4-1874,-13-6-3943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00.6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2712,'0'0'13720,"0"3"-12936,8 200 3807,27 105-3124,-1-104-857,8 121 526,-32-217-858,63 548 466,-45-340-375,-13-114-192,13 367 440,-24-395-511,1-87 8,-4-1 0,-19 152 0,-3-111-42,-6 259 0,14 104 857,11-293-410,3-109-458,9 36-20,1 3 45,-11-93-42,5 362 302,31-2 85,15-10-191,-4-35-115,-4-28-71,-33-185 9,-7-71-28,1 97-31,7 72 7,8-44 6,17 121-35,7 17 110,-36-253-45,-5 144 1,-4-104-54,1-23-2141,-18-186-5209,11 39-241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19.3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57 208 6673,'0'0'12808,"0"7"-12012,0 138 1093,-9 356-784,6-392-1016,-6 61 76,-2 25-55,2-20 84,5-142-124,-7 115 323,27-148-497,857 11 192,-501-27-72,-195 5 101,267 8 590,-235 5-630,127-2 48,-204 11-165,211-11-181,-342 0 317,1-34-50,1 0 0,9-39 1,-5 39-63,-2 0 1,1-40-1,8-457 152,-14 79 24,-7 225-233,0 145-41,7 80 110,0 0-1,0 0 0,-1 0 0,1 0 0,0 0 1,-1 0-1,1 0 0,-1 1 0,0-1 0,0 0 1,0 0-1,1 1 0,-2-1 0,1 0 1,0 1-1,0-1 0,0 1 0,-1 0 0,-1-3 1,-34-15 25,22 12-33,6 4 8,-1 0-1,1 1 1,-1 0 0,0 1 0,1 0 0,-1 0 0,0 1 0,-10 1 0,2-1-5,-379-10 127,92 8-104,172 5 34,-135-16 0,79 6 200,48 4-180,-51 1 35,105 3-94,21 2 47,-81 13-1,31-1-52,4 4 20,43-6 138,-142 26 497,92-23-96,100-11-521,12-3-11,0 0 0,0-1 0,0 0 1,-14 1-1,20-2-34,28-1-5265,-18 2 3233,17-1-3856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19.9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 3912,'0'0'1868,"26"0"-1084,153 0 798,-111-1-926,-17 0-243,1 2 0,84 11 0,235 42 23,-232-36-411,-61-11 110,106-5-1,8 1 621,-195 2-1000,-16 1-1841,-8 0-2997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20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4841,'0'0'5578,"5"0"-5246,248-2 3519,482 15-767,-198 47-2472,-477-51-444,84 0 1,-159 2-2841,-12-5-552,-7-1-2122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20.9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6665,'0'0'6025,"14"0"-5315,667 36 4878,-171-4-4295,12 23-165,-520-55-1254,58 10 832,-40-5-1422,-32-3-3889,-15-2-3286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22.1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4825,'0'0'1668,"31"2"-1276,101 10 224,82-5 1133,-37 0-658,256 45 2322,-251-26-1821,-153-22-1278,95 8 720,-123-12-989,-4 2-604,1 0 187,0-1 0,0 0 0,-1 0 0,1 0-1,0 0 1,-1-1 0,1 1 0,-1 0 0,-4-1 0,-4 2-1462,-17 8-4167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22.5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4729,'0'0'7145,"4"0"-7001,197-1 2924,468 13-920,-424 4-1288,-221-17-757,-20 1-80,0-1 0,0 1 0,0 0 0,0 0 0,0 0 0,0 1 0,0-1 0,0 1-1,0 0 1,0 0 0,5 2 0,-8 8-1429,-4-3-3206,-8 2-3330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23.1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5129,'0'0'2393,"28"0"-1251,183 0 1197,258 20 2020,-226-6-3259,973 46 1997,-976-58-1615,-136-3-1336,-125 19-2669,-9 4-1294,-16 5-2093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23.7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 4544,'0'0'6429,"0"0"-6404,0 0 1,0 0-1,0-1 1,0 1 0,0 0-1,0 0 1,0 0 0,0 0-1,0 0 1,0-1-1,0 1 1,0 0 0,0 0-1,0 0 1,0 0-1,0 0 1,0-1 0,0 1-1,0 0 1,0 0-1,0 0 1,0 0 0,0 0-1,0-1 1,0 1 0,0 0-1,0 0 1,0 0-1,0 0 1,0 0 0,0-1-1,0 1 1,0 0-1,1 0 1,-1 0 0,0 0-1,0 0 1,0 0-1,0 0 1,0 0 0,0 0-1,0-1 1,1 1-1,-1 0 1,0 0 0,0 0-1,0 0 1,0 0 0,0 0-1,1 0 1,-1 0-1,0 0 1,0 0 0,0 0-1,0 0 1,1 0-1,-1 0 1,142-8 2917,9 0-1681,197 6 462,391 5 697,-233 41-1629,-382-29-716,202-3-1276,-295-12 974,-36 0-315,0 0 0,-1 1 0,1 0 0,0 0 0,0 0 0,0 0 0,-6 4 0,-11 2-1042,-41 9-3435,0 1-1271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24.2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6513,'0'0'5866,"33"7"-5031,7 3-557,163 29 1118,496 14 2675,1-45-966,-699-8-3101,158 11 480,-157-11-816,6 1 678,-6 6-4795,-2 2-1458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30.0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366 23 5617,'0'0'2830,"-5"-3"-1420,0 0-998,0 0 0,-1 1 0,0-1 0,1 1 1,-1 0-1,0 1 0,0 0 0,0 0 1,0 0-1,0 0 0,0 1 0,-12 1 0,8 0-187,1 1 0,-1 0 1,1 1-1,-1 0 0,1 0 0,0 1 0,-13 8 0,6-2-140,0 1 0,0 1 0,1 0 1,1 1-1,0 1 0,1 0 0,-22 30 1,28-34-66,1 0 0,1 0 1,0 1-1,0 0 1,1 0-1,1 0 0,0 0 1,0 0-1,1 1 0,-1 16 1,2-21-24,1-1 1,0 1 0,1-1-1,-1 0 1,1 1-1,1-1 1,-1 0 0,1 1-1,0-1 1,0 0-1,1 0 1,0-1 0,0 1-1,0 0 1,1-1-1,0 0 1,0 0-1,0 0 1,9 8 0,-3-6-13,0-1 1,0-1-1,1 1 1,-1-2 0,1 0-1,0 0 1,0 0-1,0-2 1,1 1 0,-1-2-1,20 2 1,-11-2 15,1-2 1,0 0-1,-1 0 1,1-2-1,33-9 1,-12-3 69,-1-1 1,71-41-1,-97 49-52,0-1 0,0 0 0,-1-1-1,0-1 1,17-18 0,-27 26 26,-1-1 0,0 1 1,0-1-1,0 0 0,-1 0 0,1 0 0,-1 0 0,0-1 1,0 1-1,-1-1 0,1 1 0,-1-1 0,0 0 1,0 1-1,0-1 0,-1 0 0,0 0 0,0 0 0,0 1 1,0-1-1,-1 0 0,0 0 0,0 1 0,-3-9 1,2 8 10,-1-1 0,0 1 1,-1 0-1,1 0 1,-1 0-1,0 0 0,-1 0 1,1 1-1,-1 0 1,0 0-1,0 0 0,0 1 1,-8-4-1,6 2-62,-1 1 0,0 1 1,0 0-1,0 0 0,0 0 0,0 1 0,-1 1 0,1-1 0,-12 0 0,-3 2-211,-30 1-1505,52 0 1602,1-1-1,-1 0 1,0 0 0,0 0 0,1 1 0,-1-1-1,0 0 1,1 1 0,-1-1 0,0 0-1,1 1 1,-1-1 0,0 1 0,1-1 0,-1 1-1,1 0 1,-1-1 0,1 1 0,-1 0 0,1-1-1,0 1 1,-1 0 0,1-1 0,0 1-1,-1 0 1,1 1 0,0-1-403,-1 1-1,1 0 1,0 0-1,0-1 1,0 1 0,0 0-1,0-1 1,1 1-1,-1 0 1,1-1-1,-1 1 1,1 2 0,11 12-5129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30.8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253 52 4120,'0'0'7831,"2"-8"-6498,0-2-915,8-22 1672,-32 32 580,14-1-2569,-1 1 1,1 0-1,0 0 0,-1 1 1,1 0-1,0 1 1,0-1-1,0 2 0,0-1 1,0 1-1,-12 6 1,18-7-78,-14 7 101,0 1-1,0 1 1,1 1-1,-14 14 0,25-21-120,-1 0-1,2 0 1,-1 0-1,1 0 1,0 1-1,0 0 0,0-1 1,1 1-1,0 0 1,0 0-1,0 0 0,1 1 1,0-1-1,0 0 1,0 13-1,1-5-14,0-3-2,0 0 0,0 0 0,1 0 0,3 11 0,-3-18 12,1 0-1,-1 0 1,1 0-1,0 0 1,0 0 0,0-1-1,1 1 1,-1 0-1,1-1 1,0 0-1,0 0 1,0 0-1,5 4 1,-1-2-1,0 0 0,0-1 0,0 0-1,1 0 1,-1 0 0,1-1 0,0 0 0,0-1 0,15 3 0,1-2-26,0-1 1,25-2 0,-40 0 10,9-1 0,0-1-1,0-1 1,0 0 0,-1-1-1,0-2 1,0 1 0,0-2-1,29-15 1,-7 0-56,-1-2 0,47-38 0,-81 58 82,0 1-1,0-1 1,0 0-1,0-1 1,0 1 0,-1-1-1,0 1 1,0-1-1,0 0 1,-1 0-1,1 0 1,-1 0-1,0-1 1,-1 1-1,1-1 1,-1 1-1,0-1 1,-1 1-1,1-8 1,-1 10 11,-1 1 1,1 0-1,-1-1 0,0 1 1,0 0-1,1 0 0,-1-1 1,-1 1-1,1 0 0,0 0 1,0 0-1,-1 0 0,1 1 1,-1-1-1,0 0 0,1 0 1,-1 1-1,0-1 0,0 1 1,0 0-1,0 0 0,0 0 1,-3-1-1,-7-4 68,0 1-1,-24-7 1,32 11-68,-15-4-51,-1 2 1,1 0 0,-1 1-1,0 0 1,1 2-1,-34 3 1,38-1-672,1 0-1,-1 2 1,0-1-1,1 2 1,-20 8-1,4 3-4070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33.3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416 5 5089,'0'0'6262,"-10"-1"-5044,2 0-1037,1 0-56,0 0 1,0 0 0,0 1-1,0 0 1,0 1-1,0-1 1,0 1 0,0 0-1,1 1 1,-1 0-1,0 0 1,1 0 0,-7 4-1,-4 6 10,0 0-1,1 2 1,0 0-1,1 0 1,-20 27-1,-57 91 538,78-108-518,0 1 1,1 0-1,-15 43 0,24-54-115,0-1 0,1 1 0,0 0 0,1 0 0,1 0 0,0 0 0,1 1 0,0-1 0,4 18 0,-4-31-43,1 1 1,-1 0 0,1-1-1,0 1 1,-1 0 0,1-1-1,0 1 1,0-1 0,0 0-1,0 1 1,1-1 0,-1 0-1,0 1 1,0-1 0,1 0-1,-1 0 1,1 0 0,-1 0-1,1-1 1,-1 1 0,1 0-1,0 0 1,-1-1 0,1 1-1,0-1 1,1 0 0,7 2-37,0-1 0,0 0 0,15-1 0,-17 0 35,11 1 1,0-1 0,0-1 1,0-1-1,0-1 0,-1 0 0,1-1 0,33-13 0,-3-2 69,-1-3-1,-1-2 0,0-2 0,-2-2 0,77-63 1,-117 86-33,0 0 1,1-1 0,-2 0 0,1 0 0,-1 0 0,0-1-1,0 0 1,0 1 0,-1-1 0,4-13 0,-6 17 12,-1 0 0,1 0 1,-1 0-1,1 0 1,-1 0-1,0-1 1,0 1-1,0 0 0,0 0 1,-1 0-1,1 0 1,-1 0-1,0 0 1,0 0-1,0 0 0,0 0 1,-1 0-1,1 1 1,-1-1-1,0 0 1,1 1-1,-1-1 0,0 1 1,0 0-1,-1 0 1,1-1-1,-4-1 1,-6-4 39,0 0 1,-1 1-1,0 1 1,0 0 0,0 1-1,-1 0 1,-26-4 0,17 5-211,0 1 1,-1 2 0,1 0 0,-25 3-1,42-1-43,0-1-1,0 1 0,0 1 1,0-1-1,-6 3 0,10-3 24,0 0 1,1-1-1,-1 1 0,0 0 0,1 0 0,-1 0 0,1 0 0,-1 1 0,1-1 0,0 0 0,-1 0 0,1 1 0,0-1 0,0 1 0,0-1 0,0 1 0,0 0 0,0-1 0,-1 5 0,2-6 31,0 0-1,0 1 1,0-1 0,0 1-1,0-1 1,0 1 0,0-1 0,0 1-1,0-1 1,0 0 0,0 1 0,0-1-1,0 1 1,0-1 0,0 1-1,1-1 1,-1 0 0,0 1 0,0-1-1,0 1 1,1-1 0,-1 0-1,0 1 1,0-1 0,1 0 0,-1 1-1,0-1 1,1 0 0,-1 0 0,1 1-1,-1-1 1,0 0 0,1 0-1,-1 1 1,1-1 0,17 3-2858,-15-3 2173,31 1-5139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33.9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345 0 7665,'0'0'8539,"-29"12"-7805,-95 44-90,115-51-536,0 0 0,1 0 0,-1 1 1,1 1-1,1-1 0,-1 1 0,1 0 1,0 1-1,-11 15 0,3-3 99,5-8-116,1 2 0,0-1 1,1 1-1,0 0 1,1 1-1,1 0 1,0 0-1,-4 20 0,5-14-63,2 1 0,0-1 0,1 1-1,2 0 1,2 36 0,-1-53-30,0 1 1,0-1-1,0 0 0,0 1 1,1-1-1,0 0 0,0 0 0,0 0 1,1 0-1,-1 0 0,1 0 1,1-1-1,-1 1 0,1-1 1,7 7-1,-4-5-2,0-1-1,0-1 1,0 1-1,0-1 1,1-1-1,0 1 1,0-1-1,0-1 1,14 4 0,-4-4 9,0 1 0,0-2 0,0-1 0,0 0 0,1-1 0,-1-1 1,0 0-1,-1-2 0,25-7 0,4-8 2,-2-2 1,0-1-1,-1-3 1,62-47-1,-97 67 14,0-1 0,0 0 0,-1-1 0,0 0 0,0 0 0,-1 0-1,0-1 1,0 0 0,-1 0 0,0 0 0,0-1 0,-1 0 0,0 0-1,0 0 1,-1 0 0,-1-1 0,1 1 0,-2-1 0,2-11 0,-3 18 23,0-1 0,-1 1 0,1-1 0,-1 1 0,0-1 0,0 1 0,0-1 0,0 1 0,0 0 0,-1 0 0,0 0 0,1 0 0,-1 0 0,0 0 0,-1 0 0,-2-3 0,0 1 20,0 1 1,-1 0 0,0 0 0,1 0-1,-1 1 1,0 0 0,-13-5 0,0 2 11,-1 1-1,1 1 1,-1 0 0,-37-1 0,49 5-149,-18-2 101,-1 2-1,0 1 1,-28 5-1,48-5-127,0 1-1,0 0 0,0 0 0,1 0 0,-1 1 1,1 0-1,-8 5 0,11-6-74,0 0 1,1 0-1,-1 0 0,1 1 1,-1-1-1,1 1 0,0-1 0,0 1 1,0 0-1,0 0 0,1 0 1,-1 0-1,1 0 0,0 0 0,-2 6 1,-3 20-5531,5-1-3966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31.6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519 30 5097,'0'0'9477,"-21"-7"-8391,5 2-850,9 1-166,1 2 1,-1-1 0,1 1 0,-1 0-1,0 1 1,0-1 0,0 1-1,0 1 1,0-1 0,0 1-1,0 0 1,0 1 0,0 0 0,0 0-1,0 0 1,1 1 0,-1 0-1,-8 4 1,-17 12 182,0 1 0,2 2 0,1 1 0,0 2 0,2 0-1,0 2 1,2 1 0,1 1 0,-20 30 0,38-47-230,0-1 0,1 0 0,0 1-1,0 0 1,1 0 0,1 0 0,0 1 0,0 0 0,1-1 0,1 1-1,0 0 1,1 0 0,1 19 0,-1-27-30,1-1-1,0 1 1,0 0 0,0-1-1,0 1 1,1 0 0,-1-1-1,1 0 1,0 1 0,0-1-1,0 0 1,0 0 0,1 0-1,-1 0 1,4 3 0,0-2-5,-1 0 0,1 0 1,0-1-1,-1 0 0,1 0 0,1 0 1,-1-1-1,7 2 0,9 1-4,-1-1 0,1-1 0,0-2 0,26 0 0,-19-2 27,0-1 0,-1-2 0,1 0 0,-1-2-1,0-2 1,35-13 0,-28 7-21,0-2 0,-2-1 0,0-2 0,40-30 0,-63 41 7,0 0 1,-1 0 0,0-1 0,0 0 0,-1 0 0,0-1 0,11-18-1,-16 21 49,0 1-1,0-1 0,0 0 1,-1 0-1,0 0 0,-1 0 1,1 0-1,-1 0 0,0 0 1,-1-1-1,0 1 0,0 0 1,-1 0-1,-2-13 0,2 16-15,-1 1 0,1-1 0,-1 0 0,0 0 0,0 1 0,-1-1 0,1 1 0,-1 0 0,1 0 0,-1 0 0,0 0 0,0 0-1,-1 0 1,1 1 0,0 0 0,-1 0 0,0 0 0,1 0 0,-1 0 0,0 0 0,0 1 0,0 0 0,-6-1 0,-8-2-52,0 0 1,0 2 0,0 0 0,-21 1-1,31 1-150,-1 0 0,0 0-1,0 1 1,0 1 0,0-1-1,-14 6 1,20-6-18,0 0 0,1 1 1,-1-1-1,0 1 0,1 0 0,0 0 0,-1 0 0,1 0 0,0 0 0,0 0 1,0 0-1,0 1 0,1-1 0,-1 1 0,1 0 0,-1-1 0,1 1 0,0 0 1,0 0-1,0 0 0,1 0 0,-1 3 0,-5 28-4843,5-5-2126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32.2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408 17 5737,'0'0'7628,"-26"-4"-6043,-88-8-423,110 12-1076,0 0-1,-1-1 1,1 2-1,-1-1 1,1 0 0,0 1-1,-1 0 1,1 0-1,0 0 1,0 1-1,-1 0 1,1-1-1,0 1 1,1 0-1,-1 1 1,-7 4 0,-1 3 174,-2-1-59,0 1 0,1 1 1,0 0-1,1 1 0,0 0 0,1 1 1,1 0-1,0 1 0,1 0 0,0 0 1,1 1-1,1 0 0,0 1 0,1 0 1,1 0-1,0 0 0,-4 30 0,7-26-208,1 0 0,1-1 0,0 1 0,2 0 0,0 0 0,7 23 0,-8-36-6,1-1 1,1 0 0,-1 0-1,1 0 1,0 0-1,0-1 1,1 1 0,0-1-1,0 0 1,0 0-1,0 0 1,1 0 0,0-1-1,0 0 1,0 0-1,1 0 1,-1-1 0,1 1-1,0-2 1,0 1-1,0 0 1,12 2 0,1-1 3,0-1-1,0-1 1,1-1 0,-1 0 0,1-2 0,-1 0 0,0-1-1,1-1 1,-1-1 0,-1-1 0,1 0 0,-1-2 0,19-8-1,-11 4 1,-1-2 0,-1-1-1,0-1 1,-1-1-1,0 0 1,-1-2-1,-1-1 1,26-30-1,-43 43 18,0 1 0,0-1-1,0 0 1,-1 0 0,1-1-1,-2 1 1,1-1 0,-1 1-1,0-1 1,0 0 0,-1 0-1,0 0 1,0 0 0,0 0-1,-2-13 1,1 16-4,0 0 0,-1 1 0,0-1 0,0 0 0,0 1 0,0-1 0,0 1 0,-1-1 1,1 1-1,-1 0 0,0-1 0,0 1 0,0 0 0,-1 0 0,1 0 0,-1 1 0,1-1 0,-1 1 0,0-1 0,0 1 0,0 0 0,0 0 0,-1 0 0,1 1 1,-1-1-1,-3 0 0,-9-5-261,-1 2 0,0 1 0,-34-6 0,47 10 148,-83-8-2870,3 7-2965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34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267 39 3952,'0'0'6645,"2"-3"-4541,-2 3-1999,1 0-1,-1 0 1,0 0 0,1-1 0,-1 1 0,0 0-1,0-1 1,1 1 0,-1 0 0,0-1-1,0 1 1,1 0 0,-1-1 0,0 1 0,0 0-1,0-1 1,0 1 0,1-1 0,-1 1-1,0 0 1,0-1 0,0 1 0,0-1 0,0 1-1,0 0 1,0-1 0,0 1 0,0-1-1,0 1 1,0 0 0,-1-1 0,1 1 0,0 0-1,0-1 1,0 1 0,0-1 0,-1 0-1,-18-1 1355,13 3-1293,-1 1-1,0-1 1,0 1-1,1 1 1,-13 4 0,2 3 41,-1 1 0,2 1 0,-1 0 1,2 1-1,0 1 0,-25 28 1,32-33-182,2 1 0,-1 0 0,1 0 0,0 0 0,1 1 0,1-1 0,-1 1 0,2 0 0,0 1 0,0-1 0,1 1 1,0-1-1,0 20 0,1-21-48,2 1 0,-1 0 0,2-1 0,-1 1 0,5 15 0,-4-21 13,1 1-1,-1-1 1,1 1 0,0-1 0,1 0-1,-1 0 1,1-1 0,0 1 0,0-1-1,0 0 1,8 6 0,0-1-6,1 0 0,1-1 0,-1-1 0,1 0 0,0-1 0,1 0 0,-1-1 0,1-1 0,0 0-1,1-1 1,-1-1 0,0 0 0,1-1 0,-1-1 0,1 0 0,-1-1 0,1-1 0,27-6 0,-14 0-18,-1 0-1,-1-2 1,1-1 0,-2-1 0,0-2-1,0 0 1,-1-2 0,43-35 0,-59 44 94,0-1 0,0-1 0,-1 0-1,1 0 1,-2 0 0,0-1 0,0 0 0,-1-1 0,0 1 0,0-1 0,-1 0 0,-1-1 0,0 1 0,-1-1 0,0 0 0,-1 0 0,0 0 0,0 0 0,-2 0 0,0-19 0,0 26-3,-1 0 0,0 0 1,0 0-1,0 0 1,-1 0-1,0 0 0,0 0 1,0 0-1,0 1 1,-1-1-1,0 1 0,0-1 1,0 1-1,-6-6 1,3 5-10,0 0 1,0 0 0,-1 1 0,0-1 0,0 1 0,0 1 0,0-1 0,-13-3 0,-3 1-31,-1 1 0,-1 1 0,1 1 0,0 1 1,-25 1-1,32 1-87,0 1 0,1 0 0,-1 1 0,1 1 1,0 1-1,-25 8 0,31-8-285,0 0 0,1 1 0,-1 1 0,1 0 1,0 0-1,1 0 0,0 1 0,0 1 0,0-1 0,-13 18 0,-3 19-5403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5:35.3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484 93 5009,'0'0'11638,"-20"-15"-10274,-65-45-311,82 58-978,-1 0 0,0 0 0,0 0 0,-1 0 0,1 0 1,0 1-1,-1 0 0,1 0 0,0 0 0,-1 0 0,0 1 0,1-1 1,-1 1-1,1 1 0,-1-1 0,1 1 0,-1-1 0,-7 3 0,4-1 31,-4 2 43,-1 0 0,0 1 0,1 0 0,0 1-1,0 0 1,-20 15 0,11-5 40,0 1 0,-26 29-1,38-37-170,1 0-1,0 1 1,1-1-1,0 1 0,1 1 1,0-1-1,0 1 1,1 0-1,1 0 1,-1 1-1,2 0 0,0-1 1,0 1-1,0 15 1,2-18-28,0-1-1,1 1 1,0 0 0,1-1 0,0 1 0,0 0 0,1-1 0,0 1 0,0-1 0,1 0 0,0 0-1,1 0 1,-1 0 0,2 0 0,-1-1 0,1 0 0,0 0 0,0 0 0,1 0 0,0-1 0,0 0-1,1 0 1,0-1 0,0 0 0,15 9 0,-6-7-11,0-1 1,1 0-1,0-1 0,0 0 0,0-1 1,1-2-1,-1 1 0,1-2 1,28-1-1,-19-2 27,-1 0 0,1-2 0,0-1 0,-1-1 0,38-14 0,-27 6 22,0-2-1,-1-1 1,58-39 0,-81 47 7,-1-1 1,0-1-1,0 0 1,-1-1-1,11-14 1,-16 19 18,-1-1 0,0 0 0,-1-1 0,0 1-1,0-1 1,-1 0 0,0 0 0,0 0 0,2-15 0,-4 15-7,0 0 0,0 1-1,-1-1 1,0 0 0,-1 0 0,0 0-1,0 0 1,-5-15 0,4 20-42,1-1 1,-2 1-1,1 0 1,0 0-1,-1 0 1,0 0-1,0 1 1,0-1-1,0 1 1,0-1-1,-1 1 1,0 0-1,1 1 1,-1-1-1,0 1 1,0-1-1,-8-2 1,0 1-78,0 0 1,0 0-1,-1 1 1,1 1 0,-1 0-1,-13 0 1,-8 1-902,-41 6 1,13 2-4022,-90 23 0,58-3-5389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8:47.2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1 421 3776,'0'0'2692,"14"-6"5899,-13 6-8346,1 0 0,-1 0-1,0 0 1,1-1 0,-1 2 0,1-1-1,-1 0 1,1 0 0,-1 0 0,1 1-1,-1-1 1,1 1 0,-1-1 0,1 1-1,-1-1 1,0 1 0,0 0 0,1 0 0,-1-1-1,0 1 1,0 0 0,0 0 0,0 1-1,0-1 1,0 0 0,0 0 0,0 0-1,0 1 1,0-1 0,0 2 0,4 7-275,-1 1-1,0-1 1,4 17 0,3 8 552,10 22-83,-2 2 1,14 70-1,-17-60-263,158 484 783,-144-465-916,-9-21 23,3-1-1,2-2 0,56 97 0,62 44 63,-78-114-73,-24-36 38,3-2 1,73 68-1,118 79 244,-90-83-194,-114-91-118,37 35-1,-44-36 17,1-2 0,40 26 0,125 94 158,-153-112-149,4-1-36,1-1 1,1-3-1,1-1 0,2-2 0,0-3 1,91 28-1,-91-34-9,32 11 48,127 23 1,-66-34 90,241-9 0,-219-6-113,-138 1-25,48 0 48,85-11 0,227-29 130,349-94-56,-700 124-86,62-28-1,-39 14-7,11-7-6,0-4 0,120-84-1,-60 36-27,-45 26 16,-3-3 1,132-128-1,-115 99-17,-84 76 4,23-24-16,-1-1 0,-2-1 0,-2-2 0,30-55-1,25-65-103,-51 85 65,-5-1-1,34-137 1,-28 86-39,8-51 45,-30 79-115,0-151 0,-3 40-416,1-4 532,-11 168 49,1-2-11,-8-70 0,0 45 43,5 61-56,1 0 0,0 0 0,1 0 0,2-20 0,-1-4-49,-8-18-155,7 55 223,-1-1 0,1 0 0,-1 0-1,1 1 1,-1-1 0,1 1 0,-1-1 0,1 0 0,-1 1 0,0-1 0,1 1-1,-1-1 1,0 1 0,1-1 0,-1 1 0,0 0 0,0-1 0,1 1 0,-1 0-1,0 0 1,0 0 0,0-1 0,0 1 0,1 0 0,-1 0 0,0 0 0,-1 0-1,-25-1 3,25 1 5,-74 0 77,-178 5 200,80 1-168,-526 2 58,429-10-103,-104-18-56,8 1-7,-76 8 141,270 0-120,-3 0 23,-293 0 58,-205 3-77,412 10-41,-144 19 87,120-10-30,13 1-46,203-6 2,26-4-19,-67 12-1,20-1-1,30-3 13,42-6 1,-1-1 1,-25 1 0,34-3-5,0 0 0,0 1 0,0 0 0,0 0 0,1 1 0,-18 8 0,21-10-11,-1 1 0,1-1 0,-1 0 0,-9 0 0,15-1-23,-4 1 41,0 0 0,0 0 0,-1 0 0,1 1 0,0 0 0,-9 4 0,9-3-26,0-1-1,0 0 0,1 0 0,-1 0 1,-1-1-1,-8 1 0,14-2-31,0 23-954,0-11 956,1 1-1,1-1 1,-1 1 0,2-1 0,0 0 0,0 0 0,7 18-1,0-5-125,10 48-1,-11-42 135,-4-10-37,0 0 1,-2-1-1,0 40 0,0-54 85,2-2 7,-3-3-2,-3-35-9924,-10 7 2341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8:50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1523 4584,'6'-3'12350,"-5"0"-10691,-5-93-970,-20-116 0,17 126-577,6-135 1,2 105-50,1 93-72,0 0 0,1 0 0,2 0 1,0 0-1,1 1 0,1 0 1,2 0-1,0 1 0,1 0 0,1 0 1,1 1-1,1 1 0,0 0 0,2 1 1,0 0-1,1 1 0,0 1 0,2 0 1,19-13-1,-25 21-5,1 1 0,0 1 0,0 0 0,0 0 0,0 1 0,1 1-1,0 0 1,19-2 0,-9 3-34,-1 1-1,1 1 0,-1 1 0,31 3 0,-41 0 42,1-1 0,-1 2-1,1 0 1,-1 1 0,-1 0-1,1 1 1,-1 0-1,16 11 1,10 9 8,39 38-1,-22-18-28,71 54 20,-124-97 12,-1-2-3,-1 0 1,1-1 0,-1 1-1,1 0 1,0-1 0,0 1-1,-1 0 1,1-1 0,0 1-1,0-1 1,0 0-1,0 1 1,0-1 0,0 0-1,-1 1 1,1-1 0,0 0-1,0 0 1,0 0 0,0 0-1,0 0 1,0 0-1,0 0 1,0 0 0,0 0-1,2-1 1,-1 1 4,0 0 0,0 0-1,0-1 1,0 1 0,0-1-1,0 0 1,0 1 0,-1-1 0,1 0-1,0 0 1,0 0 0,-1 0 0,1-1-1,0 1 1,-1 0 0,1-1 0,-1 1-1,0-1 1,1 1 0,-1-1 0,0 0-1,0 1 1,1-4 0,3-5 12,0-1 0,-1 0 1,3-13-1,2-3 2,12-29-5,3 1 1,3 1 0,2 2 0,68-94-1,-87 134-28,0 1 1,1 1-1,1 0 0,0 0 0,0 1 0,1 1 0,0 0 0,0 0 0,1 2 0,24-9 1,-15 7-25,2 1 0,-1 2 0,1 0 0,0 2 0,43-1 1,-52 3 23,-1 1-1,0 1 1,0 0 0,0 1 0,0 1 0,-1 0 0,1 1 0,-1 0 0,1 1 0,-1 1 0,-1 0 0,1 1 0,-1 0-1,0 1 1,17 15 0,12 11-15,-1 1 0,-3 2 0,-1 2-1,34 45 1,154 204 15,-220-282 13,0-1 1,0 1-1,1-1 1,0 0 0,0 0-1,0 0 1,7 3-1,-8-6 11,-1 0-1,0 0 1,1-1-1,-1 0 0,1 1 1,0-2-1,-1 1 1,1 0-1,0-1 0,0 0 1,-1 0-1,8-2 1,-9 2-1,0-1 1,0 0-1,0 0 0,-1 0 1,1-1-1,0 1 1,0-1-1,-1 0 1,1 1-1,-1-1 1,0 0-1,3-3 0,26-31 61,-23 26-60,286-339 125,-291 345-129,18-19 0,1 0 0,44-34 0,-54 48-8,11-7-20,46-27 0,-60 38 16,1 1-1,0 0 1,-1 1-1,1 0 1,0 1-1,0 0 1,1 0-1,18 1 1,-20 0-10,1 1-1,-1 0 1,1 1-1,-1 0 1,0 1-1,1-1 1,-1 2-1,0 0 1,0 0 0,-1 0-1,15 9 1,-5-1 18,0 2 0,-1 0 0,-1 2 0,-1-1 0,0 2 0,19 25 0,-5-1 24,40 75-1,-49-74 118,19 59 0,-8-19-16,-29-76-131,2 2 220,6-15-80,52-78 2,36-47-98,-93 128-43,26-34 23,2 2 1,47-40-1,-69 68-30,1 0 0,0 0 0,0 1 1,1 1-1,0 0 0,0 1 0,0 0 0,1 1 0,0 1 0,0 0 0,0 1 1,18-2-1,-22 4-1,1 0 0,-1 1 0,1 0 0,-1 1 0,0 0 0,1 1 1,-1 0-1,0 1 0,0 0 0,0 0 0,0 1 0,-1 0 0,0 1 1,1 0-1,-2 0 0,1 1 0,-1 0 0,1 1 0,-2 0 0,1 0 0,-1 0 1,0 1-1,-1 0 0,11 17 0,-3 1 9,0 1-1,-2 1 1,-1-1-1,-1 2 1,-1 0 0,5 33-1,7 20 31,-12-42 113,-7-29-115,1 0 0,0 1 0,0-2 0,6 12 0,-9-21-27,0 0 0,1 0 0,-1-1 1,0 1-1,1 0 0,-1 0 0,0-1 0,1 1 0,-1 0 1,1-1-1,-1 1 0,1-1 0,0 1 0,-1-1 0,1 1 0,0-1 1,-1 1-1,1-1 0,0 1 0,-1-1 0,1 0 0,0 1 0,0-1 1,-1 0-1,1 0 0,0 0 0,0 1 0,0-1 0,-1 0 1,1 0-1,0 0 0,0 0 0,0-1 0,-1 1 0,1 0 0,0 0 1,0 0-1,0-1 0,-1 1 0,2-1 0,0 0 9,0 1-2,0-1 0,0 0 0,0 0 0,0 0 0,0-1 0,0 1 0,0-1 0,-1 1 0,1-1 0,0 1-1,-1-1 1,0 0 0,3-3 0,5-6 10,121-121-147,-109 113 90,2 1 0,0 1-1,1 1 1,38-20-1,-56 34 33,-1-1 0,1 1 0,0 1 0,0-1 0,-1 1 0,1 0 0,0 0 0,0 1 0,0-1 0,0 1 0,0 1 0,0-1 0,0 1 0,0 0 0,0 0 0,0 1-1,-1 0 1,1 0 0,-1 0 0,1 1 0,-1 0 0,0 0 0,0 0 0,0 0 0,0 1 0,0 0 0,6 8 0,3 2 67,-1 1 0,-1 1-1,0 0 1,-2 1 0,0 0 0,0 1 0,6 19 0,-12-25-26,0 0 1,-1 0-1,-1 0 1,0 0 0,0 0-1,-2 0 1,1 1-1,-3 15 1,1-14-679,-1-1 0,0 0 0,-1 1 0,-5 12 0,-6 9-5305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8:51.8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1587 5553,'0'0'6006,"20"-19"-4518,149-147 1848,-102 94-1907,-2-4 0,96-149-1,-35 45-866,-1-2-156,-5 4-320,-29 56 95,-68 88-175,1 2 0,2 0 0,0 2-1,57-49 1,-19 18 11,-52 47-51,1 0-1,1 1 0,1 1 0,-1 0 0,23-13 0,-32 23-38,-1 1 0,1-1 0,0 1 0,0 0 0,0 0 0,0 1 0,-1-1 0,1 1 0,0 0-1,0 0 1,5 2 0,-7-2 58,0 0-1,0 1 0,0-1 1,0 1-1,0 0 1,0 0-1,0 0 0,0 0 1,-1 1-1,1-1 1,0 1-1,-1-1 0,1 1 1,-1 0-1,0 0 0,0 0 1,1 0-1,-1 1 1,2 2-1,0 7-33,0 0 0,-1 0-1,-1 0 1,0 1 0,-1-1 0,0 1-1,0-1 1,-2 0 0,-1 15 0,1 15 60,1-18-4,0 5 48,-4 40 0,3-59-11,-1 0 0,0 0 0,-1-1 0,0 1 0,-1-1 0,0 0 0,-9 16 0,-5 2 63,-1-2 1,-1 0-1,-28 26 0,-75 60 98,2-2-70,39-35-6,57-54-67,1 1 1,1 0 0,1 2-1,1 1 1,-34 50-1,35-42 16,-2-2 0,-1 0-1,-45 44 1,-58 60 78,98-100-96,2 1-1,-31 52 1,50-75-43,-126 209 1077,122-209-1010,10-11-83,0 0-1,0-1 0,1 1 0,-1 0 0,0 0 0,0 0 1,1 0-1,-1 0 0,0 0 0,1 0 0,-1 0 1,1 1-1,-1-1 0,1 2 0,-1-3-117,1 0 0,-1 0-1,1 0 1,-1 0 0,1 0 0,-1 0-1,0 0 1,1 0 0,-1-1 0,1 1-1,-1 0 1,1 0 0,0 0 0,-1 0 0,1-1-1,-1 1 1,1 0 0,-1-1 0,1 1-1,0 0 1,-1-1 0,1 1 0,-1 0-1,1-1 1,0 1 0,-1-1 0,1 0 0,-1-16-4134,1-9-2095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8:52.4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95 4560,'0'0'6771,"10"-3"-5873,1 0-595,-5 2-124,-1-1-1,1 0 1,0 0-1,-1 0 1,0-1 0,1 1-1,5-6 1,3 1 236,1 0 1,-1 1 0,1 1-1,0 0 1,23-4 0,11-3 280,-30 7-424,0 1 1,0 1-1,1 1 0,36 0 0,-55 2-248,0 1 1,0-1-1,-1 0 0,1 1 0,0-1 0,0 1 0,-1-1 1,1 1-1,0-1 0,-1 1 0,1-1 0,0 1 0,-1-1 0,1 1 1,-1 0-1,1 0 0,-1-1 0,1 1 0,-1 0 0,0 0 1,1-1-1,-1 1 0,0 0 0,0 0 0,1 0 0,-1 0 0,0-1 1,0 1-1,0 0 0,0 0 0,0 1 0,0 38 962,-1-28-614,1-3-229,-1 1 0,0-1 0,-1 1 1,0-1-1,0 1 0,-1-1 0,-5 11 0,-34 60 591,31-63-613,1 1-1,1 0 0,0 1 1,-9 31-1,18-49-137,0 1 1,-1-1-1,1 1 1,0-1-1,0 1 1,0-1-1,0 1 1,1-1-1,-1 1 1,0-1-1,1 1 1,-1-1-1,0 1 1,1-1-1,0 1 1,-1-1-1,1 0 1,0 1-1,0-1 1,0 0-1,0 0 1,0 0-1,0 0 1,0 0-1,0 0 1,0 0-1,1 0 1,-1 0-1,2 1 1,6 2-23,-1 0 0,1 0 0,18 4 0,-1 1-63,-7-1 79,-1 1 1,0 0 0,-1 2 0,0 0-1,16 13 1,-27-19 27,-1 0 1,1 1-1,-1 0 0,0 0 1,0 0-1,-1 1 0,0-1 1,0 1-1,0 0 1,-1 0-1,0 1 0,0-1 1,-1 1-1,0-1 0,2 17 1,-3-14 92,0 1 0,0 0 0,-1 0 0,0 0 0,-1 0 0,-1 0 0,1 0 0,-2 0 0,0 0 0,0-1 0,-1 0 0,0 1 0,-6 10 1,-73 117 858,81-134-1048,-1-1 1,0 1-1,0-1 1,0 1-1,0-1 1,-1 0-1,1 0 0,-1 0 1,1 0-1,-1-1 1,-7 4-1,2-3-1405,-1 1 0,0-1 0,0-1 0,-11 2 0,-13 2-5301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8:55.0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324 1 8161,'0'0'3206,"-22"0"-1715,-73 3-34,84-2-1271,1 1 0,0 0 0,1 1 1,-1 0-1,0 0 0,1 1 0,-1 1 1,1-1-1,1 1 0,-1 1 0,1 0 0,-1 0 1,2 1-1,-1 0 0,1 0 0,0 1 1,0-1-1,1 2 0,0-1 0,1 1 0,0-1 1,-5 14-1,6-10-132,0 0-1,1 0 1,1 0 0,0 1-1,1-1 1,0 1 0,1-1-1,1 1 1,2 15 0,-2-22-46,0-1 1,1 0 0,0 1-1,0-1 1,0 0 0,1 0-1,0 0 1,0 0 0,0 0 0,1-1-1,-1 0 1,1 1 0,0-1-1,0 0 1,0-1 0,1 1-1,0-1 1,-1 0 0,1 0-1,6 2 1,2 2 9,1-1 0,1 0-1,-1-1 1,1 0 0,0-1 0,20 2-1,-7-2 19,1-1 0,0-2 0,0-1 0,0-1 0,0-1 0,0-2 0,-1 0-1,1-2 1,-1-2 0,0 0 0,38-18 0,-34 10 35,44-29 1,-64 37-19,-1 0-1,0-1 1,0-1 0,-1 0 0,0 0-1,12-16 1,-19 21 4,-1-1 0,1 1 0,-1-1 0,0 1 1,0-1-1,-1 0 0,1 1 0,-1-1 0,-1 0 0,1 0 0,-1 0 0,0 0 1,0 0-1,-1 0 0,1 0 0,-1 0 0,-1 1 0,1-1 0,-1 0 0,0 1 0,0-1 1,-1 1-1,0-1 0,0 1 0,0 0 0,0 0 0,-1 1 0,0-1 0,0 1 1,0 0-1,-1 0 0,1 0 0,-1 0 0,0 1 0,0 0 0,-10-5 0,3 3 31,0 1 1,-1 0-1,1 1 0,-1 0 0,1 1 0,-20-1 0,-79 4 20,106-1-114,-15 2-112,1 1 1,-1 0-1,1 2 1,-1 0-1,1 1 0,1 1 1,-1 1-1,1 1 1,-24 15-1,38-22-114,0 1 1,1-1-1,-1 1 0,1 0 0,-1 0 1,1 1-1,0-1 0,1 1 0,-1-1 1,-3 6-1,6-7 68,-1-1-1,1 0 1,-1 0 0,1 1-1,0-1 1,0 0 0,-1 1 0,1-1-1,0 0 1,0 0 0,0 1 0,1-1-1,-1 0 1,0 1 0,0-1 0,1 0-1,-1 1 1,1-1 0,-1 0-1,1 0 1,-1 0 0,1 1 0,0-1-1,-1 0 1,1 0 0,0 0 0,0 0-1,0 0 1,0 0 0,0-1 0,0 1-1,0 0 1,0 0 0,1-1-1,-1 1 1,0-1 0,2 2 0,37 10-5027,7-6-1939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8:58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0 375 6481,'0'0'11208,"0"-8"-8669,1-8-2352,1-1 0,0 1 1,1 0-1,0 0 0,2 0 0,0 0 0,0 1 0,2-1 1,8-14-1,-3 9-191,1 0 0,0 2 0,2-1 0,0 2 0,31-30 0,-40 43-6,0 0 0,0 1 1,0 0-1,0 0 0,1 0 0,0 1 1,0 0-1,-1 0 0,2 1 0,-1-1 0,0 2 1,0-1-1,1 1 0,-1 0 0,1 1 1,-1 0-1,1 0 0,-1 0 0,0 1 0,1 0 1,-1 1-1,0-1 0,1 1 0,-1 1 1,0-1-1,0 1 0,-1 1 0,1-1 0,-1 1 1,0 0-1,0 1 0,0-1 0,0 1 1,-1 0-1,8 9 0,-1 6 116,0 1 0,-1 0 0,-1 1 0,-2 0 0,0 0 1,7 31-1,-12-22 76,2 0-170,-4-19-3529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00.6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11 322 10194,'0'0'6968,"-2"-6"-5801,0 2-1055,1 0 0,0 0 1,-1 0-1,2 0 0,-1 0 1,0 0-1,1 0 1,0 0-1,0 0 0,0 0 1,0 0-1,1 0 0,-1 0 1,1 0-1,0 0 1,0 0-1,1 0 0,-1 1 1,3-6-1,4-3 11,0 0 1,0 0-1,1 1 0,0 0 0,1 1 1,0 0-1,18-13 0,87-53 233,-104 70-359,2-2 7,0 2 1,0-1 0,1 2 0,0 0-1,0 0 1,26-4 0,-33 8 13,1 0-1,-1 0 1,1 1-1,0 0 1,-1 0-1,1 1 1,-1 0-1,1 1 1,-1-1-1,0 2 1,1-1-1,-1 1 1,0 0-1,0 0 1,6 5-1,-4-2 20,-1 0 0,1 1 1,-1 0-1,-1 0 0,1 1 0,-2 0 0,1 1 1,-1-1-1,0 1 0,0 0 0,-1 1 0,5 12 0,-5-5 26,0 0-1,-1 0 0,0 0 0,-1 0 0,-2 1 1,1 27-1,-3-13-14,0-21-14,1 1 1,0-1-1,1 1 1,0 0 0,5 17-1,-5-19-7,-1-9-82,0-14-2250,0-7-2106,0-2-2709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01.9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190 1 544,'0'0'9657,"-36"0"-4539,29 0-4977,0 1 0,0 0-1,0 1 1,0 0 0,0 0 0,0 0 0,1 1-1,-1 0 1,1 0 0,0 1 0,0 0 0,0 0-1,0 0 1,1 1 0,-1 0 0,1 0 0,0 0 0,1 1-1,-1-1 1,1 1 0,0 0 0,1 0 0,0 1-1,0-1 1,0 1 0,0 0 0,1 0 0,0-1-1,1 1 1,-2 12 0,3-13-134,0 0 0,0 0 0,0 0 0,1 0 0,0-1 0,0 1 0,4 10 0,-3-13-6,0 1-1,0-1 1,1 0-1,-1 0 1,1 0 0,0 0-1,0 0 1,0-1 0,0 1-1,1-1 1,-1 0-1,6 3 1,7 3 16,0-1-1,0-1 1,0 0-1,1-1 1,0-1-1,0-1 1,0 0-1,0-1 1,0-1-1,1 0 1,-1-1-1,0-1 1,0-1-1,1-1 1,-1 0-1,-1-1 1,25-9-1,-13 2 105,0-1-1,0-1 0,-1-2 1,-1-1-1,-1-1 0,0-1 0,-1-1 1,31-32-1,-38 37-2240,-5 6-4043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09.4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0 301 3952,'0'0'14546,"0"-34"-13480,1 31-1069,-1 0 0,1 0 0,-1 0-1,1 0 1,0 0 0,0 0 0,0 0 0,0 0 0,1 1-1,-1-1 1,1 0 0,0 1 0,0-1 0,0 1 0,0 0 0,0 0-1,0-1 1,0 2 0,5-4 0,7-4-29,-1 1 1,26-12-1,-10 7 62,2-2-10,1 1-1,1 1 1,0 2-1,44-9 1,-12 8 23,89-4 0,-15-2-33,-81 9 4,48-3 2,137 1 0,-73 0 113,-89 11-34,-80 0-82,14 0-249,-14 0 238,1 0 0,0 1 0,-1-1-1,1 0 1,-1 1 0,1-1 0,0 1-1,-1-1 1,1 1 0,-1-1 0,0 1-1,1 0 1,-1 0 0,0 0-1,1 0 1,-1 0 0,0 0 0,0 0-1,0 1 1,0-1 0,0 0 0,0 1-1,0-1 1,0 0 0,0 3 0,12 12 15,9 10-14,-20-22-2,0-1 1,1 0 0,-1 1 0,1-1 0,0-1-1,0 1 1,0 0 0,4 2 0,5 2 22,-5-1-24,1-1 0,0-1 0,0 1 1,1-1-1,-1-1 0,1 0 0,-1 0 0,1 0 1,0-1-1,0-1 0,1 1 0,10-1 0,-2 0 6,0-2 0,0 0-1,1 0 1,-1-2-1,-1-1 1,1 0 0,0-1-1,24-10 1,-9 2-7,1 2-1,0 2 1,0 1 0,56-6-1,-66 12-11,43 2 0,-24 1 14,-33 0-2,0 0 0,-1 1 1,1 0-1,-1 0 0,0 1 0,12 5 0,18 5-10,-23-7 5,0 0 1,0 0 0,0 1-1,-1 1 1,0 1 0,23 17-1,-35-23 6,-1-1 1,1 0-1,-1 1 0,0 0 0,0 0 0,1-1 0,-2 1 0,1 1 0,0-1 1,-1 0-1,1 0 0,-1 0 0,0 1 0,1 6 0,0 1 22,-1 1 0,-1-1-1,-1 15 1,0 1 55,-6 8-212,8-33 134,1-1-1,-1 1 1,1-1 0,0 1-1,-1-1 1,1 0 0,0 1 0,0-1-1,-1 0 1,1 0 0,0 0-1,0-1 1,0 1 0,0 0-1,1-1 1,-1 1 0,2-1 0,9 4 0,85 39 0,-55-25 12,0 1 0,52 33 0,-91-49-9,0 0 0,-1 0 1,1 0-1,-1 0 0,1 1 0,-1-1 1,0 1-1,0 0 0,0 0 0,-1 0 0,1 0 1,-1 0-1,0 1 0,0-1 0,-1 1 1,1-1-1,-1 1 0,0 0 0,-1 0 0,1-1 1,-1 1-1,1 0 0,-2 8 0,1-12 3,0 0 1,-1 0-1,1 0 0,0 0 0,-1 0 0,1-1 0,0 1 1,-1 0-1,1 0 0,-1 0 0,1-1 0,-1 1 0,1 0 1,-1 0-1,0-1 0,1 1 0,-1-1 0,0 1 0,0-1 1,1 1-1,-1-1 0,0 1 0,-1 0 0,-25 8 24,18-6 8,-8 2-19,0-1 0,-1 0 0,1-2 0,-33 2 0,-74-8 1,122 4-18,-42-5 34,-63-15 0,14 1 3,-124-16-27,186 28 22,-1-2 1,2-1-1,-1-1 0,1-2 1,-33-19-1,28 14-25,-2 1 0,-67-21 0,-32-3 1,-76-18 49,160 48-51,9 2-19,-51-5-1,28 7-53,-65-2 99,107 9-45,-12-1-51,0 1-1,0 2 0,0 1 1,0 2-1,-53 15 1,67-13 21,5-2-13,1 0-1,0 1 0,0 1 1,-22 14-1,34-19 40,0 1 0,1 0 0,-1-1 0,1 2 0,0-1 1,0 0-1,0 1 0,0-1 0,0 1 0,1 0 0,0 0 0,0 0 0,0 0 0,0 1 1,0-1-1,1 0 0,0 1 0,0-1 0,0 1 0,1-1 0,-1 9 0,1 0-91,0-12 102,-1 0 1,1 0-1,0 1 0,0-1 1,0 0-1,-1 0 1,1 0-1,1 1 0,-1-1 1,0 0-1,0 0 0,0 1 1,1-1-1,-1 0 0,1 0 1,-1 0-1,1 0 0,-1 0 1,1 0-1,-1 0 0,1 0 1,0 0-1,0 0 0,0 0 1,-1 0-1,1 0 1,0 0-1,0-1 0,0 1 1,0 0-1,2 0 0,18 10-11,1-1-1,0-1 1,0-1-1,44 9 1,-29-13 0,1-1 1,40-4-1,-28 1 8,-17-3 18,-1 0 1,0-3-1,0 0 0,50-18 1,-12 4 12,138-46-42,-159 56 12,1 2-1,1 2 1,87 2 0,-131 4 10,1 1 1,-1 0 0,1 0 0,-1 1-1,1 0 1,-1 0 0,0 1 0,9 4-1,54 35 26,-25-14-22,155 82-62,-196-108-1552,-10-5-480,-13-7-2845,-8-6-4767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10.4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127 782 4504,'0'0'4001,"-15"-12"-3053,1 1-733,-2-2 178,-1-1 0,-20-23 0,35 35-233,-1-1 0,1 1 0,0-1-1,0 1 1,0-1 0,0 0 0,0 0 0,1 0-1,-1 0 1,1 0 0,0 0 0,-1 0-1,2 0 1,-1 0 0,0-1 0,1 1 0,-1 0-1,1-1 1,0-4 0,0-1-108,-1 0 0,1 0 0,1 1 1,0-1-1,0 0 0,0 0 0,1 1 0,1-1 1,-1 1-1,1-1 0,1 1 0,0 0 0,4-7 1,18-24 236,2 2 0,1 1 0,60-58 0,-34 44 76,101-68-1,-129 101-303,0 0-1,1 2 1,1 2 0,0 0-1,1 2 1,0 1 0,1 1-1,0 2 1,0 1 0,1 2-1,31-1 1,216 3 120,-147 3-158,-103 0 5,0 1-1,0 1 1,0 1 0,0 2-1,35 12 1,-44-12-27,0 2-1,-1 1 1,0 0-1,0 1 1,-1 1-1,-1 1 1,0 1-1,16 14 1,-21-15 31,8 6-7,-1 0-1,0 2 0,-2 0 0,23 36 0,-14-14-11,-13-23 14,18 38 1,-19-31 9,-3-10 51,-2 0-1,0 0 1,-1 0-1,-1 1 1,0 0-1,-1 0 1,-1 1-1,1 23 1,-4 50-989,-2-77-2002,-10-7-2435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14.2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0 472,'0'0'7284,"16"7"-5197,97 10 1669,141 3 0,-14-3-2131,398 2 146,-439-21-1670,-33 1-27,301 7 196,-84-2-171,-40-1-73,856 8 100,-823-12-108,-167 13-4,-133-12 40,-75 0 1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15.1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 3832,'0'0'9667,"3"-1"-9237,8-1-152,0 0 1,0 0-1,0 1 0,1 0 1,-1 1-1,22 2 1,5 0 167,101-4 722,155 5-49,-214 6-540,-1 4 1,121 36-1,-173-42-400,5 2 2,-14-3-34,1-1-1,0-1 1,0-1 0,0 0 0,26-1-1,-42-2-403,-8 0-754,-22 0-1990,-18 0-3389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16.5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0 117 4729,'0'0'7314,"0"0"-7254,0-1-1,0 1 0,0-1 1,0 1-1,0 0 0,0-1 0,0 1 1,1-1-1,-1 1 0,0 0 1,0-1-1,0 1 0,0-1 1,0 1-1,1 0 0,-1-1 0,0 1 1,0 0-1,1-1 0,-1 1 1,0 0-1,1-1 0,-1 1 1,0 0-1,1 0 0,-1-1 1,0 1-1,1 0 0,-1 0 0,1 0 1,-1-1-1,0 1 0,1 0 1,-1 0-1,1 0 0,-1 0 1,1 0-1,0 0 0,206-6 2964,115-7-592,-261 9-2108,12-4 115,29 0 830,-101 8-1136,-1-45-4248,0 23-2633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35.4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95 8633,'0'3'10642,"0"6"-7218,0 48-3247,2-28 53,1 0-1,8 34 1,2 20 169,10 39-36,-13-83-228,4 45 0,-9-49-76,2 0 0,2-1 1,1 1-1,24 54 0,-28-75-49,1-1-1,1 0 1,0 0-1,1 0 1,0-2-1,0 1 1,2-1-1,-1 0 1,1-1-1,1 0 1,0-1-1,22 13 1,-1-4-5,1-1 0,1-2 0,66 19 0,-71-28 19,0-2 0,0 0 0,0-2 0,1-2 0,57-5 0,-77 3-16,0 0 0,0-1 0,0 0 0,-1-1 0,1 0 0,-1 0 0,17-11 0,0-2 30,37-30 0,-48 33-34,-1-2 0,-1 0 0,0-1 0,-1 0 0,13-24 0,12-15-27,-21 34 5,-1 0-1,-1-1 1,-1-1-1,-1 0 1,-1-1-1,-2-1 1,10-31-1,76-270-334,-94 319 344,18-75-297,-19 22-48,-1 61 444,0-1-32,0 0-55,0-1 0,-1 1 1,1 0-1,-1 0 0,1 0 1,-1 0-1,1 0 0,-1 1 1,0-1-1,1 0 0,-1 0 1,0 0-1,0 0 0,1 1 1,-1-1-1,0 0 0,0 1 1,0-1-1,0 1 0,0-1 1,0 1-1,0-1 0,0 1 1,0 0-1,0-1 1,-2 1-1,-30-6 32,31 6-35,-209-8 153,32 3 117,123 0-210,-141-6 18,104 8 76,-134-23 0,221 25-149,-18-3-3,-37-1-1,-10-1 194,70 6-183,1 0-1,-1 0 1,0 0-1,1 0 1,-1 0 0,0 0-1,1 0 1,-1 0-1,0-1 1,1 1 0,-1 0-1,0 0 1,1-1-1,-1 1 1,1 0 0,-1-1-1,1 1 1,-1-1-1,1 1 1,-1-1 0,1 1-133,-1 0 1,1 0 0,0-1 0,0 1 0,0 0-1,0 0 1,0 0 0,0 0 0,0-1-1,0 1 1,0 0 0,0 0 0,0 0-1,0-1 1,0 1 0,0 0 0,0 0-1,0 0 1,0 0 0,0-1 0,0 1-1,0 0 1,0 0 0,0 0 0,0-1 0,0 1-1,0 0 1,0 0 0,0 0 0,0 0-1,1-1 1,-1 1 0,0 0 0,0 0-361,0 0 360,1-1 1,-1 1 0,0 0 0,0 0 0,12-5-6633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8:09:38.1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644 17 3528,'0'-1'17802,"0"4"-19012,0 45 1679,1-1 84,-9 84 1,-2-9-80,7-61-289,0 258 640,5-168-626,-15 20-41,11-152-135,-1 1-1,-1 0 1,-1-1-1,-1 0 1,0 0-1,-2 0 1,0-1-1,-15 25 1,-5-3 80,-2-1 0,-50 50 0,72-82-70,-1-1 0,0 0 1,0 0-1,-1-1 0,1 0 0,-1-1 0,0 1 1,0-2-1,-12 3 0,-20 9 18,22-9-10,-1 0-1,0-2 1,0 0 0,-35 2 0,-29 5-52,78-12 16,6 1-5,-1 0 1,1 0-1,0-1 0,-1 1 0,1 0 1,0 0-1,-1 1 0,1-1 1,0 0-1,0 0 0,-1 1 0,1-1 1,0 0-1,0 1 0,-1-1 1,1 1-1,0 0 0,0-1 0,-2 2 1,2-1-8,1 0-76,1-1 63,-1 0-1,0 1 1,0-1 0,1 1-1,-1-1 1,0 0 0,0 1 0,1-1-1,-1 0 1,1 0 0,-1 1-1,0-1 1,1 0 0,-1 0-1,1 1 1,-1-1 0,0 0-1,1 0 1,-1 0 0,1 0 0,-1 0-1,1 0 1,-1 0 0,1 0-1,-1 0 1,1 0 0,-1 0-1,1 0 1,22 0 76,-14 0-95,233 5-10,-204-7 65,0-2-1,0-2 1,0-2-1,59-19 1,67-14-21,-139 38 21,1 2-1,43 2 0,-15 1-5,262-2 52,-254 5-70,-34-2 26,35 0 0,-62-3 40,-2-2-105,1-1 32,-2 1 0,1 0-1,0 0 1,0-1 0,-1 1 0,1 0-1,-1 0 1,0 0 0,1 0 0,-1 1-1,0-1 1,0 0 0,0 1 0,0-1-1,-1 1 1,-2-2 0,-47-24-103,47 24 101,-5 0 8,1 0-1,0 0 1,-1 1 0,0 0-1,1 1 1,-19 0 0,-8-2-23,-11-3 106,-58 2 1,8-2 282,94 6-345,0 0 0,0 1 0,0-2 0,0 1 0,1 0 0,-1 0 0,0-1 0,0 0 0,0 0 0,1 1 0,-1-2 0,0 1 0,1 0 0,-1 0 0,1-1 0,-1 1 0,-3-4 0,4 2-3,1 0-1,-1 0 1,1 0 0,-1 0 0,1 0-1,0 0 1,0 0 0,1 0 0,-1-1-1,1 1 1,-1 0 0,1 0 0,0-1-1,1-3 1,-2-16-14,2 0-1,0 0 1,2 0 0,0 0-1,9-29 1,12-37 45,-4-1 0,16-167 0,-27 203-36,-6 38 3,0-2 0,2-27 0,2-112 63,0 80-68,0-39 68,-7-35 332,0 151-322,0-10 166,0 7-773,0-1 0,1 1 0,0-1 1,0 1-1,0-1 0,0 1 0,0 0 0,1 0 1,-1-1-1,4-3 0,9-15-7184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03.5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203 46 1488,'0'0'2085,"-12"-3"-1883,-54-16 761,53 17 11,-1 1-1,1 0 1,0 1 0,-22 2-1,-2-1 10288,76-3-10844,-1 2 0,1 1 0,-1 2 1,40 8-1,-26-4-206,63 1 0,42-10 69,237 10 142,197 5-176,-383-15-241,292-31 10,-132 4 138,-259 28-134</inkml:trace>
  <inkml:trace contextRef="#ctx0" brushRef="#br0" timeOffset="20143.53">4661 23 24853,'600'0'261,"-564"3"-218</inkml:trace>
  <inkml:trace contextRef="#ctx0" brushRef="#br0" timeOffset="171008.93">7201 156 26290,'450'28'329</inkml:trace>
  <inkml:trace contextRef="#ctx0" brushRef="#br0" timeOffset="171009.93">9710 277 27207,'146'4'29,"470"18"-44,19 15 59,-609-35-17,-15-2-7,1 1-1,-1 0 0,0 1 0,0 0 0,22 8 1,-12-3 4,0-2-1,43 7 1,-43-9 1,84 15 36,18 8 52,-122-26-80,-1 0 1,0 0-1,0 0 0,1 0 0,-1 0 0,0 0 0,1 0 1,-1 0-1,0 0 0,1 0 0,-1 0 0,0 0 0,1 1 1,-1-1-1,0 0 0,1 0 0,-1 0 0,0 0 0,0 0 1,1 1-1,-1-1 0,0 0 0,0 0 0,1 0 0,-1 1 1,0-1-1,0 0 0,0 0 0,1 1 0,-1-1 0,0 0 0,0 0 1,0 1-1,0-1 0,0 0 0,0 1 0,0-1 0,0 0 1,1 1-1,-1-1 0,0 0 0,0 1 0,0-1 0,0 0 1,-1 1-1,1-1 0,0 0 0,0 1 0,-1 6 475,1-6-292,-1-17-4401,-8 4-1188,-16 1-3478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09:50.7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0 3632,'0'0'8629,"8"12"-6633,5 76 905,-6-50-2180,-1 1 1,0 56 0,-3-38-266,-1-33-322,9 215 714,-4 134-173,7-33-411,-14 256-152,-15-375-39,8-147-82,-21 155 57,19-138-114,-2 57 103,-3 155 169,7-164-182,-7 45 319,14-1 70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09:50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582 1 3344,'0'0'8483,"0"23"-4702,0-4-3112,-1-1 0,0 0 0,-1 1 0,-7 29 0,5-34-408,0 1-1,1 0 1,1 0-1,0 22 1,-5 22 122,7-58-282,0 22-42,-1-13-31,0 0 0,-1-1 0,-5 19 0,4-19-18,1 1-1,0 0 1,-1 20-1,1-6 45,-6 37 0,2-23 9,4-24-33,-1-1 0,-10 26-1,-2 13 11,-62 265 148,51-216-142,-4 21-8,-5 22 12,25-110-44,-2 17 13,-16 126 78,7-43-45,-12 43 131,3-15 62,17-101-204,9-48-30,1 0 0,0 0-1,-1 27 1,3-26-10,0-1 0,-1 1 0,-6 18 0,0 7 13,-29 134 186,9-62-155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09:31.1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0 135 3368,'0'0'9719,"21"0"-7899,85 2 703,110-5-36,-112-9-1985,-57 5-252,60-1 0,371-30 481,-374 26-713,44-8 64,-57 6-30,130-2-1,437 10 127,-591 6-143,146 5 167,396 29 166,-572-32-342,46 8-1,-46-5 49,45 1 0,1869-6 1120,-1484 21-1035,-311-14-43,-93-2-102,50 2-7,371-1 166,-283-8-121,443 13 131,-345-21-112,-5 7 186,-159 5-241,450 16 55,-458 3-64,-29-3 50,-17-5-48,-44-5-1,1-3 1,45 1-1,143 5 6,-130-4 39,34 2 0,268 9 178,-325-12-227,39-1 56,-2-5 11,-91 5-400,-15-3-1093,-11-5-1036,-7-5-4222,0 1-4339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09:47.0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1424,'0'0'10253,"0"2"-9639,10 289 5713,29 146-3874,-26-270-1679,2 17-172,-5-39-179,-7-61-181,3 47 112,10 112 300,-5-116-393,-7 156 1,-5-170-104,15 149 234,-14 201 291,-7-239-479,7-199-152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09:37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4785,'0'0'5752,"0"0"-5644,0 0 1,1 0 0,-1 0 0,0 0 0,0 0-1,1 1 1,-1-1 0,0 0 0,1 0 0,-1 0-1,0 0 1,0 0 0,1 0 0,-1 1 0,0-1-1,0 0 1,1 0 0,-1 0 0,0 1 0,0-1-1,0 0 1,1 0 0,-1 1 0,0-1 0,0 0-1,0 1 1,0-1 0,0 0 0,0 0 0,1 1-1,-1-1 1,0 0 0,0 1 0,0-1 0,0 1 0,1 7 461,0 1 1,0-1-1,1 1 1,4 9 0,4 18 432,39 266 2008,-16-87-1761,2 84-112,-12-86-451,-1 5-178,12 74 55,-16-56-53,-10-83-275,-4-91-162,6 48-7,-6-87 1,-1 0-1,-1 33 1,5-1 81,0 0 4,0 0-57,-6-56-175,1 7 302,2 7 193,10 42 359,-7-26-325,-2-18-379,-4-10-65,0 0-1,-1 0 1,1 0-1,0 0 1,-1 0-1,1 0 1,0 0-1,-1 0 1,1 0 0,-1 0-1,0 0 1,1 0-1,-1 0 1,0 0-1,0 0 1,0 0-1,1 1 1,-2 0-1,2 1 12,0-1 0,0 1 0,0-1 0,0 1 0,0-1-1,0 1 1,1-1 0,-1 0 0,1 0 0,2 3 0,-4-5-232,1 0 1,-1-1-1,0 1 1,1 0-1,-1 0 1,1-1-1,-1 1 1,0 0-1,1-1 1,-1 1-1,0 0 1,1-1-1,-1 1 1,0 0-1,1-1 1,-1 1-1,0-1 1,0 1-1,0 0 1,1-1-1,-1 1 1,0-1-1,0 1 1,0-1-1,0 1 1,0-1-1,0 1 1,0-1-1,0 1 1,0-1-1,0 1 1,0-1-1,0 1 1,0-1-1,0 1 1,0 0-1,-1-1 1,1 0-1,-1-4-3072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0:37.1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1 803 4849,'0'2'16445,"0"-1"-15411,-1 30-3131,1-3 2357,1 1-1,2-1 1,1 0-1,1 1 1,11 34-1,-9-42-151,2-1 0,0 0 0,1 0 0,1-1 0,0-1 0,2 0 0,21 25 0,4 1-20,-15-17-45,1-1 0,39 34 0,174 128 332,-227-180-363,1-1 0,-1-1-1,2 0 1,-1 0 0,19 5 0,-15-5-14,-4-4 34,-9-3-29,0 1-1,-1 0 1,1 0-1,0 1 1,0-1-1,0 0 1,0 1 0,-1-1-1,1 1 1,0-1-1,2 2 1,-1-1-3,1 0-1,-1 0 1,0 0 0,1-1-1,-1 1 1,1-1 0,0 0-1,-1 0 1,1 0 0,-1-1-1,1 1 1,-1-1 0,5-1-1,42-20 76,-35 15-85,-4 0 11,1-1 0,-1 0 0,-1-1 0,0 0 0,11-11 1,-5 4-1,24-26-6,-21 22 36,28-24 0,-42 39-30,-1 0 0,1 0 0,-1 0 0,0-1 0,0 1 0,4-10 0,14-17 4,41-64 23,51-82-10,-61 90-12,-18 15 18,-27 59-21,-1 0-1,10-29 1,6-13-4,1-5-56,-5 10 27,-15 43 12,-1 0-1,-1 0 1,1 0 0,1-16-1,7-20 48,-4-2-38,-4 39 4,0 1 1,-1-1-1,0 1 1,0-1-1,-1 0 1,1-8-1,1-4-1,1-28-5,-4 46 25,0-43-43,0 43-5,0 1 34,1 0-1,-1 1 1,0-1 0,0 0 0,0 0 0,0 0 0,0 0-1,1 0 1,-1 0 0,0 0 0,0 0 0,0 0 0,0 0-1,1 0 1,-1 0 0,0 0 0,0 0 0,0 0 0,0 0-1,1 0 1,-1 0 0,0 0 0,0 0 0,0 0 0,0 0 0,1 0-1,-1 0 1,0 0 0,0 0 0,0 0 0,0 0 0,1 0-1,-1 0 1,0-1 0,0 1 0,0 0 0,0 0 0,0 0-1,0 0 1,0 0 0,1 0 0,-1-1 0,0 1 0,0 0-1,0 0 1,0 0 0,0 0 0,0-1 0,0 1 0,0 0-1,0 0 1,0 0 0,0 0 0,0-1 0,0 1 0,0 0 0,0 0-1,0 0 1,0 0 0,0-1 0,0 1 0,0 0 0,6-18 3,2-4 6,-8 16-12,0 5 4,-1 0-1,1 0 1,0-1-1,0 1 1,0 0-1,1 0 1,-1 0-1,0 0 1,0 0-1,1-1 1,-1 1-1,0 0 1,1 0-1,-1 0 1,1 0-1,0 0 1,-1 0 0,2-1-1,-1 0-8,0-1 0,-1 1 0,1 0 1,-1-1-1,1 1 0,-1 0 0,0-1 0,0 1 0,0 0 0,0-1 1,-1 1-1,1 0 0,-2-4 0,2 4 3,-1-1 0,1 1-1,-1 0 1,1-1 0,0 1 0,0-1 0,0 1-1,0 0 1,0-1 0,0 1 0,1 0 0,-1-1 0,2-3-1,1-2-5,-1 0-1,0 0 1,0 0-1,-1-1 1,-1 1-1,1-1 1,-1 1-1,-1 0 1,-1-13-1,0-13-57,-12-26-8,13 54 73,-3 2 5,2 3 11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0:42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819 1 6025,'0'0'6112,"-7"1"-5084,2 1-910,1-1 0,0 1 0,0 0 1,-1 0-1,2 0 0,-1 1 0,0-1 0,0 1 1,-3 3-1,-36 41 1119,-40 68 422,43-58-1096,-3 10 10,-67 141 1,54-94-292,38-79-137,-41 78 53,-47 130 1,80-172-169,5-18 46,3 1-1,-15 69 0,15-37-6,-7 45 80,-3 26-80,2-18 264,17-54-269,3 146-1,6-173-72,2-45 1,-1-1 0,2 1 0,0 0 1,0-1-1,2 1 0,-1-1 0,1 0 1,1 0-1,0-1 0,11 15 0,-1 0 21,-14-21-14,1-1-1,-1 0 1,1 0 0,0 0 0,0 0-1,0 0 1,5 3 0,26 37 10,-33-43-271,5-46-8519,-5 12 1575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0:53.5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1 198 4400,'0'0'2594,"14"-6"-1524,-6 2-877,14-6 326,0 1 1,0 0 0,24-5-1,142-34 2709,-158 43-2826,0-2-1,-1-1 0,1-1 0,47-23 1,0-1 48,-75 32-402,1 1 0,0-1 0,0 0 0,0 1-1,0 0 1,0 0 0,0 0 0,0 0 0,0 0-1,0 1 1,0-1 0,0 1 0,0 0 0,0-1-1,0 2 1,0-1 0,-1 0 0,1 0 0,0 1-1,3 2 1,5 4 179,0 1-1,-1 0 1,12 12-1,-9-7-66,59 65 347,-24-24-241,-21-23-135,-1 1 1,24 42-1,-7-10 103,69 81 150,-63-74-247,-32-47-9,28 52-1,-8-11-26,-18-32-39,-1 2-1,22 66 1,-27-68-51,-6-13 0,-1 1 1,3 22-1,5 20 24,-6-35-35,-1 0-1,-2 1 0,-1-1 0,0 33 0,3 132 137,-7 145-177,-1-315 48,-2 0 0,-7 34 0,2-13 3,-1-3 57,-15 43 1,9-34-75,-69 205 32,42-109 96,21-59-125,-28 80 71,34-110-50,11-41-13,-1 1 1,0-1-1,-1 0 1,-1 0-1,-13 23 1,-79 121-6258,71-116 531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25.1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652 1 936,'0'0'13543,"-20"0"-11831,14 0-1486,-1 1-1,1 0 1,-1 0-1,1 1 1,-1 0-1,1 0 1,0 1-1,-7 3 1,-26 8 345,30-11-348,0 0 0,1 0 0,0 0 1,-10 6-1,-10 5 214,-5 1-67,0 2 0,-31 23-1,19-13-68,-100 79 160,121-90-410,21-14-27,-1 0 1,0 1 0,0-1 0,1 1-1,0 0 1,-1 0 0,1 0 0,-4 6-1,-26 24-13,30-29 2,1 0 0,-1 1 1,0-2-1,0 1 0,0 0 0,-1 0 0,-3 2 0,6-5-16,0 0 0,0 0-1,1 0 1,-1 0-1,0 0 1,1 0-1,-1 0 1,1 0 0,-1 0-1,1 0 1,-1 0-1,1 0 1,0 0-1,0 1 1,-1-1 0,1 0-1,0 0 1,0 0-1,0 2 1,1 33-74,0-22 69,-1-5 2,-1-6 6,1 1 0,0 0 0,0 0-1,0-1 1,1 1 0,-1 0 0,1 0-1,0-1 1,0 1 0,0-1 0,0 1-1,1-1 1,-1 1 0,3 3 0,4 5-6,-1 0 1,-1 0 0,8 22 0,7 13-2,6 8 18,-19-36-8,1 0 0,1-1 0,13 19 1,18 20 1,-34-45 8,1-1 0,0 0 0,0 0 0,1-1 1,15 14-1,-16-17-27,0 1 1,0 0-1,10 16 1,-11-15 21,0-1-1,1 1 1,15 13 0,48 45 29,3 4-95,-55-56 51,1 0 0,0-2 0,1-1 0,39 18 0,-20-6 28,-17-9-2,110 74-100,-76-54 93,54 46 1,-94-69 3,0-1 0,27 14 0,-26-16 2,0 0 0,23 19 1,-33-23-19,0 0 0,0-1 1,16 7-1,-16-8 0,1 1 0,-1 0 0,15 10 0,-4-3 13,-18-11-11,1 1 0,-1-1 0,0 1 0,1 0 0,-1-1 0,0 1 0,0 0 0,1 0 0,-1 0 0,0 0 0,0 0 0,1 2 0,0-1 1,1 0 0,0 0 0,-1 0 0,1-1 1,0 1-1,0-1 0,0 1 0,0-1 0,1 0 1,-1 0-1,0 0 0,4 0 0,22 8-40,-22-6 50,1 0 0,-1 0 1,1-1-1,-1-1 1,17 3-1,11 2-28,35-1 115,-20 1-85,-43-5-21,-1 1 1,1-2 0,0 1 0,0-1 0,0 0-1,0 0 1,8-2 0,13 1 129,-27 1-120,15 1 11,0-1-1,1-1 1,-1 0-1,0-2 1,0 1-1,0-2 1,26-9-1,10-3 78,-36 11-54,1 0 0,-1-1 0,21-11 0,-28 12-24,1 1 0,0 0 0,16-4 0,25-11 81,-43 16-61,0 0 1,0 0-1,0 1 0,11-2 1,-11 3-13,0-1 0,1 0 0,-1-1 0,0 0 0,10-5 0,74-37 105,-59 29-95,39-23 1,4 1 54,-28 15-41,43-27-5,-83 46-37,-1 0-5,0 0 0,0 0 1,0 0-1,0-1 0,-1 0 1,10-10-1,-7 7 9,1 1 0,-1 0 1,1 0-1,19-10 0,21-14-72,-30 17 103,10-11-64,-26 21 30,1-1-1,0 1 1,0 0 0,0 1 0,10-6 0,9-7 11,-4 0-23,1 1 1,28-16-1,-31 20 23,31-23-1,4-3 14,-48 33-234,1 1 295,0 0-1,-1-1 0,0 1 1,9-9-1,-13 11-245,0 0-1,0 0 1,-1-1 0,1 1-1,0 0 1,0 0-1,-1-1 1,1 1-1,0 0 1,-1-1 0,0 1-1,1 0 1,-1-1-1,0 1 1,1-1 0,-1 1-1,0-1 1,0 1-1,0-1 1,0 1-1,-1-1 1,1 1 0,0 0-1,-1-1 1,1 1-1,-1-2 1,-9-3-6125,-14 5-5842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31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1 5433,'0'0'6246,"-14"2"558,16 2-6646,-1 1 0,1 0 0,1-1 0,-1 1-1,1-1 1,-1 0 0,1 0 0,0 0 0,6 6 0,3 5 128,25 32 403,56 55 0,14 17-240,-72-73-318,79 92 119,-92-121-205,-17-15-39,-1 1 1,1 0-1,-1 0 1,0 1-1,0-1 1,0 1-1,-1 0 1,1 0-1,-1 0 1,4 6-1,17 15 82,-20-23-84,-1 1 1,1 0-1,-1 1 1,0-1-1,6 8 1,-5-7 5,0 0 1,0 0 0,1 0-1,0 0 1,5 3 0,5 4 3,-14-10-14,34-1-174,23 1 250,-43 1-74,0-1 1,0-1-1,0 0 0,0-2 0,0 1 1,0-2-1,25-6 0,28-12 44,-49 16-22,-1 0-1,0-1 1,28-13-1,-15 5-19,-23 11 0,1 0-1,-2-1 1,1 1-1,11-9 1,23-9-20,-12 8 16,37-24 18,102-48 29,-136 72-35,-3 2 2,27-15 0,90-36-79,-135 56 128,4-2-68,0-1 0,16-12 0,-21 13-6,1 0 0,0 2 0,23-10 0,22-13 55,-17 4-60,50-34-28,-61 32 24,-28 26 9,22 1 5226,-17 0-6545,-4 0 1324,0 0 1,0 0-1,0-1 1,0 1-1,1-1 1,-1 1-1,0-1 0,-1 0 1,1 0-1,0 0 1,0 0-1,0 0 1,0 0-1,-1 0 0,1-1 1,2-2-1,10-4-87,0 1 0,27-11-1,-28 15 46,0 0-1,0 1 0,1 0 0,-1 1 1,0 1-1,1 0 0,15 3 0,18-2 11,-39 1 34,0-1-1,-1 1 0,1 1 1,0-1-1,-1 1 0,0 1 1,0-1-1,0 1 0,10 8 1,9 3 13,-2-1-1,33 26 0,10 7-13,-32-22 19,-27-18-14,0-1 0,0 0 0,1-1 0,14 7 0,12 5 7,-1 4-9,-29-17 9,-1-1 0,1 0 0,0 0-1,0 0 1,0-1 0,7 4-1,-11-6-6,0 0 0,0 1 0,0-1 0,0 1-1,0 0 1,0-1 0,0 1 0,0 0 0,0-1 0,0 1-1,-1 0 1,1 0 0,0 0 0,-1 0 0,2 1-1,-2-1 3,1 0 0,0 0 0,-1 0 0,1 0 0,0 0 0,0 0-1,0 0 1,0 0 0,0-1 0,0 1 0,0 0 0,0-1-1,0 1 1,0-1 0,2 2 0,5 1-12,1 0-1,-1 1 1,15 10-1,18 8-4,-35-17 17,-4-3-3,0 1-1,0 0 0,0-1 0,0 0 0,1 1 1,-1-1-1,1 0 0,2 2 0,3 1-6,-2 0 51,-6-4-43,1-1-1,0 0 1,0 1 0,0-1-1,0 1 1,-1 0 0,1-1-1,0 1 1,-1-1 0,1 1-1,0 0 1,-1 0 0,1-1-1,-1 1 1,1 0-1,-1 0 1,1 0 0,-1 0-1,0 0 1,1-1 0,-1 1-1,0 0 1,0 0 0,0 0-1,0 0 1,0 1 0,2-1-21,-2-1 22,1 0 0,-1 0 0,0 1 0,0-1-1,1 0 1,-1 0 0,0 0 0,1 0 0,-1 0-1,0 0 1,0 0 0,1 1 0,-1-1 0,0 0 0,0 0-1,1 0 1,-1 1 0,0-1 0,0 0 0,0 0-1,1 1 1,-1-1 0,0 0 0,0 0 0,0 1-1,0-1 1,0 0 0,0 1 0,1-1 0,-1 0 0,0 0-1,0 1 1,0-1 0,0 0 0,0 1 0,0-1-1,0 0 1,0 1 0,0-1 0,-1 0 0,1 1-1,0-1 1,0 0 0,0 0 0,0 1 0,0-1 0,-1 1-1,3-1 11,1 0-81,-1 21-47,-2-20 120,0 5-35,0-2 24,0-3-11,0 21-185,0-17 199,0-4-35,0 0-25,0 0 48,0 1 1,0-1 0,-1 0-1,1 1 1,-1-1 0,1 0-1,-1 0 1,1 1-1,-1-1 1,0 0 0,0 0-1,0 0 1,0 0 0,1 0-1,-1 0 1,0 0 0,-1 0-1,1 0 1,0 0 0,0-1-1,0 1 1,0 0 0,-1-1-1,1 1 1,0-1-1,-3 1 1,-4 3 23,6-2 1,1 2-1,-5-3-14,4-1 7,0 0 1,0 1-1,0-1 0,1 0 0,-1 1 1,0 0-1,0-1 0,0 1 1,0 0-1,1 0 0,-1 0 0,0 0 1,1 0-1,-1 1 0,0-1 0,1 0 1,-2 2-1,-4 4 3,-21 22-67,23-23 51,0 0 1,-1 1 0,0-2 0,-7 7 0,11-11 73,2-1-59,-1 0 0,0 0 0,0 0 1,0 0-1,0 0 0,0 0 0,0 1 0,0-1 0,0 0 1,0 1-1,1-1 0,-1 0 0,0 1 0,0-1 0,0 1 1,0-1-1,1 1 0,-1 0 0,0-1 0,1 1 0,-1 0 0,1-1 1,-2 2-1,1 0-11,-1-1 1,1 1 0,-1-1-1,1 0 1,-1 1 0,0-1-1,1 0 1,-1 0 0,0 0-1,0 0 1,0 0 0,0-1-1,0 1 1,0 0 0,0-1-1,0 0 1,0 1 0,-3-1-1,-119 0-491,113-2 481,0 0 0,0 0-1,1-1 1,-1 0-1,1-1 1,0 0 0,-11-7-1,-10-4-41,-32-18 13,21 11 22,-33-10 58,72 31-7,-21 2-77,18-1-663,1 0-1,0 0 1,-1 0-1,1 0 1,0-1 0,-1 0-1,-8-2 1,-6 2-4888,12 1 625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40.8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6745,'0'0'1777,"5"2"-1064,33 11 622,0 2 0,-2 1 0,0 2 0,35 23 0,94 52 583,-107-62-1408,-11-2 100,-35-20-397,0-1 0,0-1-1,17 8 1,34 20 215,-42-22-363,6 2 6,37 27 318,-54-36-133,2 4 168,3 3 78,-13-12-458,0 1 0,-1-1-1,1 0 1,-1 0 0,1 1 0,-1-1 0,1 1 0,-1-1 0,0 1 0,0-1 0,2 4 0,-3-4-10,-8-1-6383,-5 0-179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58.1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7705,'0'0'7106,"1"18"-2893,76 143-1368,-64-133-2542,25 38 0,-22-40-100,20 42 0,-29-53-126,1 0-1,18 25 0,-17-28 17,-1 0-1,-1 0 1,0 1-1,6 15 1,-10-21-24,1 1 0,0-1 0,0 0 0,8 9 0,16 28 305,-26-28-1322,-3-27-6380,1-1-103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32.0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4905,'0'0'8713,"7"12"-5747,-3-10-2676,0 0-1,-1 0 1,1 1-1,-1-1 1,0 1-1,5 5 1,-3-3-161,-1-1 0,0 0 0,1-1 0,-1 1 0,10 4 0,61 36 657,13-4-169,26 10-258,-78-37-261,42 12-12,130 14 60,-157-30-105,1-2 0,0-3 0,67-2 0,83 4-9,63-1 114,-202 1-146,35-1 21,-13 7 28,-37 0-54,-39-10 12,0 0 0,-1 1 0,1 0 0,-1 1 0,0 0 0,0 0 1,0 1-1,0 0 0,-1 0 0,0 1 0,0 0 0,10 11 0,-13-11-4,-1-1-1,0 1 1,0-1 0,4 13-1,8 14 30,-10-23-35,0 1 0,-1-1 0,0 1 0,-1 0 0,0 0 0,3 20 0,6 21 2,8 32 107,-17-59-110,2 10-37,-2-25 39,-1 1 1,0 0-1,-1 0 0,1 12 1,1 11 17,1 13 23,-5 84 0,-1-50-53,2 862 411,7-874 688,-7-66-1415,0-5-112,0-13-884,0-26-3878,0-6-5035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35.1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3912,'0'0'10340,"41"22"-6717,44 23-2381,-71-41-1090,-1 0-1,1 0 0,21 1 1,22 6 218,-26-5-258,54 5 0,-46-7-17,16 1 62,59 10 74,-99-12-219,0 1 0,-1 1-1,1 0 1,-1 1 0,23 12 0,13 10 48,-10-4-43,7 16 34,-39-34-41,1 0 0,-1 1 0,0 0 0,-1 0 0,0 1 0,12 16 0,-16-19-1,1 1-1,-1-1 1,0 0-1,-1 1 1,1-1-1,-1 1 1,0 0-1,0 0 1,-1 0-1,0 0 1,0 0-1,0 11 1,6 71 119,-6-57-123,0-19-1,-1-1 1,0 1 0,-1 0 0,0-1 0,0 1 0,-5 15 0,-29 96 115,30-108-51,3-6-62,-1 0 0,0 0 0,-1 0 0,-7 13 0,6-14-18,1 1 1,0 0 0,-5 17 0,-11 23 49,13-34-33,0 0 0,1 1 1,-4 21-1,4-17-1,-13 32 0,5-4 4,8-25-1,-2 8 27,-6 41 0,8-41-35,-10 37 0,8-34 9,2 0 0,2 0 0,0 0-1,3 1 1,2 40 0,0-21 2,-8 25 29,-7 83-50,7-78 22,-7 21 54,7-48-109,-7-3 106,11-44-61,-1 8-18,4-17-12,0 0 16,0 2 10,0-2-5,13 10-74,55 12 66,-52-16 23,0-1 0,1-1-1,28 6 1,-21-7 39,0 2 1,26 10 0,6 1 67,-36-10-97,0 0 1,-1 2-1,33 18 0,26 13 53,-70-36-61,-1 0-1,1 1 1,-1 0-1,0 0 0,9 9 1,0 0 37,-15-11-8,-1-2-8,-1 21 261,-2-19-281,0 0 1,0 1-1,0-1 0,0 0 1,0-1-1,-1 1 1,1 0-1,-1-1 1,0 0-1,-6 3 1,-1 2 3,-10 4 74,0-1 0,0-1 0,-1-1 1,0-1-1,-1 0 0,1-2 0,-1-1 0,-33 2 0,14 2 71,-14 0-78,-127-2 262,40 5-22,-1 0-10,107-12-224,-1-2 0,-52-11 0,73 9-48,-3 0 35,19 5-38,-13-2-1473,8-7-1322,5-2-3055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03.5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0 5145,'0'0'7982,"0"17"-5759,0 29-36,-1-10-1218,1 0 1,7 46-1,-5-48-658,-2-29-237,0 1 0,0-1 0,1 0 0,0 0-1,-1 0 1,4 10 0,-1-6 10,-1 0 0,0 0 0,-1 0 0,0 16-1,3 19 162,-1-15 118,-1 1-1,-4 53 0,2-73-271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50.2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735 1 1464,'0'0'4093,"0"27"-233,0-24-3562,0 0 1,-1 0 0,0 0 0,1 0 0,-1 0 0,0 0-1,-1 0 1,-2 4 0,-6 19 1013,5-6-487,-1 0 0,-1-1 0,-16 33 0,-12 31 205,-35 150 191,-10 30-685,25-85-206,25-62-277,-15 53 30,18-66-47,17-60-24,-16 45 0,-9 24 17,-13 27 50,46-132-82,0 0 0,0 0 0,1-1 0,-2 13 0,-3 19 6,-28 89 18,28-90 19,6-31-30,-1 1 1,0 0 0,0 0 0,-1-1-1,-2 9 1,2-11-22,1 1 0,-1-1-1,1 1 1,1 0 0,-1-1 0,1 1 0,0 6 0,0-10 81,-17-13-555,-4-18 618,16 23-109,0 0 0,0 0 0,0 0-1,-1 1 1,0-1 0,0 1 0,-9-6 0,-5-3 2,18 13-7,-1 0 0,1 0 0,-1 0 1,0 0-1,0 0 0,1 1 0,-1-1 0,-4-1 1,6 3 28,3-36-370,-3 32 323,1 0 0,0-1 0,0 1 0,1 0 0,-1 0 0,1-1 0,0 1 0,0 0 0,2-5 0,79-186 60,-39 92-41,-22 56-2,19-61 0,-19 44-18,-9 26 47,13-59-1,10-76-91,5-37 49,-17 97-1,-9 53 4,4 0 1,39-93-1,-44 124 0,-2 3 12,0 0 1,10-44 0,3 9 1,-21 51-7,1 0 0,0 1 0,7-13-1,2-5 71,-6 15 116,-3 18-1298,-3 27-2414,-1-27 2886,0 27-4635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08.6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527 25 3488,'0'0'3213,"14"-7"5346,-20 5-8152,0 0 1,-1 0-1,1 1 0,-1 0 0,-10-1 0,-96-3 729,77 4-950,20 0-150,-1 0 0,1 2-1,-1 0 1,1 1 0,0 0-1,-1 1 1,-20 7 0,-6 4-11,33-11-17,0 0 0,1 0 0,-1 0 0,1 1 0,0 1 0,-17 10 0,-2 2 28,6 5-51,16-21 22,1 3 24,4-1-74,0 1 0,1-1-1,-1 1 1,1-1 0,0 0 0,0 1 0,0-1 0,1 5 0,-1-4 79,1 1-39,0-1 0,0 1 1,0 0-1,1-1 0,-1 1 1,1-1-1,0 0 0,0 1 1,0-1-1,1 0 1,0 0-1,0 0 0,0-1 1,0 1-1,0-1 0,1 0 1,-1 0-1,1 0 0,0 0 1,0 0-1,8 3 0,9 5 50,0-1 0,1-1 0,27 8 0,-16-9 154,65 8 1,-77-13-204,133 8 113,-129-9-92,41-2 0,-42-1-3,-1 2 1,27 2-1,9 4 15,-1-4-1,74-4 1,-37-1-35,-75 3 13,0 1 1,-1 1-1,24 7 1,17 3 2,100 20 20,-136-30-28,20 4 56,47-1 0,86-6 87,-169-1-140,0 0-1,1 0 1,-1-1-1,0 0 1,0-1-1,14-6 1,25-6 26,2-2-8,-41 13-13,0 0-1,-1 0 1,0-1-1,0 0 1,11-9 0,-3 1-2,-12 11-4,-1-1-1,0 1 1,-1-1-1,1 1 1,0-1 0,-1 1-1,1-1 1,-1 0-1,0 0 1,0 0-1,0 1 1,0-1 0,0 0-1,-1 0 1,1-6-1,-1-54 134,-1 34-112,1 26-25,-1 0-1,1 0 1,-1 0 0,0 0 0,0 0 0,0 0 0,0 0 0,-1 1 0,1-1-1,-1 0 1,0 1 0,0-1 0,0 1 0,0-1 0,0 1 0,0 0 0,-1 0-1,1 0 1,-1 0 0,-5-2 0,-6-5 22,-1 2 1,-26-11-1,31 15-14,1 0 16,0 1 1,0 0-1,-1 1 0,1 0 0,-1 1 0,1-1 0,-1 2 1,-11 1-1,8-1-36,-1 0-1,0-1 1,-18-2 0,-8-8-3799,19 4-1532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11.7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1261 400 1688,'0'0'10675,"-14"0"-9322,5 1-1050,0 1 0,1 0 0,-1 0 0,1 1 0,0 0 0,0 1 0,0 0 0,-14 9 0,-22 9 494,17-11-262,0-1 0,0-2 0,-46 8 0,-31 5 300,60-12-659,-1-3 1,0-1 0,-53-2-1,-48 8 38,-43-11-25,185-1-189,-1 1 1,1-1-1,-1 0 1,1-1-1,-1 1 1,1-1-1,-4-1 1,3 1-1,1 0 1,0 0 0,0 1 0,-1-1-1,1 1 1,-1 1 0,-4-2-1,3 2 2,0-1 0,-1 0 0,1-1 0,0 0 0,1 0 0,-1 0 0,0 0 0,0-1 0,1 0 0,0 0 0,-1-1 0,1 0 0,1 1 0,-1-2 0,-8-8 0,7 4-2,-1 1 0,0 0 0,-1 0-1,0 0 1,-11-7 0,3-11 8,13 23-9,1 0 0,0 0 0,-1 0 0,1 0-1,0 0 1,-3-7 0,-9-14 0,13 21-6,-1-1 0,1 1 0,0-1 0,0 1 0,0-1 1,1 0-1,-1 0 0,1 1 0,0-1 0,0-7 0,0 9-4,0 1-12,0 0 6,0-1 0,0 1 0,0 0 0,1-1 0,-1 1 0,0 0 0,0-1 0,1 1 0,-1-1 0,1 1 0,-1 0 0,1 0-1,0-1 1,1-1 0,22-10 0,-21 12 15,0 0 0,0-1 1,0 1-1,0-1 1,-1 0-1,1 0 1,0 0-1,-1 0 1,4-3-1,-3 2-6,0 1 1,1 0-1,-1 0 0,0 1 0,1-1 1,-1 1-1,1 0 0,0-1 0,-1 2 1,1-1-1,0 0 0,0 1 0,0 0 1,5 0-1,4-1-21,0 1 0,1 0 0,14 3 0,21 13 30,-31-11 6,-10-3-4,0 0-1,0-1 1,1 0-1,-1-1 1,0 0-1,9 0 0,-14-2-3,0 0 0,0 0-1,0 0 1,0 0 0,-1 0-1,1-1 1,0 1 0,-1-1-1,0 0 1,0 0 0,0 0-1,0 0 1,2-5-1,8-9-75,50-38-185,-20 23 82,-20 24 69,-12 5 90,0 1 1,0 0-1,0 0 1,0 1-1,0 0 0,1 1 1,10 1-1,-1-1 17,-14 2 5,1 0 0,-1 0 1,0 1-1,0 0 0,0 0 1,-1 0-1,8 6 0,-12-8 4,-1 0-5,1-1 0,0 1 0,-1-1 1,1 1-1,0-1 0,-1 1 0,1-1 0,0 0 0,0 1 0,-1-1 0,1 0 1,0 0-1,0 1 0,-1-1 0,1 0 0,0 0 0,0 0 0,0 0 0,0 0 1,-1 0-1,1 0 0,0 0 0,0 0 0,0-1 0,1 1 0,7-5 4,0 0-1,0 0 0,0-1 0,-1 0 0,9-8 0,-8 7-3,-1 0-1,1 1 0,0 0 0,0 0 1,12-4-1,-3 2-1,1 1 0,1 1 0,-1 1 0,1 1 0,0 0 0,0 2 0,34-1 0,-37 2 4,-12 0-1,0 0 1,0 1-1,0 0 0,0 0 0,0 0 1,0 1-1,0-1 0,0 1 1,0 0-1,0 1 0,6 1 0,11 12 39,-18-13-37,1 0 1,-1 0-1,0 1 1,-1 0-1,1 0 1,0 0-1,-1 0 1,5 6-1,-5-7-3,0 1 0,-1-1 0,1 0 0,0-1 0,0 1 0,0 0 0,0-1 0,0 1 0,0-1 0,1 0 0,-1 0 0,4 0 0,15 6 47,-16-5-49,-1 0 1,1 0 0,0 1 0,-1 0 0,1 0-1,-1 0 1,0 1 0,0-1 0,0 1-1,0 0 1,4 7 0,15 15 7,-20-22-5,0 1 0,0-1 1,0 1-1,0 0 0,-1 0 0,1 1 1,2 7-1,0-2 41,-2 0 1,0 1-1,0-1 0,-1 1 1,0 0-1,-1 0 1,-1 0-1,0 23 0,0-31-357,-2 1 1,1-1-1,0 0 0,-1 0 0,0 1 0,0-1 0,-2 5 0,0-4-776,0 0 0,0 0-1,0 0 1,-1-1 0,1 1 0,-1-1 0,-9 7-1,-7 7-8060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52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590 0 4600,'0'0'1036,"-1"3"-292,-3 9 871,1-1 0,0 1 0,-2 15 0,-7 31 509,-23 75-37,24-100-1601,-20 46 592,5-27-628,-2-2 0,-56 77 0,-23 22-71,61-91-108,-47 51 186,78-94-306,8-9-32,0 0 1,0 1-1,1 1 0,0-1 0,0 1 1,0 0-1,-6 13 0,-14 12 635,23-29-327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12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0 6057,'0'0'5849,"14"13"-149,-14 185-1369,-1-183-4232,-1 0-1,0-1 0,-2 1 0,1-1 1,-2 0-1,-7 17 0,-49 97 226,61-128-331,0 0 0,0 0 1,0 0-1,0 0 0,0 1 0,0-1 0,-1 0 0,1 0 0,0 0 0,0 1 0,0-1 0,0 0 0,0 0 0,0 1 1,0-1-1,0 0 0,0 0 0,0 0 0,0 1 0,0-1 0,0 0 0,0 0 0,0 0 0,0 1 0,0-1 0,0 0 0,1 0 1,-1 0-1,0 1 0,0-1 0,0 0 0,0 0 0,0 0 0,0 1 0,1-1 0,-1 0 0,0 0 0,0 0 0,0 0 1,0 0-1,1 0 0,-1 1 0,13-3-47,16-10 147,-26 11-109,49-27 20,-36 19-11,1 0 0,24-9-1,-24 12-38,-9 2 33,0 1 0,0 0 0,0 1 0,0 0 0,12-1 0,-19 3 97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17.2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0 413 6705,'2'4'10539,"5"-2"-9955,5-4-345,0 0 0,0-1 0,-1 0 0,0-1 0,0-1-1,0 1 1,0-2 0,11-6 0,18-8 154,-18 7-292,0 0 0,-1-1 0,0-1 0,-2-1 0,0-1 0,20-22 0,-8 9-8,-19 17-44,0-2 0,-1 0 0,18-30 0,-15 22-12,3-13-6,-14 30-15,-1-1 0,1 2 0,0-1-1,0 0 1,1 0 0,-1 1 0,7-6-1,-9 10 43,-1 14-4163,-3 8-518,-8 6-1363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54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1 160,'0'0'15891,"-9"6"-14023,2 32-951,2-3-492,-6 6-216,2 1 0,3 1 1,1 0-1,1 55 0,-7 53 140,1 5-80,10 78-110,14-174-103,-8-21 357</inkml:trace>
  <inkml:trace contextRef="#ctx0" brushRef="#br0" timeOffset="1">56 987 18169,'22'-26'-4313,"-1"-3"-4566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42.0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6617,'0'0'7081,"0"23"-4741,3 6-1515,0 1 0,2-1 0,1-1 0,2 1 0,13 33-1,-7-19-362,10 52 0,4 83 732,-5-23-573,-16-98-433,18 165 396,-21-179-479,-2 0 0,-5 43-1,1-5 202,2-36-823,0-33-1739,0-30-948,-1 1-1398,-5 5-1768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22.0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1080 1 5521,'0'0'14427,"-7"17"-13782,-35 14-265,34-23-311,-1-2 0,0 1 0,0-1-1,-1 0 1,0-1 0,-10 5 0,2 2-6,8-3-2,-3-2-20,-5 2 42,0 1-1,-19 14 1,12-5-2,-30 15 1,28-18-24,-25 20 0,20-11 18,-1-1 0,-42 23 0,55-35-11,-32 27 0,-24 10-22,-72 58 53,93-63-81,49-40-15,0 1 0,1 0 0,0 0 0,0 1 1,0 0-1,0 0 0,-6 12 0,-1-7-6,11-11 6,1 1 0,-1-1 0,0 0 0,1 1 0,-1-1 0,1 1 0,-1-1-1,1 1 1,-1-1 0,0 1 0,1-1 0,0 1 0,-1 0 0,1-1 0,-1 1 0,1 0 0,0-1 0,-1 1 0,1 1 0,-29 37 6,-20 39 18,37-62 9,10-13-39,0 0 0,-1 0 0,1 0 1,0 0-1,1 0 0,-1 0 1,0 1-1,1-1 0,0 1 1,0-1-1,0 1 0,0-1 1,0 6-1,-6 24-53,6-18 22,0-11 25,1-1-1,-1 1 1,1-1-1,0 1 1,0-1-1,0 1 1,1-1-1,-1 1 1,1-1 0,0 1-1,-1-1 1,2 0-1,-1 1 1,3 5-1,30 20-137,52 31 120,-69-50 30,20 9 14,-33-18-10,0 1 0,0 0 0,1 0 0,-1 0 0,-1 1 0,1 0 0,3 2 0,22 14 21,-17-15-26,-1 1 0,1 1 0,-1 0-1,0 0 1,-1 1 0,0 0 0,18 17 0,-23-20 3,-1 1 0,2-1 1,-1 0-1,0-1 0,8 5 1,13 8 5,-3-1 8,-19-12-12,1-1 0,-1 1 1,0 0-1,0 0 0,7 7 1,-8-6-7,1-1 0,0 0 1,0-1-1,1 1 1,-1-1-1,0 1 0,1-1 1,-1-1-1,1 1 0,5 1 1,23 9-3,-6 1 2,47 14-1,-15-6 2,19 1-2,-4-11 4,48 17-9,-110-27 7,11 4 1,24 13 40,-41-13-40,-5-1-12,-1-3-205,-14-2-5028,0-3-1963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20.1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746 1 784,'0'0'8930,"0"11"-1444</inkml:trace>
  <inkml:trace contextRef="#ctx0" brushRef="#br0" timeOffset="1">365 332 22338,'-41'27'25,"-11"10"24,33-23-21,-7 7 2,-34 34 0,-11 12 11,-19 12 38,85-74 425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26.5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4320,'0'0'12664,"29"1"-10332,-24 1-2099,1 1 1,0-1-1,-1 1 0,0 1 1,8 5-1,23 12 583,-32-18-765,1-1 0,-1 1 0,0 0 0,0 0 0,0 1 0,0-1 0,-1 1 1,1 0-1,3 5 0,-6-7-19,1 0-1,0 1 1,0-1 0,0 0 0,0 0 0,0 0 0,0 0 0,0 0 0,1-1-1,-1 1 1,4 1 0,-3-1-15,0-1 0,0 1-1,0 0 1,-1 0 0,1 0-1,-1 0 1,4 5 0,43 43 429,-42-40-398,0-2 0,1 1 0,16 14 0,8 10 40,3 12 140,7-10-97,28 24-87,-65-55-41,-1 0 0,1 0 1,-1 0-1,1-1 1,0 0-1,8 3 0,16 12 44,-3 4-11,-18-14-20,1 0 0,0-1 0,1 0 0,-1-1 0,18 9 0,-3 5-12,-22-18-2,0 0 0,0 0 0,0 0 0,0 0 0,0 0 0,1-1 0,-1 1 0,5 1 0,-5-2 8,47 50-6,-40-44 7,-1 0 0,-1 1 0,0 0 0,11 16 0,10 4 5,-23-20-11,1 0 1,-1-1-1,1 0 0,0 0 1,14 12-1,8 20 10,-11-14-23,-15-22 10,-1 0 1,1 0-1,0-1 0,0 1 0,0 0 1,0 0-1,3 2 0,-1-1-2,0 0-1,0 0 0,0 0 0,-1 0 0,0 1 0,0 0 1,4 7-1,-5-9 1,5 8 28,-6-6-35,-1-5 63,0 2-52,0-1 0,0 0 0,0 0 0,0 1 0,0-1 0,0 0 0,-1 0-1,1 0 1,0 1 0,-1-1 0,1 0 0,-1 0 0,1 0 0,-1 0 0,1 0 0,-1 0 0,0 0 0,-1 2 0,-101 73 66,4 20-47,95-92-22,-1 0 0,1 0 0,0 1 0,0-1 0,0 1 0,1 0 0,-4 7 0,4-8 1,1 1-1,-1-1 0,0 0 0,0 0 1,0-1-1,-8 8 0,-2 4 13,5-7 5,8-7-14,-1 0-1,0 0 1,1-1 0,-1 1-1,0 0 1,1-1 0,-1 1-1,0-1 1,0 1 0,0-1 0,0 1-1,0-1 1,0 1 0,1-1-1,-1 0 1,0 1 0,0-1 0,0 0-1,0 0 1,0 0 0,-2 0-1,2 0 8,1 0-16,-1 1-1,1-1 0,-1 0 1,1 0-1,-1 0 0,1 1 1,-1-1-1,1 0 0,-1 0 1,1 0-1,-1 0 0,1 0 1,-1 0-1,1 0 1,-1 0-1,1 0 0,-1 0 1,1 0-1,-1 0 0,1 0 1,-1-1-1,1 1 0,-1 0 1,1 0-1,-1-1 0,1 1 1,0 0-1,-1 0 0,1-1 1,-1 1-1,1-1 0,-1 1 1,-16-13-10,15 11-11,-5-4 5,0 0-1,0-1 1,0 0-1,-6-10 1,10 13 12,1 1 1,-1-1 0,1 0 0,0 0 0,0 0-1,1 0 1,-1 0 0,1 0 0,0 0-1,0-1 1,-1-7 0,-12-50-2,7-23-3,0-64 16,7 145-1,0 0 0,0-1 1,-1 1-1,1 0 0,-1 0 1,0-1-1,-1 1 0,1 0 0,-1 0 1,1 0-1,-1 0 0,-4-5 1,-2-1 10,0 1 0,0 0 1,-1 0-1,-18-13 0,23 19 15,-1 0 0,0 0 0,0 1 0,0-1 0,0 1 0,-1 0 0,-6-2 0,11 4-35,0 0 0,0 0 0,1 0 0,-1 0 0,0-1 0,0 1 0,1 0-1,-1 0 1,0-1 0,1 1 0,-1 0 0,1-1 0,-1 1 0,0-1 0,1 1 0,-1-1 0,1 1-1,-1-1 1,1 1 0,-1-1 0,1 0 0,0 1 0,-1-1 0,1 0 0,0 1 0,-1-1-1,1 0 1,0 1 0,0-1 0,0 0 0,0 0 0,-1 1 0,1-2 0,1-31-3043,-1 22 184,0-11-4618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33.9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421 0 7937,'0'0'3292,"7"17"1038,1-9-3867,1 1-1,-1-1 1,-1 2-1,10 15 1,25 27 296,62 69 405,-11-9-332,-55-73-718,-34-35-100,-1-1 0,1 1 0,-1 0 0,0 0 0,0 0 0,3 8 0,-3-8-10,-1 0 1,1 0-1,-1 0 0,1 0 1,0-1-1,6 6 0,-4-5 9,-1 0 0,0 1-1,0-1 1,-1 1-1,5 6 1,14 19 63,38 43-31,-37-43-13,26 26 1,-30-36-27,-1 1 1,-1 0 0,14 24-1,18 17 10,-20-18 100,2-1-1,69 75 1,-85-103-49,67 61 394,-52-37-385,24 16 56,-42-42-104,0 1-1,13 20 1,-21-25-22,7 4 4,-4-3-7,-7-8 0,1-1 0,-1 0 1,1 1-1,0-1 0,-1 0 0,1 0 0,0 0 0,0 0 0,0 1 0,0-1 0,0 0 0,0-1 0,0 1 0,2 1 0,-2-1-3,0-1 0,-1 1 0,1-1 0,0 1 0,-1-1 0,1 1 0,0-1 0,-1 1 0,1 0 0,0 0 0,-1-1 0,1 1 0,-1 0 0,0 0 0,1-1 0,-1 1 0,0 0-1,1 0 1,-1 1 0,4 5 0,3-2 10,-5-4-7,0 1 1,0-1 0,0 1-1,-1 0 1,1 0 0,-1 0 0,1 0-1,-1 0 1,0 0 0,2 3-1,34 62 53,-36-64-44,0-1 0,0 1 0,0-1 0,0 1 0,-1 0 0,1-1 0,-1 1-1,0 0 1,0 0 0,0-1 0,0 5 0,0 1 45,-1-7-53,1 0-1,-1-1 0,1 1 0,-1 0 1,1-1-1,-1 1 0,0 0 0,1-1 1,-1 1-1,0 0 0,1-1 0,-1 1 0,0-1 1,0 0-1,0 1 0,0-1 0,1 0 1,-1 1-1,0-1 0,0 0 0,0 0 1,0 0-1,0 0 0,-1 0 0,-5 2 4,3 1 14,0 0 0,0-1 0,0 1 0,0-1 0,-1 0 0,1 0 0,-9 2 0,-10 4 106,20-6-118,1-1 0,0 0 0,0 0 0,-1 0 0,1 0 0,-1-1-1,1 1 1,-1-1 0,-3 1 0,-1 0 13,-1 0 0,1 0 0,0 0 0,0 1-1,-8 3 1,8-2 14,0-1-1,-1 0 1,1-1-1,0 1 1,-10-1-1,9 0-9,0 0-1,0 0 1,0 1-1,-12 4 1,11-3 8,1-1 1,-1 0-1,0 0 1,-16 1-1,-5-2 33,1 2 0,-1 2 0,-48 13 0,-34 4 65,14-11-15,78-7-76,0 0 0,-1-2-1,-38 0 1,-19 9-60,30-5 58,-1 4-38,7-4 13,14-1-18,-34-3 30,45 4-26,1-1-1,-1-1 0,-19 2 1,-10 0 32,43-5-22,0 1-6,0-1-1,-1 1 0,0-1 1,1 0-1,-1 0 0,0 0 1,0-1-1,1 1 0,-6-1 1,10 0-3,-1 0-1,-7 0-5,7 0 3,-1-1 0,0 1 0,0 0 0,0 0 0,0 0 0,0 0 0,1 0 0,-1 0 0,0 0 0,0 0-1,0 0 1,0 0 0,1 0 0,-1 0 0,0 1 0,0-1 0,0 0 0,1 1 0,-1-1 0,0 0 0,0 1 0,1-1 0,-1 1-1,0-1 1,0 2 0,1-1-11,-6 16-236,-1 38 178,5-45 71,0 0-1,1 1 1,1-1 0,0 0-1,2 21 1,0 4 9,-2 139-21,-9-136 229,5-43-230,0 1 0,-1-2 0,2 1-1,-1 0 1,-4-9 0,-3-4 11,-66-102-20,74 116 23,0-1-1,1 1 1,0-1-1,0 1 1,-3-9-1,-7-15-7,-8-12 27,17 31-15,0 1 0,-1 0 0,-1 0 1,-9-14-1,-6-11 5,8 17-2,-11-17-10,22 32 0,1 0 2,0 0 1,0 0-1,-1 0 1,1 0-1,0 0 1,-1 0-1,1 1 1,-1-1-1,1 0 1,-1 0-1,1 1 1,-1-1-1,1 0 1,-1 1-1,0-1 1,0 0-1,1 1 1,-1-1-1,0 1 1,0-1-1,-1 0 1,1 0 6,1-3-7,0-40-303,0 43 287,14-5-56,84-31-40,-88 32 110,0 1-4,0 0-1,0 0 0,1 1 0,-1 0 0,1 1 1,-1 0-1,20 0 0,-21 1 10,0 0 0,0 0 0,0-1 0,0-1 0,11-3 0,-11 3 1,0 0-1,1 1 1,-1 0 0,1 0-1,12 0 1,-10 0-1,1 0 0,-1 0 0,0-1 0,15-6 0,41-11 11,52-19-6,-64 26-13,-30 4 4,-19 7 3,0 0 1,0 0-1,-1-1 0,1 0 0,-1 0 0,7-5 1,34-15-43,-45 22 34,-1 0-3,0 0 0,0 0 0,1 0 0,-1 0 0,0 0 1,1 0-1,-1 0 0,1 1 0,-1-1 0,1 1 0,1-1 1,-2 1-8,1-2 4,0 0 0,0 1 0,0-1 0,1 1 0,-1-1 0,0 1 0,0 0 0,1 0 0,-1 0 0,1 0 0,3 0 0,20-10-86,9-8 134,-32 17-44,0 0-1,0 1 0,-1-1 0,1 1 0,0-1 1,0 1-1,0 0 0,0 0 0,1 0 1,-1 0-1,4 0 0,-6 1 40,-1 0-94,0 0 63,0 0-1,0-1 1,0 1 0,0 0 0,0 0-1,0 0 1,0-1 0,0 1-1,0 0 1,0 0 0,0 0-1,0 0 1,0-1 0,0 1-1,0 0 1,0 0 0,0 0 0,0 0-1,0-1 1,0 1 0,0 0-1,0 0 1,1 0 0,-1 0-1,0 0 1,0-1 0,0 1 0,0 0-1,0 0 1,0 0 0,1 0-1,-1 0 1,0 0 0,0 0-1,0 0 1,0-1 0,1 1-1,-1 0 1,0 0 0,0 0 0,0 0-1,0 0 1,1 0 0,-1 0-1,0 0 1,0 0 0,0 0-1,0 0 1,1 0 0,-1 0-1,0 0 1,0 0 0,0 0 0,1 1-1,-1-1 1,0 0 0,1 0-7,34-17-33,-28 12 46,-1 5-6,-5 0-7,0 0 6,4 0 3,-4 0 19,-30 0-10074,9 0 3497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21.6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648 665 4096,'0'0'3234,"-1"-30"4023,-23-3-5448,-53-56 0,18 23-1024,2 9-240,4 3-229,31 33-124,0 1-1,-28-18-14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20.1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16 7089,'0'0'1523,"0"12"-243,1-9-1004,-1 1-1,1 0 0,0-1 1,0 1-1,0 0 0,0-1 1,1 0-1,-1 1 0,1-1 1,3 6-1,28 33 1469,-18-23-863,40 47 1258,36 51 95,69 90-714,-87-112-1097,-41-52-104,-26-32-224,-6-10-88,0 0 1,1-1 0,-1 1-1,0 0 1,0-1-1,1 1 1,-1-1-1,0 1 1,1-1-1,-1 1 1,1-1 0,-1 1-1,1-1 1,-1 1-1,1-1 1,-1 1-1,1-1 1,-1 0 0,1 1-1,-1-1 1,1 0-1,0 1 1,-1-1-1,1 0 1,-1 0-1,1 0 1,0 0 0,-1 0-1,2 1 1,-1-1 446,-1 0-453,0 0 0,1 0-1,-1 0 1,0 0-1,1 1 1,-1-1-1,0 0 1,0 0 0,1 0-1,-1 0 1,0 0-1,1 0 1,-1 0 0,0 0-1,1 0 1,-1 0-1,0 0 1,0 0 0,1 0-1,-1 0 1,0 0-1,1 0 1,-1 0 0,0 0-1,1 0 1,-1-1-1,0 1 1,0 0 0,1 0-1,-1 0 1,0 0-1,0-1 1,1 1 0,-1 0-1,0 0 1,0-1-1,12-12 18,-5 3 14,69-77 15,-68 78-45,166-183 156,-82 103 1,-16 27-149,-63 50-9,1 1-1,21-13 1,8-6-61,-41 28 45,1 0 1,0 0 0,0 0-1,0 1 1,0-1-1,0 1 1,1 0 0,-1 0-1,0 0 1,1 0-1,-1 1 1,0-1 0,4 1-1,-5 0-7,20-11-8,-5 4 36,14-8 4,-24 10 9,1 0 0,0 1-1,0 1 1,10-4 0,-4 2-18,5-5-8,12-2-19,9-6-16,-35 15 18,1 0 0,-1 1 0,0-1 0,1 1 0,0 0 0,-1 0 0,1 1 0,0 0 0,6-1 0,-11 2 10,1 0-50,4-3-255,-7 7 194,1 123 150,0-126 192,-25 3-164,-1 1-1,0 2 0,-39 16 1,-69 37-64,118-53 46,-130 64-19,-3-9 57,125-51-64,0 1 1,1 1-1,1 1 0,-24 19 1,-12 6 30,-7 2-2,-2 3-35,11-5 37,36-28-41,18-10 19,0 0 0,1 0 0,-1-1 0,0 1 0,0 0 0,1 1 0,-1-1 0,1 0 0,-1 0 0,1 1 0,0-1 0,-2 3 0,-12-22 126,-9-14-84</inkml:trace>
  <inkml:trace contextRef="#ctx0" brushRef="#br0" timeOffset="1">364 448 23618,'-2'-3'0</inkml:trace>
  <inkml:trace contextRef="#ctx0" brushRef="#br0" timeOffset="-1">342 417 23613,'-7'-10'-1,"-44"-55"41,34 41 5,-33-34 0,32 39-24,1-2 0,-24-33 0,-2-6 74,41 55-65,-1 1 1,0 0 0,0 0-1,-1 1 1,1-1 0,-6-4-1,-13-15 122,21 20-131,0 0 0,-1 1-1,0-1 1,1 0-1,-1 1 1,0-1 0,0 1-1,-1 0 1,1 0 0,0 0-1,-1 0 1,1 0 0,-1 0-1,0 1 1,1-1-1,-1 1 1,0 0 0,-5-2-1,6 3 235,2 9-4897,0 15-767,0-1-1324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37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843 0 784,'-63'39'14195,"60"-33"-13135,-8 1-534,0-1-1,0 1 1,-1-2-1,-22 9 1,-31 15 866,30-13-1088,26-12-236,1 0-1,0 0 1,-1 1 0,-6 5-1,-35 20 226,23-14-199,7-5 173,-42 16 0,-37 17 31,85-37-267,9-5-13,1 0 0,-1 0 0,1 0 0,0 0 0,0 1 0,-6 4 0,-3 1 77,12-4-94,-20 31-43,21 214-20,14-198 72,-7 55 19,0-12-21,0 2 15,-8-60-17,1-10-4,0-1 0,7 49 0,9 27-29,19 55 66,-6-67-48,-17-55-8,10 43 0,-13-50-32,-7-22 61,0 1 0,0-1 0,-1 0 0,0 1 0,0-1 0,1 10 0,4 8-35,2 3-49,-8-21 74,1 0 0,0-1 0,0 1 0,0 0 0,1 0 1,2 6-1,-2-6 13,0 0-1,0 0 1,-1-1 0,0 1 0,0 0 0,1 9 0,-3 20-79,0-17 87,1 1 0,1 0 0,0-1 1,5 20-1,-5-28 11,0 0 1,0 1-1,-1-1 1,-1 16-1,0 11 162,1-35-30,-23 12 329,10-4-392,4-4-78,3-1 60,1-1 0,-1-1 0,0 1 0,0-1 0,-11 3 0,-59 21 198,-38-2 16,52-2-182,19-1-144,39-20 34,1 0-1,0 0 0,-1 0 1,1 1-1,0-1 1,0 1-1,0 0 0,-4 3 1,3-2-657,15-5 432,261 2 939,-166-11-605,21 0-44,-52 5-49,16 1 41,-55-1-62,-30 7 0,-4-1-2,0 0 0,0 0 0,0 0 1,0 0-1,1-1 0,-1 1 0,0 0 0,0-1 1,0 1-1,-1-1 0,5-1 0,-5 1 2,0 0 0,0 1 0,0 0 0,0-1 0,1 1 0,-1 0 0,0-1 0,0 1 0,1 0 0,-1 0 0,0 0 0,0 0 0,1 0 0,1 1 0,6-4-21,-5 2-14,-3 1 45,0-1 0,-1 1 0,1 0 0,-1-1 0,1 1 0,0-1 0,-1 1 0,1-1 0,-1 1 0,0-1 0,1 0 0,-1 1 0,1-1 0,-1 1 0,0-1 1,1 0-1,-1 1 0,0-1 0,0 0 0,0 1 0,0-1 0,1 0 0,-1 0 0,0 1 0,0-1 0,0 0 0,0 1 0,-1-2 0,1-31-151,0 22 154,0-29 4,2 1-1,11-54 1,-1 51-27,-9 33 14,0 0 1,-1 0 0,1 0 0,-2 0-1,2-15 1,4-50 17,0 24-79,7-66 133,-13 92-111,2 1 0,7-33 0,-2 18 84,0 5-58,-5 24 13,-1 0 1,1-1-1,-2 1 1,2-15-1,-3 11-5,2 1 0,0 0 0,4-14 0,-3 14 0,0-1 0,-1 1 0,1-16 0,4-96 30,-8 110-34,1 7 1,0 0 1,0 0-1,0-1 1,1 1-1,0 0 1,3-11-1,-2 13-1,-1 1 0,0 0 0,-1-1 0,1 1 0,-1 0 0,0-8 0,2-18-33,7-9 68,-9 27-40,1 0 1,0 0-1,1 0 1,1 1-1,0-1 0,6-17 1,-6 19 24,8-14-45,-8 18 31,0 0 0,-1 0 0,0 0 0,-1 0 0,1 0 0,-1-1 0,0 1 1,-1 0-1,0-11 0,14-11-179,98-72 233,-105 94-57,9-11-2,1 1-1,1 0 1,22-14 0,-32 24 4,0 0 1,-1 0-1,0 0 1,10-12-1,-10 10-16,0 1-1,1 0 0,15-12 0,43-32 45,-46 34-21,40-27 0,13-8-18,-51 35 2,43-25-1,-36 19 68,-28 23-67,0-1 0,0 1 0,-1-1 0,1 1 1,0-1-1,0 1 0,-1-1 0,1 1 0,0-1 0,-1 0 0,1 1 0,-1-1 0,1 0 0,-1 1 1,1-1-1,-1 0 0,1 0 0,-1 1 0,0-1 0,1-1 0,0-1-143,26-24-3843,-12 10-2597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41.5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17 2616,'0'0'3016,"4"-3"-1814,13-11 4153,-17 17-4466,0 383 4073,-7-122-3675,14 221-779,-6-416-489,19 135 0,-1-35 59,-11-80-64,-1 38 13,-3-21 36,-1-5-59,2-37 57,-3-24-67,2 0 0,14 59-1,3-47 2,-16-42 4,0 1 0,-1 0 0,3 11 0,6 25 17,3 23 16,-10-31-22,1 29 15,-7 256 81,14-275-82,-7 7-13,-7 50 228,0-106-239,0 0 0,0 1 0,0-1 0,0 0 0,0 0 0,0 0 0,0 0 0,0 1 0,0-1 0,0 0 0,0 0 0,0 0 0,0 0 0,0 1 0,0-1 0,0 0 0,0 0 0,0 0 0,0 1 0,0-1 0,0 0 0,0 0 0,0 0 0,0 0 0,0 1 0,0-1 0,1 0 0,-1 0 0,0 0 0,0 0 0,0 0 0,0 0 0,0 1 0,1-1 0,-1 0 0,0 0 0,0 0 1,0 0-1,0 0 0,1 0 0,-1 0 0,0 0 0,0 0 0,0 0 0,0 0 0,1 0 0,-1 0 0,0 0 0,0 0 0,0 0 0,0 0 0,1 0 0,-1 0 0,0 0 0,0 0 0,0 0 0,1 0 0,-1 0 0,1 0 5,20-1-267,-16-1 260,-1 1 1,1-1 0,0 0 0,-1-1 0,0 1 0,1-1-1,3-3 1,22-11 53,-18 13-52,0 1 1,0 0-1,0 1 0,1 1 0,-1 0 0,0 1 0,24 1 0,10 0 30,-45-1 313,-2-9-335,-1 0 1,2-1-1,0 0 0,1-16 1,1-5-2,-9-168 17,-7 9 8,14-408 151,-10 447-150,-1-4-9,4-41-9,7-756-86,-7 858 154,6 76-77,0 8-3</inkml:trace>
  <inkml:trace contextRef="#ctx0" brushRef="#br0" timeOffset="1">402 283 21134,'-3'-31'6,"-4"-25"3,7 56 27,0-1-116,1 0 41,-1 0 0,0 0 0,1 1 0,-1-1 0,0 0 0,1 0 0,-1 1 0,1-1 0,0 0 0,-1 1 0,1-1 0,0 1 0,-1-1 0,1 1 0,0-1 0,-1 1 0,1-1 0,0 1 0,0 0 0,0-1 0,-1 1 0,2 0 0,22-11-2318,49-13 0,-24 17-3687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53.7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11 1200,'0'0'10349,"0"12"-8033,-3 202 3514,-1 0-4014,4 768 415,7-726-2169,0-27 51,-7 82-41,-7-183-80,0 29 48,0 38-37,7 151-290,21-346 220,141 0 122,-161 0-52,10 5 17,-3-3-4,-6-12-1,3-9-5,16-42-15,-12 41 2,0 0-1,9-40 1,3 9 38,14-71-30,-29 97-1,1-11 28,7-99-5,-7 52-27,0 5-13,0-12 45,0-15-35,0-24 8,0-55-18,7-96 46,-14-354-42,-14 445-20,7 38 50,5 122-13,-1-1 0,-9-42 0,5 43 0,3 0-1,-3-44 1,7 56-8,0 0 1,-2 0-1,0 0 1,-7-26-1,7 32 13,1 1-1,0 0 0,0 0 1,1 0-1,2-21 0,0-5 121,-2 28-97,0-1 0,1 0 1,0 1-1,0-1 0,4-14 0,-2 14-10,4-2-638,4 8-3456,0 3-1803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57.2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10 4729,'0'-9'15354,"-7"320"-12676,7 57-1627,2-341-1019,1-1 0,10 37 0,-9-42 9,17 58 0,-9-41 53,-9-32-92,0 1 1,-1-1-1,0 1 1,0 0-1,-1-1 1,1 12-1,-1-10 9,0 0-1,1-1 1,0 1-1,0 0 1,1-1-1,0 0 1,7 13-1,7 19 83,-15-35-94,0 1-1,0 0 0,0-1 1,1 0-1,0 0 0,0 0 0,0 0 1,0 0-1,1 0 0,-1-1 1,1 1-1,0-1 0,0 0 1,0-1-1,1 1 0,-1-1 0,1 1 1,-1-1-1,1-1 0,0 1 1,7 1-1,34 7 22,73 6 0,-20-5 0,14-5 52,-31-2-64,-58-4 13,-1 1 0,30 5 0,52 5-19,-95-10 11,0 0-1,0-1 1,0 0-1,11-1 1,-13 0-4,-1 0 1,1 1 0,0 0 0,0 0 0,0 0 0,-1 1-1,1 1 1,9 2 0,-15-4-12,0 1 0,0-1 0,1 1 0,-1-1 0,0 0 0,1 0 0,-1 0 0,0 0 0,3 0 0,-4-1 1,1 1-1,-1 0 1,1 0 0,-1 0 0,1 0-1,-1 0 1,0 0 0,1 0 0,-1 0-1,1 1 1,-1-1 0,0 0 0,1 1 0,-1-1-1,3 2 1,38-1 58,-16-1-99,-24 0 46,-1-1 0,0 1 0,1-1 0,-1 1 0,0-1 0,0 0 0,0 0 0,0 0 1,0 0-1,0 0 0,0 0 0,0 0 0,0 0 0,0 0 0,0 0 0,-1 0 0,1 0 0,0-1 0,0-1 1,13-16 11,-12 18-12,0-1-1,0 0 1,0 0-1,-1 0 0,1 0 1,-1 0-1,1-1 1,-1 1-1,0 0 0,0-1 1,0 1-1,0 0 1,-1-1-1,1 1 0,0-1 1,-1 0-1,0-3 1,7-34 37,0 15-48,-6 22 12,1 0-1,-1 0 1,0-1 0,-1 1 0,1 0-1,0-1 1,-1-3 0,7-43-4,7-83-17,-7 47 29,-7 64-61,0 6 59,0-1 0,0 1 0,6-28 0,-4 31-6,0 0 0,-1 0 0,-1 0 0,-2-22 0,0-1-80,2 16 65,0 9 15,-1 1 0,2 0 0,0-1 0,0 1 0,3-13 0,-2 15-4,-1 0 0,0 1 1,0-1-1,-1 0 0,-1-15 1,1 15-2,0-1 1,0 1-1,0 0 1,3-13-1,4-32-88,7-35 146,-13 67-25,-1 20-33,0 3-1735,0 0 1002,0 1 1,-1-1 0,1 0-1,-1 0 1,1 0-1,-1 0 1,0 0 0,0 0-1,0 0 1,-2 3 0,-16 12-7097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36.0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 5401,'0'0'776,"8"0"-337,-1 0-459,9 1 691,0-2 1,0 0-1,21-4 0,17-4 454,1 3 0,-1 2 0,99 5 0,-51 1-186,145 14 278,-221-14-1120</inkml:trace>
  <inkml:trace contextRef="#ctx0" brushRef="#br0" timeOffset="1">1890 118 17700,'20'3'7,"40"5"26,0-2 1,90-3-1,-120-3-22,-11 0 21,0 1 0,1 1 0,27 7 0,-37-6 236,-4-1-523,1-1 0,-1 1 0,0-1 0,0-1 0,9 1 0,0-1-3723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41.5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6889,'0'0'4769,"0"1"-4715,0-1-1,0 0 1,1 1 0,-1-1 0,0 1-1,0-1 1,0 0 0,1 1-1,-1-1 1,0 0 0,0 1 0,1-1-1,-1 0 1,0 1 0,1-1-1,-1 0 1,0 0 0,1 0-1,-1 1 1,0-1 0,1 0 0,-1 0-1,1 0 1,-1 0 0,0 1-1,1-1 1,-1 0 0,1 0 0,-1 0-1,1 0 1,-1 0 0,40 11 632,0-2 0,1-2 0,58 3-1,132-5 996,-194-5-1459,202-1 750,441 12 960</inkml:trace>
  <inkml:trace contextRef="#ctx0" brushRef="#br0" timeOffset="17561.39">1804 80 21391,'447'23'587,"-180"-15"-438,-139-8-108,-84-2 10,1 3-1,54 6 1,150 16 52,-210-20-64</inkml:trace>
  <inkml:trace contextRef="#ctx0" brushRef="#br0" timeOffset="17562.39">3386 181 22629,'47'7'27,"-14"0"9,1-2 1,42 2-1,-40 0 88,-29-5-30,0 0 0,0 0-1,0-1 1,0 0 0,14 0 0,-21-1-163,1 0 0,-1 0 1,0 0-1,0 0 0,0 0 1,1 0-1,-1 0 0,0 0 0,0 0 1,1 0-1,-1 0 0,0 1 1,0-1-1,1 0 0,-1 0 1,0 0-1,0 0 0,0 0 0,1 0 1,-1 1-1,0-1 0,0 0 1,0 0-1,0 0 0,0 0 1,1 1-1,-1-1 0,0 0 1,0 0-1,0 1 0,0-1 0,0 0 1,0 0-1,0 0 0,0 1 1,0-1-1,0 0 0,0 0 1,0 1-1,0-1 0,0 0 0,0 0 1,0 1-1,0-1 0,0 0 1,0 0-1,0 1 0,0-1 1,0 0-1,0 0 0,0 0 1,0 1-1,-1-1 0,1 0 0,0 0 1,0 0-1,0 1 0,0-1 1,-1 0-1,1 0 0,0 0 1,0 0-1,-12 1-4956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38.7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1 5097,'0'0'5274,"1"16"-2240,33 23-196,-4-6-1957,41 35 1,-44-44-699,-1 1 1,44 55-1,-62-69-131,0 1-1,0 0 0,-1 1 0,0 0 1,-2 0-1,1 0 0,-1 0 0,-1 1 1,-1 0-1,0 0 0,0 0 0,0 20 1,-2 9 90,0-22-74,-1 1 0,-1 0 0,0-1 0,-6 27 0,0-10 5,5-27-57,1-1-1,-2 1 0,0 0 0,-3 9 1,-17 44 243,-20 93 1,33-117-197,-34 93 137,32-99-141,-44 123 132,28-68-161,16-56-16,2 2 0,-10 55-1,12-47-7,-18 108 11,12-29 23,5-23-1,3-81-39,4-12 0,1 0 0,-1 0 0,1 0 1,0-1-1,1 1 0,-1 0 0,2 9 0,-8 2 28,6-15-26,1-1 1,-1 0-1,0 1 1,0-1 0,1 1-1,-1-1 1,1 1 0,-1-1-1,1 1 1,-1-1-1,1 1 1,0 2 0,0-2 7,-1 2-19,1 1 0,0 0 0,0-1 0,0 1 0,1-1 0,-1 1 0,2 4 0,150 64-24,-118-60 36,3 1 34,0 1 0,-1 1 1,-1 2-1,-1 2 0,34 25 1,-33-19 59,74 42 0,-105-67-91,0 1 0,-1 0 0,0 1 0,1-1 0,-1 0-1,0 1 1,0 0 0,0-1 0,-1 1 0,1 1 0,-1-1-1,5 7 1,-6-8-105,-1-2 111,1 0-1,-1 0 0,0 1 0,1-1 0,-1 0 0,0 0 0,0 0 0,1 1 0,-1-1 0,0 0 0,0 0 0,0 1 0,1-1 0,-1 0 0,0 1 0,0-1 0,0 0 0,0 0 0,0 1 0,0-1 0,0 0 0,1 1 0,-1-1 0,0 0 0,0 1 0,0-1 0,0 0 0,0 1 0,0-1 0,0 0 0,-1 1 0,1-1 0,0 0 0,0 1 0,0-1 0,0 0 0,0 1 0,0-1 0,-1 0 0,1 0 0,0 1 0,0-1 0,0 0 0,-1 0 1,1 1-1,0-1 0,0 0 0,-1 0 0,1 0 0,0 1 0,-1-1 0,1 0 0,0 0 0,0 0 0,-1 0 0,1 0 0,0 0 0,-1 0 0,1 0 0,0 0 0,-1 0 0,1 0 0,-1 0 0,-205 55 606,173-47-530,0-3-1,-1 0 0,-49 0 1,80-6-444,1 0 0,0 0 1,0-1-1,0 1 0,0 0 0,0-1 0,0 1 1,0-1-1,0 0 0,1 1 0,-1-1 1,1 0-1,-1 0 0,1 0 0,-2-4 1,-1 0-1363,-10-15-4411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40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1 392,'0'0'5474,"-22"0"4450,19 1-9840,-1 0 0,1 0 1,-1 0-1,1 0 0,-1 1 1,1 0-1,0 0 0,0 0 1,-1 0-1,1 0 1,1 0-1,-1 1 0,0-1 1,1 1-1,-1 0 0,1 0 1,0 0-1,0 0 0,-2 4 1,-3 5-26,0 1 0,0-1 0,-8 28 1,10-22-8,1 2 1,1-1-1,1 0 0,1 0 1,2 24-1,-1-30-21,0-9-19,1 1 0,0-1 0,0 1 0,1-1 0,0 0 1,-1 0-1,1 0 0,1 0 0,-1 0 0,0 0 0,1-1 0,0 1 0,0-1 0,0 0 0,0 0 1,1 0-1,-1 0 0,1 0 0,7 4 0,2 1 23,0-1 0,1 1-1,0-2 1,24 8 0,4-3 59,-1-2 0,2-2 1,51 2-1,129-6 301,33 2-50,-188 1-252,173 23 75,-184-21-67,-1-3 0,93-2 0,31 2-21,-119 0-85,67 7 119,-111-11-38,1 0 0,20-1 0,-8-1 135,-29 1-230,-1 0-1,1 0 1,-1 0 0,1 1-1,-1-1 1,0 0 0,1 0-1,-1 1 1,0-1 0,1 0-1,-1 0 1,0 1 0,1-1-1,-1 0 1,0 1 0,1-1-1,-1 1 1,0-1 0,0 0-1,0 1 1,1-1 0,-1 1-1,0-1 1,0 0 0,0 1-1,0-1 1,0 1 0,0-1-1,0 1 1,0-1-1,0 1 1,0 0 0,-2 10-4329,-4-1-2233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43.1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67 2816,'0'0'8027,"11"7"-5337,-3 2-1563,-2 0 0,0 1 0,6 11 1,24 64 1278,-11-23-1739,43 129 117,-44-117-538,72 200 238,-85-235-405,8 22 8,-1-12-13,12 55 0,6 15 50,-10-40-98,-19-34 54,-5-38-70,-1 0 1,0 0-1,0 0 0,-1 0 0,-1 14 0,0-14 1,1 0-1,0 0 0,0 0 0,1 0 1,2 13-1,6 25 59,-9-44-76,0-1 0,0 1-1,0 0 1,0-1-1,0 1 1,1-1-1,-1 1 1,0 0 0,1-1-1,-1 1 1,0-1-1,1 1 1,-1-1 0,1 1-1,-1-1 1,1 1-1,-1-1 1,1 0 0,-1 1-1,1-1 1,-1 0-1,1 1 1,-1-1-1,1 0 1,0 0 0,-1 1-1,1-1 1,-1 0-1,1 0 1,0 0 0,-1 0-1,1 0 1,0 0-1,-1 0 1,1 0 0,0 0-1,-1 0 1,1 0-1,0 0 1,-1-1 0,1 1-1,-1 0 1,2-1-1,29-9 39,-29 9-54,10-3 21,-1 1 1,1 0 0,0 0 0,0 1 0,0 1 0,0 0 0,16 1-1,-27 0 46,-1-1 19,0-7-91,1-7 24,-1-1-1,0 1 1,-2-1-1,0 1 0,0-1 1,-8-21-1,1 9-38,1 0 1,-7-55-1,11 48 36,2 12-4,-1 1-1,-11-38 1,-7-29 27,-7-22 6,16 68-19,9 32-5,0 0 0,0 0 0,-9-19 0,-9-26-6,-1 9-59,18 38 39,0 0-1,0 0 0,-1 0 0,-5-8 0,2 4 3,0 0 0,1 0 1,1-1-1,-9-28 0,9 24-1,-7-28-1,10 32 9,0 1 0,-1 0 0,-8-18 0,-9-24 18,17 48-33,0-1-1,1 1 1,-4-17 0,-5-9-68,-21-66-3,24 67 105,8 26 7,-1 0-1,1 0 1,-1 1 0,0-1-1,-4-6 1,5 10-6,0 1 3,-1-1-1,1 0 1,0 0 0,0 0-1,0 0 1,0 0 0,0 0-1,0 0 1,1 0 0,-1-4-1,1 5 8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45.4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254 1 4304,'0'0'3032,"-3"2"-1857,1-1-1037,0 1 0,0 0 0,0-1 1,1 1-1,-1 0 0,1 0 0,-1 0 1,1 0-1,0 0 0,0 1 1,0-1-1,0 0 0,0 1 0,0-1 1,0 3-1,-10 51 1646,5-20-835,-21 80 1151,-4 12-536,-24 212 0,27-133-589,22-165-892,-1 21-1,6-37-34,-2 1 0,-7 33-1,5-35-3,1 1 0,-1 34 0,5-45-8,-1 0 0,-1 1 0,0-1 0,-6 16 0,1 15 25,0-17 75,7-28-141,-1 0-1,1 1 1,0-1-1,-1 0 1,1 1-1,0-1 1,0 0-1,0 1 1,0-1-1,0 0 1,0 1-1,0-1 1,0 1 0,1-1-1,-1 0 1,0 0-1,1 1 1,-1-1-1,1 0 1,0 0-1,-1 1 1,1-1-1,0 0 1,0 0-1,-1 0 1,1 0 0,0 0-1,0 0 1,0 0-1,2 1 1,5 2-2,0-1 0,1 0 0,-1 0 0,1 0 1,-1-1-1,1-1 0,0 1 0,14-1 0,-22-1 169,1-28-194,2 0 60,0 0 0,13-42 1,-2 7 11,30-115-75,-6 26-2,-14 60 64,6-34 17,12-80 29,-17 91-80,-20 62 9,-6 46-2,0 0 1,1-1-1,0 1 1,0 0-1,1-1 0,0 1 1,0 0-1,5-11 1,-5 14-1,0 0 0,-1 0 0,1 0 0,-1 0-1,0 0 1,1-8 0,7-19 18,-9 30-59,1 1 0,-1-1 0,0 1 0,0-1 0,1 1 0,-1-1 0,0 1 0,0-1 0,0 1 0,0-1 0,0 1 0,0-1 0,0 0 0,0 1 0,0-1 0,0 1 0,0-1 0,0 0 0,0 1 0,0-1 0,0 1 0,-1-2-1,-13-1-11905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0:46.0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1107 10 6161,'0'0'6218,"-15"-2"-5400,-88-6 842,88 8-1243,-1 0 1,0 2-1,1-1 0,-1 2 0,-27 7 0,32-6-270,-150 59 1229,133-50-1197,1 1 0,0 2 1,-40 30-1,18-9-12,21-16-29,-36 33 1,27-16 41,1 1 1,-49 72-1,53-63-114,2 2 0,3 2 1,2 0-1,2 1 0,3 2 0,2 0 0,2 1 0,-12 86 0,15-52-2,-2 132 0,15-206-66,0 38 15,1 0 0,3 0 0,11 58-1,0-26 48,-10-53-62,1-1 0,11 36 0,-5-25-4,-8-27 45,0-1 0,13 28-1,43 103 8,-11-25-17,30 64-4,74 105 55,-126-244-78,-8-9-28,3-1-1,1-1 1,40 48-1,-46-65 24,-12-11-13,0-1-1,1 1 1,0-1 0,1-1-1,-1 1 1,1-1-1,13 8 1,-19-13-36,0 0 0,-1 0 0,1 0 0,0 0 0,-1 0 0,1 0 0,-1 0 0,1 0 0,0 0 0,-1 0 0,1 0 0,-1 0 1,1 0-1,0-1 0,-1 1 0,1 0 0,-1 0 0,1-1 0,-1 1 0,1 0 0,-1-1 0,1 1 0,-1-1 0,1 1 0,-1-1 0,1 1 0,-1-1 1,0 1-1,1-1 0,-1 1 0,0-1 0,0 1 0,1-1 0,-1 1 0,0-1 0,0-1 0,7-26-3654,-6-9-3616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0:48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4961,'0'0'8324,"2"1"-7512,32 15 1283,45 29-1,-61-35-1624,43 32 221,-1 2 1,-2 3-1,-2 3 1,56 63-1,-20-3-379,-22-31-161,-49-58-110,-1 0-1,-1 1 1,-1 1 0,0 1-1,19 37 1,55 114 47,-88-166-58,0 1 0,-1-1 1,3 19-1,5 16 40,-7-32-54,-2 0 1,1 0 0,0 18 0,5 21 17,-6-37-43,0 0 0,-1 0 1,-1 0-1,-2 22 0,0 6 6,2 296 116,-3-292-90,-2 0 0,-2 0 1,-21 72-1,8-39 2,8-33-21,6-25-2,-5 35 1,8-37 1,-2 0 1,0 0-1,-13 30 0,0 2 7,-72 198-218,81-232-187,3-12-467,2-14-1157,2-27-2129,2-12-1745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0:57.3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1 5113,'-7'6'14659,"7"-1"-14558,0 0 1,0-1-1,1 1 0,-1-1 0,1 1 1,0-1-1,1 1 0,-1-1 0,1 1 1,2 4-1,2 0-4,0 0 0,1-1 1,12 13-1,17 15 0,53 43 0,-42-47 81,-46-31-150,0-1-24,-1 1-1,1-1 1,-1 1-1,1-1 1,-1 1-1,1-1 1,-1 1-1,1-1 0,-1 1 1,1 0-1,-1-1 1,0 1-1,0 0 1,1 0-1,-1-1 1,0 1-1,0 0 0,0 0 1,1-1-1,-1 1 1,0 0-1,0 1 1,0-1 398,-2 22-330,0-18-70,-1 0-1,0-1 1,-1 0-1,1 1 0,-8 6 1,-12 16 41,2-11 31,16-10-73,0 0 0,-1 0 1,0 0-1,-1-1 0,1 0 1,-11 6-1,-5 5 6,16-11 3,0 0 0,-1-1 1,1 1-1,-1-1 0,0-1 0,-13 6 1,15-6-3,-1-1 0,1 1 1,0 1-1,0-1 1,0 1-1,0 0 0,0 0 1,1 0-1,-6 9 1,8-12 24,0 0 1,0 1-1,0-1 0,0 0 1,-1 0-1,1 0 1,0-1-1,0 1 1,-1 0-1,-2 0 1,5 1 471,0 1-1856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0:59.1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400 128 1344,'0'0'11679,"-9"5"-5363,4-4-6220,-5-1 234,0 0-114,0 0-1,0 0 1,0-1 0,1 0 0,-1-1 0,0 0 0,-9-3 0,-87-30 255,90 31-427,1 0 0,0-2 0,0 0 0,1 0 0,-1-1 0,2-1 0,-16-11 0,-19-8-19,47 26 31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01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519 1 5065,'0'0'13684,"-24"0"-12898,-295 0 814,312 0-1580,1 1 0,-1 0 0,0 1 0,1 0 1,-1 0-1,1 0 0,0 1 0,0 0 0,0 0 1,-6 4-1,-59 45 2,64-47-14,-6 11 8,11-15-28,-4 2 195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03.8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7 3488,'0'0'6890,"-7"-1"-6151,-35-4 1043,40 6-1729,0 0 0,1 0 0,-1 0 0,0 0 0,1 0 0,-1 0 0,1 0 0,-1 0 0,1 1 0,0-1 0,-1 1 0,1-1 0,0 1 0,0-1 0,0 1 0,0 0 0,0-1 0,1 1 0,-2 3 0,-14 38 612,14-35-587,0-1 0,1 1 0,0 0-1,0 0 1,2 16 0,-1-5-78,1-18-20,2 0 10,0-1 0,0 0 0,0 0 0,0 0 0,0-1 0,0 1 0,0-1-1,0 0 1,0 0 0,-1 0 0,1 0 0,0 0 0,4-3 0,-5 2 10,0-1 0,0 0 0,0 1-1,0-1 1,0 0 0,-1 0 0,1 0 0,-1 0-1,2-5 1,2-4 4,-2 3 18,0 0-1,-1 0 1,0 0-1,0 0 1,-1 0-1,0 0 1,0 0-1,-2-16 1,1 22 2,0 2 74,-1 1-23,-1 0-71,0 0 0,1 0 1,-1 0-1,0 0 0,1 0 0,-1 0 1,0 1-1,1-1 0,-1 1 0,0-1 1,1 1-1,-1-1 0,1 1 0,-1 0 1,1 0-1,-1 0 0,1 0 0,-1 0 1,-1 2-1,2-1-6,0 0-1,0 1 1,0-1 0,0 0 0,0 1 0,1-1-1,-1 1 1,1-1 0,0 1 0,0-1-1,0 1 1,0 2 0,0 82-6,28-86-187,-27-1 195,1-1 0,0 1-1,-1 0 1,1-1-1,-1 0 1,1 1-1,-1-1 1,0 0 0,1 0-1,-1 0 1,0 0-1,0 0 1,1 0 0,-1 0-1,0 0 1,0 0-1,0-1 1,0 1 0,0 0-1,-1-1 1,1 1-1,0-1 1,-1 1-1,1-1 1,-1 1 0,1-1-1,-1 1 1,0-1-1,1 0 1,-1-1 0,4-56 120,-4 54-114,0 3 5,0 1 0,0 0 0,0 0 1,0-1-1,0 1 0,0 0 0,0-1 1,-1 1-1,1 0 0,0-1 0,-1 1 1,1 0-1,-1 0 0,1 0 1,-1 0-1,0-1 0,1 1 0,-1 0 1,0 0-1,0 0 0,-2-1 0,1 1 9,-1 0 0,1 0 0,-1 0-1,1 0 1,-1 1 0,1 0 0,-1-1 0,1 1-1,-1 0 1,-3 0 0,5 1-20,-1-1-1,1 1 1,0-1-1,0 1 1,-1 0-1,1 0 1,0-1-1,0 1 1,0 0-1,0 0 1,0 0-1,0 0 1,0 0 0,0 0-1,1 1 1,-1-1-1,0 0 1,1 0-1,-1 0 1,1 1-1,-1-1 1,1 0-1,0 1 1,-1-1-1,1 2 1,-6 35-12,6 58 31,0-95-23,0 1 1,1-1 0,-1 0 0,1 1-1,-1-1 1,1 0 0,-1 0 0,1 1-1,0-1 1,0 0 0,0 0 0,-1 0 0,1 0-1,0 0 1,0 0 0,0 0 0,0 0-1,1 0 1,-1-1 0,0 1 0,0 0-1,0-1 1,1 1 0,-1-1 0,0 1-1,3-1 1,-2 1-2,-1 0 0,1-1 0,-1 0 1,1 1-1,0-1 0,-1 0 0,1 0 0,-1 0 0,1 0 0,0 0 0,-1 0 0,1 0 1,-1-1-1,1 1 0,-1-1 0,1 1 0,-1-1 0,1 1 0,-1-1 0,1 0 0,-1 0 1,2-1-1,1-3 22,0-1 0,0 0 0,0 0 0,-1 0 1,0-1-1,0 1 0,-1-1 0,0 0 0,0 1 1,0-1-1,-1 0 0,0 0 0,-1 0 0,1 0 0,-1 0 1,-1 0-1,0-9 0,0 14-14,-1 0 1,1 1-1,0-1 0,-1 0 1,1 1-1,-1-1 0,1 1 0,-1 0 1,0-1-1,0 1 0,0 0 1,0 0-1,1 0 0,-1 0 1,-1 0-1,1 1 0,0-1 0,0 1 1,0-1-1,0 1 0,0 0 1,0-1-1,-1 1 0,1 1 1,0-1-1,0 0 0,0 0 0,0 1 1,0-1-1,0 1 0,-1 0 1,1-1-1,0 1 0,1 0 1,-1 0-1,0 0 0,0 1 0,0-1 1,1 0-1,-1 1 0,0-1 1,1 1-1,-2 1 0,-1 7-3,1-1-1,1 1 0,0-1 1,0 1-1,0 0 0,1 0 1,1 0-1,0 0 0,1 12 1,0 6-67,-1-27 64,1 0 1,-1 0-1,1 0 1,0 0-1,-1 0 1,1 0-1,0 0 1,0 0-1,0 0 1,-1 0-1,1 0 1,0-1-1,0 1 1,0 0-1,0-1 1,1 1-1,-1-1 1,0 1-1,0-1 1,0 1-1,0-1 1,0 0-1,1 1 1,-1-1-1,0 0 0,0 0 1,1 0-1,0 0 1,4 0 2,-1 1 0,1-1 0,0 0 0,-1 0 0,9-2 0,-11 0-3,-1 1 0,1-1-1,-1 1 1,1-1 0,-1 0 0,0 0 0,1 0 0,-1 0 0,0 0 0,0-1 0,-1 1 0,1-1 0,0 1 0,-1-1 0,2-3-1,1-3 11,0 1 0,-1-1 0,5-17 0,-7 22 7,-1-1 0,1 1 0,-1-1 0,0 0 0,0 1 0,0-1 0,0 1 1,-1-1-1,0 0 0,0 1 0,0-1 0,0 1 0,-1 0 0,0-1 0,-2-3 0,2 5-5,0 1 1,0-1 0,0 1-1,0-1 1,0 1 0,0 0-1,-1 0 1,1 0 0,-1 0-1,0 0 1,1 1 0,-1-1-1,0 1 1,0 0 0,0 0-1,0 0 1,0 0 0,0 0-1,0 1 1,0-1 0,0 1-1,-5 0 1,-1 0-11,-23 3-24,30-2 24,0 0 0,1 0 0,-1 0-1,1 0 1,-1 0 0,1 1 0,-1-1-1,1 0 1,0 1 0,0-1 0,-1 1 0,1 0-1,1-1 1,-1 1 0,-1 2 0,0 1-9,0 0-1,1 0 1,0 0 0,0 1 0,0-1 0,1 0 0,-1 1 0,1-1 0,1 9 0,0 3-16,-1-16-181,0-9-3951,0-6-1691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05.5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350 1 4745,'0'0'12065,"-16"1"-9730,-184 54 828,192-53-3133,0 2 0,-1-1-1,1 1 1,1 0 0,-1 1 0,1-1-1,0 2 1,0-1 0,0 1 0,0 0 0,1 0-1,0 1 1,1 0 0,-9 13 0,4-10 116,3-2-2406,4 7-6190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07.0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13 592,'0'0'14296,"15"0"-13546,88-11 483,-84 10-1200,-9 1-1,0 0 1,1 0 0,-1 1-1,16 3 1,42 21 24,-62-23-58,-4-1 6,0 0 0,1 0 0,-1 0-1,1 0 1,-1 0 0,1-1 0,-1 1-1,1-1 1,3 1 0,-5 0-61,-1 2 57,0-2 206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13.8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33 864,'0'0'3728,"-1"-33"5559,0 35-9272,0-1 1,0 0-1,1 1 0,-1-1 0,0 0 0,1 1 0,-1-1 0,1 1 1,-1-1-1,1 1 0,-1 0 0,1-1 0,0 1 0,0-1 0,0 3 1,1 37 317,0-14-264,-1-27-68,0 0-1,0 1 1,0-1 0,0 0-1,0 0 1,0 0-1,0 0 1,0 1-1,0-1 1,0 0-1,0 0 1,0 0 0,0 0-1,0 1 1,0-1-1,0 0 1,0 0-1,0 0 1,0 0-1,0 1 1,0-1-1,0 0 1,1 0 0,-1 0-1,0 0 1,0 1-1,0-1 1,0 0-1,0 0 1,0 0-1,0 0 1,1 0 0,-1 0-1,0 0 1,0 1-1,0-1 1,0 0-1,1 0 1,-1 0-1,0 0 1,0 0 0,0 0-1,0 0 1,1 0-1,-1 0 1,0 0-1,9-7-15,6-15 18,-12 17 28,-1 0 1,0-1-1,0 1 1,-1-1-1,1 1 0,-1-1 1,0 1-1,-1-1 1,0-10-1,0 15 127,-1 1-148,-1 0 1,0 0-1,1 0 1,-1 1-1,0-1 1,1 0 0,-1 1-1,1-1 1,-1 1-1,1 0 1,-1 0-1,-1 0 1,-8 17-13,9-16 2,0 0-1,1 0 1,0 0 0,-1 0-1,1 0 1,0 0 0,0 0 0,0 0-1,0 1 1,0 3 0,-13 39 33,11-37-25,0 1 1,1-1-1,-1 1 1,2-1 0,-1 1-1,0 10 1,2-17-10,3 19-116,-3-20 114,0-1 0,1 1 1,-1-1-1,0 1 0,1-1 1,-1 0-1,0 1 1,1-1-1,-1 0 0,1 1 1,-1-1-1,0 0 0,1 1 1,-1-1-1,1 0 0,-1 0 1,1 1-1,-1-1 0,1 0 1,-1 0-1,1 0 1,-1 0-1,1 0 0,-1 0 1,1 0-1,-1 0 0,1 0 1,0 0-1,-1 0 0,1 0 1,-1 0-1,1 0 0,-1 0 1,1 0-1,-1-1 1,1 1-1,-1 0 0,1 0 1,-1-1-1,2 0 5,-1 0 1,0 0-1,0 0 0,0 0 1,-1 0-1,1 0 0,0 0 1,0 0-1,0-1 0,-1 1 1,1 0-1,-1 0 0,1-1 1,-1 1-1,0-1 0,1 1 1,-1 0-1,0-1 1,0 1-1,0-2 0,1-34 37,-1 30-31,0-43 256,0 49-167,-1 1-71,1 0-27,-1 0 1,0 0 0,1 1 0,-1-1 0,0 0-1,1 0 1,-1 0 0,1 0 0,-1 1-1,1-1 1,-1 0 0,0 1 0,1-1 0,-1 0-1,1 1 1,-1-1 0,1 1 0,0-1 0,-1 1-1,1-1 1,-1 1 0,1-1 0,0 1-1,-1-1 1,1 1 0,0-1 0,0 1 0,-1 0-1,1-1 1,0 1 0,0-1 0,0 1-1,0 0 1,0-1 0,0 1 0,0 0 0,0-1-1,0 1 1,0-1 0,0 2 0,0 1-11,-4 13-33,2-8 60,0-1 0,0 1 0,1 0 1,0 0-1,0 10 0,1 28-15,2-43-15,2-2-57,-2-1 72,0 0 0,-1 0 1,1-1-1,-1 1 0,1-1 0,-1 1 0,1-1 0,-1 1 1,1-1-1,-1 0 0,1 0 0,-1 0 0,0 0 0,1 0 1,-1 0-1,0 0 0,0 0 0,0 0 0,0-1 0,0 1 1,0 0-1,0-1 0,0 1 0,-1-1 0,1 1 0,0-1 1,-1 1-1,1-1 0,-1 0 0,0 1 0,0-1 0,1-2 1,0-8 23,0 0 0,0-1 0,-3-17 0,1 12 33,-5 10 19,-14 5-19,18 4-61,0 0 0,1 1 0,0 0 0,-1-1 0,1 1-1,0 0 1,0 0 0,0 0 0,0 0 0,-1 2 0,1-2 4,-2 9-5,-1-1 1,1 2 0,1-1-1,0 0 1,1 0 0,0 1 0,0-1-1,1 1 1,2 14 0,-1 14 29,-1-39-27,0 0-1,1-1 1,-1 1 0,0 0 0,0 0-1,0-1 1,0 1 0,1 0-1,-1-1 1,0 1 0,1 0-1,-1-1 1,0 1 0,1 0 0,-1-1-1,1 1 1,-1-1 0,1 1-1,0 0 1,-1-1 0,1 0 0,-1 1-1,1-1 1,0 1 0,-1-1-1,1 0 1,0 1 0,0-1 0,-1 0-1,1 0 1,0 0 0,-1 1-1,1-1 1,0 0 0,0 0-1,1 0 1,20-3-107,-20 1 107,0 1 0,0 0 0,-1-1 0,1 0 0,-1 1 0,1-1 0,-1 0-1,0 0 1,0 0 0,0 0 0,0 0 0,0 0 0,0 0 0,0 0 0,-1 0 0,2-3 0,4-40 15,-6-75 70,0 116-81,-1 0 0,0 0 0,-1-1 0,1 1 0,-1 1 0,0-1 0,0 0 0,0 0 0,0 1 0,0-1-1,-1 1 1,0-1 0,-3-2 0,5 6-4,0-1-1,0 1 1,0 0 0,0-1-1,-1 1 1,1 0-1,0 0 1,0 0-1,0 0 1,0 0-1,-1 0 1,1 0-1,0 0 1,0 0 0,0 0-1,-1 1 1,1-1-1,0 1 1,0-1-1,0 1 1,-2 0-1,1 3 2,-1 0-1,1 0 0,0 0 1,0 1-1,0-1 0,0 0 0,1 1 1,0-1-1,0 1 0,0 0 1,0 5-1,0 60 7,1-44-5,0-13-3,0-8-3,0 0 0,0 0 0,0 0 0,0 0-1,1 0 1,0 1 0,0-1 0,2 5 0,-2-8 3,1 0-1,-1-1 1,0 1 0,0 0-1,1-1 1,-1 1 0,1-1-1,0 1 1,-1-1 0,1 0-1,0 0 1,0 0-1,0 0 1,-1 0 0,1 0-1,0 0 1,0-1 0,0 1-1,1-1 1,-1 1-1,0-1 1,0 0 0,0 0-1,0 0 1,4 0 0,-3 0 4,-1-1 1,1 1 0,-1 0 0,1-1 0,-1 1-1,1-1 1,-1 0 0,0 1 0,1-1 0,-1 0-1,0-1 1,0 1 0,0 0 0,0-1-1,0 1 1,0-1 0,0 0 0,0 1 0,-1-1-1,1 0 1,0 0 0,-1 0 0,0 0 0,0 0-1,1-1 1,-1 1 0,0 0 0,-1-1-1,1 1 1,0 0 0,0-4 0,1-8 19,0-1 0,0 1 0,-2-1 0,0-18 0,-1 12 43,1 14-56,1 5-6,-1-1 0,0 1 0,0-1 0,0 1 0,0-1 0,0 1 0,0-1 0,-1 1 0,1-1 0,-1 1 0,0 0 0,0-1 0,0 1 0,0 0 0,0 0 0,0-1 0,-1 1 0,1 0 0,-3-2 0,-2-2 25,-2 2 18,-16 3-14,13 1-27,10 1-9,1-1 1,-1 1-1,0-1 1,0 1-1,0 0 1,0-1-1,1 1 1,-1 0-1,0 0 1,1 0-1,-1 0 0,1-1 1,-1 1-1,1 0 1,-1 0-1,1 0 1,-1 0-1,1 0 1,0 0-1,0 0 1,-1 0-1,1 0 1,0 1-1,0-1 1,0 0-1,1 2 1,-3 37-2,2-34-15,0 14 66,0-12-6020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14.9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18 2712,'0'0'4946,"-11"-17"4860,29 17-9644,-4-1-52,0 1-1,0 1 0,0 0 1,0 0-1,0 2 1,0 0-1,14 5 1,16 6 49,-34-12-120,0 1 0,-1 0 0,1 1 0,-1 0 0,10 6 0,72 50 903,-79-43-737,-12-16-193,1 0-1,-1 0 0,0 0 1,1 0-1,-1 0 1,1 0-1,-1 0 1,1 0-1,0 0 1,-1-1-1,1 1 1,0 0-1,-1 0 1,1-1-1,0 1 1,0 0-1,0-1 1,0 1-1,0-1 1,0 1-1,1 0 1,-1-1 6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06.9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0 3872,'0'0'9998,"0"28"-7546,-1-22-2280,0-1 0,0 1 0,-1 0 0,1-1-1,-1 1 1,0-1 0,-1 1 0,1-1 0,-5 6 0,3-5 9,1 1 0,0 0 0,0 0-1,-3 11 1,-1 27 220,2 1 0,2 82 0,3-125-400,0 1 2,0 0 0,1-1 0,0 1-1,-1 0 1,1-1 0,1 1 0,1 4 0,4 14 5,-5-13 7,1 0 0,0 1 0,1-1 0,7 12 0,1 4 47,-6-16-55,-5-7-5,1-1 1,-1 1 0,0-1 0,0 1 0,0 0 0,0 0 0,0-1 0,0 1-1,0 0 1,0 0 0,-1 0 0,1 0 0,-1 0 0,1 3 0,-1-4 183,-2-13-3409,-5-4-1806,-5 0-2904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08.6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140 2 1280,'0'0'7596,"3"2"-6670,8 9 301,0 0 0,12 17 0,19 20 709,3-3-655,44 38 385,29 25-602,-61-53-641,-48-47-372,6 5 25,-1 1-1,0 0 1,0 1 0,-1 1 0,20 32 0,-20-29-12,-10-16-45,0 0 0,-1 1 0,1-1 0,-1 0-1,0 1 1,0-1 0,0 1 0,1 4 0,-3-7 0,3 1 33,0 0 120,-2-8-83,-1-35-64,2 0 0,2 0-1,11-51 1,-2 24 1,-8 37-105,1 1 1,12-30 0,-15 49 76,0 1 1,0-1 0,-1 0-1,-1 0 1,0 0 0,0-20-1,6-1 14,-7 31 160,-26 1-88,0 0-1,-38 8 1,33-4 2,-32 0 0,-42 2-27,-166-6 94,265-1-139,0 0 1,0 0-1,0 0 0,0-1 0,0 0 1,1 0-1,-1-1 0,1 0 0,-7-3 1,-12-6 198,16 9-179,-2-2 75,-1 1 1,1 0-1,-1 1 1,0 0-1,0 1 1,-13-1-1,18 2-1890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11.3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5209,'0'0'12335,"7"22"-9214,26 6-1861,-17-19-1060,-1 2 0,27 22-1,11 9 70,-34-30-157,26 26-1,-29-24-75,-1-1-1,24 15 1,-12-13 28,30 26 1,-45-35-66,-10-5 3,0 0-1,0-1 1,0 1-1,0 0 0,0 1 1,0-1-1,-1 0 0,1 0 1,0 1-1,-1-1 0,1 1 1,-1 0-1,0-1 1,1 1-1,-1 0 0,0 0 1,1 3-1,26 29 22,-25-31-13,0 1 1,0 0 0,0-1 0,-1 1-1,1 0 1,-1 0 0,0 1 0,0-1-1,-1 0 1,1 1 0,0 6-1,12 56 39,-7-9 8,-4-42-322,-1 0 0,0 22 0,-11-48-6141,-10 3-933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13.4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119 0 6857,'0'0'5733,"0"12"-5017,-1 30 1311,-10 54-1,-5-22 30,-6 43-780,6 0-624,5-46-260,-3 103 0,13-139-289,-8 43 0,4-42-31,-1 44 0,-1 64 143,7-128-2980,0-33-4197,0-4-3683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29.5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4504,'0'0'17595,"1"3"-17158,11 28 139,-2 0-1,-1 1 1,9 60-1,-13-61-447,13 39 0,-10-41-9,7 49 0,-7-36 47,19 66 1,4 15-2,-19-83-192,-9-32 35,0-1 0,-1 1 0,0 0 1,0 0-1,1 11 0,-3-12-3,2-1 1,-1 1-1,1 0 0,0-1 1,0 0-1,0 0 1,7 11-1,7 22-7,-11-23 5,1 1 0,9 17 0,8 22 27,-14-35-28,-7-18 1,-1 0 1,0-1-1,1 1 0,-1 0 1,0 0-1,-1 0 1,1-1-1,0 1 0,0 6 1,18 42 14,-13-34-18,0-1 0,1 0-1,11 19 1,-3-10-9,6 9 12,33 41-1,-48-67 0,8 6-3,-13-14 1,-1 0 0,1 1 0,0-1 0,-1 1 0,1-1 0,-1 0 0,1 1 0,-1-1 0,1 1-1,-1-1 1,0 1 0,1-1 0,-1 1 0,0 0 0,1-1 0,-1 1 0,0-1 0,0 1 0,1 1 0,7 10-7,74 52-58,-34-40 49,29 10-4,-60-27 54,0 0 0,26 6 1,-24-9-44,-11-2 16,1 0 0,-1 1 0,0 0-1,12 6 1,23 3-32,-25-8 37,118 31 5,-73-18 23,20 5-29,-39-13-11,-26-5-25,0-1 0,33 2 0,34 1-144,-75-7 155,0 0 1,0-1-1,-1 0 1,1-1-1,0 0 1,-1 0-1,0-1 1,0 0-1,0-1 1,9-5-1,1 0-19,58-31 32,-59 31-15,1-1 0,23-17 0,34-17 21,-64 38-11,12-9-22,45-39 24,6-24-131,-71 75 122,-1-1 0,0 0 0,0 1 0,0-1 0,-1 0 1,0 0-1,0 0 0,0-1 0,1-7 0,-1 6-4,0 0 0,0 1 0,0 0-1,7-11 1,-7 11 11,0 1 0,0-1 0,0 1 0,0-1 0,-1 0 0,0 1 0,0-1-1,-1 0 1,1 0 0,-2-7 0,1 5-28,1-1 1,-1 1-1,1-1 0,3-10 0,0-22-60,-1 3 47,18-39-72,-18 62 116,-2 13 3,-1 0-1,0 0 1,0 0-1,1 0 1,-1 0 0,1 0-1,0 1 1,-1-1-1,1 0 1,0 0 0,0 0-1,0 1 1,0-1-1,3-2 1,8-12-5,-10 15 45,-2-32-3857,0 17-2593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31.1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1 292 5881,'0'0'13830,"0"-13"-12466,1 1-1304,1-1 0,0 1 1,1-1-1,0 1 0,1 0 1,0 0-1,1 1 0,10-18 0,-4 7-34,-3 7-18,1 2 1,1-1-1,0 1 1,16-16-1,14 0-2,-17 14-16,-21 15-16,0-1-1,0 1 1,0-1 0,1 1-1,-1 0 1,0 0-1,0 0 1,0 0 0,0 0-1,1 1 1,-1-1-1,0 1 1,0-1-1,0 1 1,0 0 0,0-1-1,0 1 1,0 0-1,0 1 1,0-1-1,2 2 1,32 36 106,-22-23-48,-11-12-16,1 0 0,-1 0-1,0 0 1,0 1 0,0-1-1,-1 1 1,4 6-1,29 66 314,-25-59-185,-1 0-1,-1 1 0,-1 0 0,6 24 1,-5-10 123,-2 1 1,-2-1-1,1 35 1,-5-61-233,0 1-1,0-1 1,0 0 0,-1 1-1,0-1 1,0 0 0,-1 1-1,0-1 1,0 0 0,-1 0-1,0 0 1,-3 6 0,1-6 29,0-1 1,0 0-1,0 0 1,-1 0-1,1-1 1,-1 0 0,-1 0-1,1 0 1,-1-1-1,0 0 1,0 0-1,0-1 1,0 0-1,0 0 1,-1-1-1,-11 3 1,-21 5 187,-81-4 460,108-12-609,12 6-110,-15-9-745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31.9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0 4672,'0'0'10026,"-1"0"-9994,1 0 1,0 0 0,-1 0-1,1 1 1,0-1 0,-1 0-1,1 0 1,0 0-1,-1 0 1,1 0 0,0 1-1,0-1 1,-1 0 0,1 0-1,0 0 1,0 1 0,-1-1-1,1 0 1,0 0 0,0 1-1,0-1 1,-1 0-1,1 1 1,0-1 0,0 0-1,0 1 1,0-1 0,0 1-1,0 367 3675,-1-368-3938,1 1 1,0 0-1,0-1 1,0 1 0,0-1-1,-1 1 1,1 0 0,0-1-1,-1 1 1,1-1 0,0 1-1,-1-1 1,1 1 0,-1-1-1,1 1 1,-1-1 0,1 0-1,-1 1 1,1-1 0,-2 1-1,-10 9-6545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34.7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371 0 2776,'0'0'20488,"-34"1"-20118,-29 21-294,-14 17 3,43-13-66,-22 30-53,46-48 68,-2 7-19,11-14-8,1 0 0,-1 0 0,1-1-1,-1 1 1,0 0 0,1 0 0,-1 0 0,0-1-1,1 1 1,-1 0 0,0-1 0,0 1 0,0-1 0,0 1-1,0-1 1,-1 2 0,-1 0-6,1 1 0,-1-1 0,1 1 0,0 0 1,0 0-1,0 0 0,0 1 0,0-1 0,1 0 0,0 1 0,-1-1 0,0 6 0,-6 11-18,5-14 22,0-1 0,0 1 0,0-1 0,1 1 0,0 0 0,0 0 0,1 0 0,0 0 0,-1 9 0,2-13 2,0-1 1,-1 0 0,1 0-1,0 0 1,-1 1-1,1-1 1,0 0 0,-1 0-1,1 0 1,-1 0-1,0 0 1,1 0 0,-1 0-1,-1 1 1,-4 13-397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39.5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596 1 6121,'0'0'7360,"-7"0"-6183,-14 0-476,-64 2 1891,76-1-2381,0 1-1,0 0 1,-1 0 0,1 1-1,1 0 1,-1 0-1,-10 6 1,-20 13 296,-46 36 0,69-45-443,0 0 0,2 2 1,-1-1-1,2 2 1,-14 19-1,4-1 62,2 0 0,1 2 0,2 1-1,-20 59 1,21-49-57,-7 30 49,17-32-70,2 0 0,3 84 0,2-91-47,2-17 10,1 0 0,0 0-1,2 0 1,0 0 0,15 33-1,-2-2 5,25 43-15,20 32 17,-49-95 4,-2 1-1,16 66 1,-26-80-3,0 0 0,-2 0 0,0 0 0,-1 0 0,0 0 0,-7 28 0,2-29-5,-1 0-1,-1 0 0,0-1 1,-1 0-1,-1 0 0,0-1 1,-16 18-1,-1-6 176,26-27-81,22-1-778,5-2 685,1-1 0,-1-1 0,0-1 0,0-2 0,-1 0 1,33-15-1,-55 21-6,0 1-8,6 1 13,-7-1 380,-2 16-603,14 79 323,0 21-68,-7-3 46,-7-92-41,-1 29 195,0-47-225,1 0 0,-1 0 0,0 0-1,0 0 1,0 0 0,-1 0 0,1 0 0,-1-1 0,0 1 0,1 0 0,-1-1 0,0 0 0,-1 1-1,-3 3 1,5-5 23,23-7-478,43-23 492,-51 22-55,1 0 1,-1 1 0,1 0-1,30-7 1,-27 8 13,1 0 0,22-11 0,-37 14-22,2-1 6,-5 2 123,0-6-615,-1 6 7,0-1 0,0 1-1,0-1 1,0 1 0,0-1 0,0 1 0,0-1 0,0 1 0,-1-1 0,1 1 0,-1-1 0,0-1-1,-11-8-7842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41.8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69 5721,'0'0'9621,"10"-1"-7983,52-33-803,-36 25-674,-15 4-101,0 1 0,0 1 0,0 0 0,0 0-1,1 1 1,21-1 0,-21 3-46,-6-1 2,0 1 0,1 0 1,-1 0-1,0 1 0,0-1 0,1 1 0,-1 1 0,0-1 1,0 1-1,0 0 0,10 6 0,22 17 90,165 118 487,-173-119-419,0 3 1,-2 0 0,-1 2-1,30 41 1,-42-46-120,-2 0 1,-1 1 0,0 0 0,-2 0 0,10 40-1,3 4 1,-15-41-18,-1 0 0,-2 1 0,3 35 0,-2-11-23,-3-9 62,-3 83-1,-2-49 220,2-77-329,0-1 0,0 0-1,0 1 1,0-1-1,0 1 1,0-1 0,0 0-1,0 1 1,0-1-1,0 1 1,0-1 0,0 0-1,0 1 1,0-1-1,0 0 1,0 1 0,-1-1-1,1 0 1,0 1 0,0-1-1,0 0 1,-1 1-1,1-1 1,0 0 0,0 1-1,-1-1 1,1 0-1,0 0 1,-1 1 0,1-1-1,0 0 1,-1 0-1,1 0 1,0 0 0,-1 1-1,1-1 1,-1 0-171,0-1 1,1 1-1,-1 0 1,1-1 0,-1 1-1,1 0 1,-1-1-1,1 1 1,-1-1-1,1 1 1,0-1-1,-1 1 1,1-1 0,0 1-1,-1-1 1,1 1-1,0-1 1,0 0-1,-1 1 1,1-1-1,0 1 1,0-1 0,0 0-1,0 1 1,0-1-1,-6-25-5595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43.0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5657,'0'0'5502,"0"5"-4859,-1 3-359,1 1 0,0 0 0,1-1 0,-1 1 0,2-1 0,-1 1 1,1-1-1,1 1 0,-1-1 0,1 0 0,1 0 0,7 13 0,2 0-60,0 0 1,-1 1-1,-2 0 1,0 1-1,-1 0 0,8 36 1,-8-24 23,9 40 262,-13-29-135,-2 0 0,-1-1-1,-3 1 1,-8 57-1,-3-46-220,7-43-116,2 1 0,0-1 1,1 1-1,0 15 1,2 208 81,0-231-134,1 0 0,0 0 0,1-1 1,-1 1-1,1-1 0,0 1 1,1-1-1,0 0 0,6 11 0,2 0-18,24 30 0,-7-19-69,-22-23 170,-3-3-50,-1-1-1,0 1 1,0-1 0,0 1-1,-1 0 1,1 0 0,0 0-1,-1-1 1,1 2 0,-1-1-1,1 0 1,-1 0 0,0 0 0,0 1-1,0-1 1,0 0 0,-1 1-1,1-1 1,-1 1 0,1-1-1,-1 1 1,0-1 0,0 1-1,0 3 1,-27-7-32,22-1 11,1 0 0,-1 0 0,1-1 0,-1 1 0,1-1 0,0 0 0,0 0 0,0-1 1,1 1-1,-1-1 0,1 0 0,-4-4 0,0-2-7,0-1 0,1 1 0,-10-21-1,10 16 3,1 1-1,1-1 0,0 0 1,1 0-1,0-1 0,1 1 1,1-19-1,1 33 41,0-21-6195,0 11-760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44.1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3472,'0'0'8073,"1"18"-6681,4-4-980,1 0 1,0-1-1,0 1 0,2-1 1,15 22-1,-12-20-162,-1 1 0,-1 0-1,10 22 1,-9-10-5,0 1 0,-2 0 1,-1 0-1,-2 1 0,0 0 1,0 52-1,2 102 252,-8-133-396,-13 87-1,8-77-2,6-61-148,1-13-260,4-4 333,1 0 0,1 1 0,1-1 0,0 1 0,19-28 0,-12 21 17,19-41 0,-20 31-37,-2-1-1,13-51 0,-22 75 8,0-1 1,1 0-1,0 1 1,0 0-1,11-16 1,-14 10-2688,-1 10-1071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48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72 354 6121,'1'-6'12974,"-3"-17"-11870,-1 19-1060,-1 0-1,1 0 1,0 0 0,0 0 0,0-1 0,1 1 0,-1-1 0,1 0 0,0 0 0,-1-5-1,-12-24 39,10 25-87,1-1 1,1 1 0,0-1-1,0 1 1,1-1 0,0 0-1,1 0 1,0 0 0,1 0-1,0 0 1,1-14 0,-1-3-126,1 24 124,0 1 0,1 0 0,-1 0-1,0-1 1,1 1 0,-1 0 0,1 0-1,0 0 1,-1 0 0,1 1 0,0-1 0,0 0-1,0 1 1,0-1 0,1 1 0,-1 0-1,0 0 1,4-2 0,50-21-92,-38 19 72,2 1 0,-1 0-1,0 1 1,1 2 0,21-1-1,100 12 239,-1-1-122,-28-3 384,-85-4-400,-1 1 0,0 2 0,0 0 1,-1 2-1,30 11 0,-24-8-86,-5 0 26,-1 1 0,0 1 0,40 27 0,25 13 70,-80-46-95,0 1 0,0 1 0,0 0 0,-1 0 1,0 1-1,15 19 0,-1-3 30,13 15-21,-20-20 24,2-1 1,24 20-1,-5-3-24,-30-28 2,1 0-1,-1-1 0,2 0 1,-1 0-1,16 8 1,1 1 9,-20-11-5,0-1 0,1-1-1,0 1 1,0-1 0,0 0 0,11 3 0,-8-3-1,-1-1 1,1 2 0,15 7 0,-15-7-3,0 1 0,0-2-1,19 6 1,54 8-2,-47-14 20,-1 0-1,42-4 1,-26 0-8,-30-3-20,-18 2 8,1 1 0,0 0 0,0 1 0,-1-1 0,1 0 0,0 1 0,0-1 0,5 1 0,-7 0 77,-22 0-697,13 2 629,0 0-1,-1 1 1,1-1 0,0 2-1,0-1 1,0 1-1,1 0 1,-12 9 0,4-4 19,4-2-19,3-3-5,0 0-1,1 1 1,0 1 0,-8 6-1,12-9-10,1-1 1,1 0-1,-1 1 0,0-1 0,1 1 0,-1-1 0,1 1 0,0 0 0,0 0 0,0-1 0,0 1 0,0 0 0,1 0 0,-1 0 1,1 0-1,0 5 0,0-2-12,-1-3 18,1 0-1,0 1 1,-1-1 0,2 0-1,-1 0 1,0 0-1,1 0 1,-1 0-1,1 0 1,0 0-1,0 0 1,0 0 0,0 0-1,1 0 1,-1 0-1,1 0 1,0-1-1,0 1 1,0-1-1,4 4 1,34 25 1,2 1 49,-7 2-8,44 60 1,-72-82-42,1 0 1,-1 1-1,-1 0 0,0 0 1,5 18-1,5 13 0,-11-30 10,-1 0 1,-1 0 0,3 23-1,-4-23 1,0 0 0,1 0-1,7 21 1,-7-28 37,-1-3 22,0 0 1,-1 0-1,1 0 1,-1 0-1,0 0 1,0 0-1,0 1 1,-1 6-1,-1-13-62,0 0-1,0 0 1,0 1 0,0-1-1,-1 1 1,1-1 0,0 1-1,-1 0 1,0-1 0,1 1-1,-1 0 1,0 0 0,1 0-1,-5-1 1,-4-4-2,-72-44 3,81 50-22,1 0-1,0 0 0,0 0 1,0 0-1,0 0 0,0 0 0,0 0 1,0 0-1,-1 0 0,1 0 1,0-1-1,0 1 0,0 0 0,0 0 1,0 0-1,-1 0 0,1 0 1,0 0-1,0 0 0,0 0 0,0 0 1,0 0-1,-1 0 0,1 0 1,0 0-1,0 0 0,0 0 0,0 1 1,0-1-1,-1 0 0,1 0 1,0 0-1,0 0 0,0 0 1,0 0-1,0 0 0,0 0 0,0 0 1,-1 0-1,1 1 0,0-1 1,0 0-1,0 0 0,0 0 0,0 0 1,0 0-1,0 0 0,0 1 1,0-1-1,-2 12-101,3 13 195,3-12-67,0 1-1,1 0 1,1-1 0,0 0-1,1 0 1,10 13-1,-8-12 5,-1-1 0,0 2 0,-1-1 1,8 25-1,20 55 37,-23-64-30,-1-1-1,7 35 1,-15-49-24,-1 1-1,1 30 1,0-35 27,1 6-7,-4-16 299,-2-1-291,0 1 0,-1-1 1,1 0-1,0 0 1,-1 1-1,1-2 0,0 1 1,-1 0-1,1 0 0,-1-1 1,1 1-1,0-1 0,0 0 1,-1 0-1,-3-2 1,-32-17-59,36 19 50,-28-21 18,10 5 20,18 16-72,2 33-753,1-1 785,-1-1 3,-4 40-1,3-61 3,-1 1 0,0-1 0,-1 1 0,0-1 0,0 0 0,-1 1 0,-10 15 0,13-22 5,-1-1 0,1 0 1,-1 0-1,0 0 0,0 0 0,0-1 1,0 1-1,0 0 0,0-1 0,0 1 0,0-1 1,-1 0-1,1 0 0,-1 0 0,1 0 0,-6 1 1,0 0 74,-1-2 0,0 1 0,-16-1 0,4-1-66,19 1-32,-1 0 1,0-1 0,0 1 0,1-1 0,-1 0-1,0 0 1,1 0 0,-1 0 0,1 0-1,-1 0 1,1-1 0,-1 1 0,1-1-1,-3-2 1,-27-32 30,22 23-16,7 8-10,1 0 0,0 0 1,0 0-1,1 0 0,-1 0 0,1-1 0,0 1 1,1 0-1,-1-1 0,2-9 0,-1 14 74,-21-4-4537,14 5-470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50.9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297 17 5961,'0'0'2938,"-9"-3"-1795,-4 0-139,0-1-1,-1 2 1,1 0 0,-23-1-1,31 4-831,0-1 1,0 1-1,0-1 0,0 1 0,0 1 0,0-1 0,0 1 1,1-1-1,-1 2 0,0-1 0,-5 4 0,-3 4 259,1-1 0,-16 17 0,20-18-323,1 0 17,1 0-1,0 0 1,0 1-1,1-1 1,0 1-1,-3 10 1,-5 8 99,9-17-139,1 0 0,0 1 0,0 0 0,2-1 1,-1 1-1,1 0 0,1 0 0,-1 0 0,3 14 1,-1 3 10,-1-23-94,0 16 48,4 39 0,-3-52-42,1-1 1,0 1 0,0-1-1,1 0 1,0 0 0,0 0-1,1-1 1,7 12 0,4 1 9,2 0 1,0-1-1,2-1 0,-1-1 1,2 0-1,0-2 1,1 0-1,1-1 1,-1-1-1,2-1 1,30 9-1,-42-16-15,1-2 0,0 0 0,0 0 1,0-1-1,0-1 0,0 0 0,18-2 0,10 0 37,-30 1-20,-1 0-1,1-1 0,-1 0 1,0 0-1,0-1 1,0 0-1,0-1 0,0 0 1,7-5-1,-3 2 7,-1-1 0,0 0 1,-1 0-1,0-2 0,12-12 0,-8 6 21,-1-1 1,-1 0-1,16-28 1,-24 36-29,-1 0 1,0 0-1,-1 0 0,0-1 0,0 0 1,-1 1-1,0-1 0,-1 0 0,0-16 1,0 14-1,-2-1 0,1 1 1,-2 0-1,0-1 0,0 1 0,-1 0 1,0 0-1,-1 1 0,-1-1 0,0 1 1,0 0-1,-13-19 0,9 17-20,5 7 9,0-1 0,-1 1 1,0 1-1,0-1 0,0 0 1,-1 1-1,0 0 0,-9-6 1,2 3-1,0-1 21,0 1 0,-24-10-1,21 11-28,1 0 28,0 1 0,-1 1 0,0 0 0,0 1 0,0 0 0,0 1 0,-20 0 0,20 3-33,-3 0-40,0 0-1,-25 5 0,37-4 55,0 1 0,0 0 0,0 0-1,0 1 1,1 0 0,-1 0 0,1 0-1,0 1 1,-9 7 0,-1 3-68,0 0 1,2 1-1,0 1 1,1 1 0,0-1-1,-11 23 1,-12 24-5940,28-45-432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52.3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297 1 3440,'0'0'7621,"-19"1"-6715,-59 5-126,72-5-640,0 1-1,1-1 0,-1 1 0,0 1 1,1-1-1,-1 1 0,1 0 0,0 0 1,0 0-1,0 1 0,0 0 0,0 0 1,1 0-1,0 0 0,0 1 0,0-1 0,0 1 1,-2 6-1,-5 3 68,-3 3 141,1 1 0,1 0 0,-14 29 0,22-36-216,-1 0 0,2 1 0,-1-1 0,1 1 0,1-1-1,0 1 1,1 0 0,0 13 0,0 6 4,0-22-127,1 0 0,-1 0 0,2 0 0,-1 0 0,1 0 1,0 0-1,1-1 0,0 1 0,1 0 0,4 12 0,4-1 19,1-1-1,1 1 1,1-2 0,1 0 0,0-1-1,1 0 1,0-1 0,2-1 0,20 14-1,-25-20-22,0 0 0,0-1 0,1-1-1,0 0 1,0-1 0,1-1-1,-1 0 1,1 0 0,0-2 0,1 0-1,30 2 1,-29-6 19,1 0 0,-1 0 0,0-2 0,0 0 0,0-1 0,0-1 0,-1 0 0,0-2 0,0 1-1,0-2 1,-1 0 0,0-1 0,-1-1 0,0 0 0,17-15 0,-24 17-10,-1 0 1,0-1-1,0 1 1,0-1-1,7-17 1,7-12 23,-13 26-7,0 0-1,-1-1 1,-1 0-1,0 0 1,0 0-1,-1-1 1,-1 1-1,0-1 0,-1 0 1,-1 0-1,0 0 1,-1-17-1,1 6-9,0 19-13,0 0 0,-1-1 1,0 1-1,0 0 0,-1-1 1,1 1-1,-1 0 0,-1 0 0,1-1 1,-1 1-1,-2-6 0,-13-19 34,13 23-20,-1 0 0,0-1 0,0 1 1,0 1-1,-9-10 0,2 6 128,-1 0 0,0 1 0,0 1 0,-1 0 1,0 1-1,-1 0 0,0 1 0,0 0 0,0 2 0,-30-8 0,19 8-674,-52-4-1,-25 10-4065,60 3-864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4:55.2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52 128,'0'0'16107,"0"22"-15642,0 33-329,0-54-131,1-1 0,-1 1 0,1 0 0,0-1 0,-1 1-1,1-1 1,0 1 0,0-1 0,0 1 0,-1-1 0,1 1 0,0-1-1,0 0 1,0 0 0,0 1 0,0-1 0,0 0 0,0 0 0,-1 0-1,1 0 1,0 0 0,0 0 0,0 0 0,0 0 0,1-1 0,23-1 70,-23 1-67,0 0 0,0-1 0,0 1 0,-1 0 0,1-1 0,-1 1 0,1 0 0,-1-1 1,1 0-1,-1 1 0,0-1 0,0 0 0,0 0 0,0 0 0,0 0 0,0 0 0,1-3 0,1-41 220,-4 46-238,-1-1-1,1 0 1,-1 0 0,1 1-1,-1-1 1,0 1 0,0-1-1,1 1 1,-1 0 0,0-1-1,0 1 1,1 0-1,-1 0 1,0 1 0,0-1-1,-2 1 1,1-1-101,2 0 108,0 0 0,0 0-1,0 0 1,0 1 0,0-1-1,0 0 1,0 1 0,0-1-1,0 0 1,1 1 0,-1-1-1,0 1 1,0 0-1,1-1 1,-1 1 0,0-1-1,1 1 1,-1 0 0,0 0-1,1-1 1,-1 1 0,1 0-1,-1 0 1,1 0 0,0 0-1,-1 0 1,1-1 0,0 1-1,0 0 1,-1 0 0,1 0-1,0 2 1,-1 38 103,2-26-88,-1-15-12,0 1 1,0-1 0,0 1 0,0-1-1,0 1 1,0-1 0,1 1-1,-1-1 1,0 1 0,0-1 0,1 1-1,-1-1 1,0 0 0,0 1 0,1-1-1,-1 1 1,1-1 0,-1 0-1,0 0 1,1 1 0,-1-1 0,1 0-1,-1 1 1,1-1 0,-1 0 0,1 0-1,-1 0 1,1 0 0,-1 0-1,1 1 1,-1-1 0,1 0 0,21 0 97,-15 0-50,-6 0-42,-1 0-1,1-1 1,-1 1 0,1 0-1,-1 0 1,0-1-1,1 1 1,-1 0-1,1-1 1,-1 1-1,0 0 1,1-1-1,-1 1 1,0-1 0,0 1-1,1 0 1,-1-1-1,0 1 1,0-1-1,0 1 1,1-1-1,-1 1 1,0-1-1,0 1 1,0-1 0,0 1-1,0-1 1,0 1-1,0-1 1,1-19 102,-2 18-76,2-2-14,-1 0 1,-1 0-1,1 1 1,0-1-1,-1 0 1,0 1-1,0-1 0,0 0 1,0 1-1,-1 0 1,1-1-1,-1 1 1,-4-6-1,4 7-14,0 0-1,0 0 1,0 0-1,0 0 1,-1 1 0,1-1-1,-1 1 1,1 0-1,-1-1 1,0 1 0,1 0-1,-1 1 1,0-1 0,0 0-1,0 1 1,1 0-1,-1-1 1,-5 2 0,-7-2-35,10 0 35,0 1-1,0 0 0,0 0 1,0 0-1,0 0 1,-6 2-1,9 0-3,1-1 1,0 0-1,0 0 1,0 0-1,0 1 1,1-1-1,-1 0 1,0 1-1,1-1 1,-1 1-1,1-1 1,-1 1-1,1-1 1,-1 1-1,1-1 1,0 1-1,0 2 1,-2 29-2,1-20-10,4 25 24,-3-37-13,1 1 1,-1-1-1,1 0 1,-1 0-1,1 0 1,0 1-1,-1-1 1,1 0-1,0 0 1,0 0-1,0 0 1,0 0-1,0-1 1,0 1-1,0 0 1,0 0 0,0 0-1,1-1 1,-1 1-1,0-1 1,0 1-1,1-1 1,-1 1-1,3-1 1,10 3-16,-6-1 34,-1 0 1,1-1-1,0 0 1,14 0 0,-19-1-12,-1 0 0,0-1 0,1 1 0,-1-1 0,0 0 0,1 0 0,-1 1 0,0-1 1,0-1-1,0 1 0,0 0 0,0 0 0,0-1 0,0 1 0,0-1 0,-1 0 1,1 1-1,0-1 0,-1 0 0,2-3 0,0-1 13,0 1 0,-1-1 0,0 1-1,0-1 1,0 0 0,-1 1 0,0-1 0,0 0 0,-1 0-1,1 0 1,-1 0 0,-1 0 0,1 0 0,-1 0 0,-2-8-1,3 13-16,-1-1-1,0 1 1,0-1-1,1 1 1,-1-1-1,0 1 1,0-1-1,-1 1 1,1 0-1,0 0 1,0 0-1,-1-1 0,1 1 1,0 1-1,-1-1 1,1 0-1,-1 0 1,1 0-1,-1 1 1,0-1-1,1 1 1,-1-1-1,-2 1 1,-41-3-270,34 3-18,10 27 166,0-20 135,1-1-1,1 0 0,-1 0 0,1 1 0,0-1 1,4 10-1,-5-14-15,1-1 0,0 1 0,0-1 0,0 1 0,0-1 0,0 1 0,0-1 1,0 0-1,0 0 0,1 1 0,-1-1 0,0 0 0,1 0 0,-1 0 0,1 0 0,-1-1 0,1 1 0,-1 0 1,1-1-1,0 1 0,-1-1 0,1 1 0,0-1 0,0 0 0,-1 0 0,1 0 0,2 0 0,-2 1 6,0-1 0,0 0 0,0 0 0,0 0 0,0 0 0,0 0 0,0 0-1,-1-1 1,1 1 0,0-1 0,0 1 0,0-1 0,0 1 0,-1-1 0,1 0 0,0 0-1,-1 0 1,1 0 0,1-2 0,-2 0 16,0 0-1,0 0 0,0 0 1,0 0-1,-1-1 0,1 1 1,-1 0-1,0 0 1,0-1-1,-1-4 0,2 1-57,-1 2 101,0 0-1,0 1 1,0-1 0,-1 1-1,1-1 1,-1 1 0,0-1-1,-2-6 1,1 9-69,1 1-1,0-1 0,0 1 1,-1 0-1,1 0 1,-1-1-1,1 1 1,-1 0-1,1 0 1,-1 1-1,0-1 0,0 0 1,1 0-1,-1 1 1,0-1-1,0 1 1,0-1-1,1 1 0,-1 0 1,0 0-1,0 0 1,0 0-1,-3 1 1,4-1-116,1 0 0,-1 0 0,1 0 0,-1 1 1,1-1-1,-1 0 0,1 0 0,-1 1 0,1-1 0,0 0 1,-1 1-1,1-1 0,0 0 0,-1 1 0,1-1 0,0 1 1,0-1-1,-1 1 0,1-1 0,0 1 0,0-1 1,0 0-1,-1 1 0,1-1 0,0 1 0,0-1 0,0 1 1,0-1-1,0 1 0,0 0 0,0-1 0,0 1 1,0-1-1,0 1 0,0-1 0,1 0 0,-1 1 0,0 0 1,1 3-2286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03.5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91 51 3896,'0'0'8902,"-35"0"-7248,33 0-1617,0 0 0,0 0 0,-1 1-1,1-1 1,0 1 0,0 0 0,0-1-1,0 1 1,0 0 0,0 0 0,0 0 0,0 0-1,0 1 1,1-1 0,-1 0 0,0 1-1,1-1 1,-1 1 0,1 0 0,-1-1-1,1 1 1,0 0 0,0 0 0,0 0 0,0 0-1,0 0 1,0 0 0,1 0 0,-1 0-1,0 4 1,-2 6 34,1 1 1,1-1-1,0 1 0,1 13 0,0-19-83,0-6-5,36-3 132,-31-1-94,0 0 0,-1-1 1,0 0-1,0 0 0,0 0 0,0 0 1,-1-1-1,0 1 0,1-1 1,-2 0-1,5-9 0,-3 6-19,-1 0-1,0 0 1,0 0-1,-1 0 1,0 0 0,-1-1-1,1-12 1,-2 20-7,-1 1 0,1-1 0,0 1 0,-1-1 0,1 1 0,-1-1 0,1 1 1,-1 0-1,1-1 0,-1 1 0,1 0 0,-1-1 0,1 1 0,-1 0 0,0 0 0,1-1 1,-1 1-1,1 0 0,-1 0 0,0 0 0,1 0 0,-1 0 0,0 0 0,1 0 0,-1 0 1,1 0-1,-2 0 0,-17 4-110,17-1 128,-1 1 1,1-1-1,0 1 1,1 0-1,-1-1 1,0 1-1,1 0 1,0 0 0,0 0-1,-1 7 1,0 46 154,2-42-161,1-14-8,-1 0 1,0 0 0,1 0 0,-1 0 0,1 0-1,0-1 1,-1 1 0,1 0 0,0 0 0,-1 0-1,1-1 1,0 1 0,0 0 0,0-1 0,-1 1-1,1-1 1,0 1 0,0-1 0,0 1 0,0-1-1,0 1 1,0-1 0,0 0 0,0 0 0,2 1-1,5-1 13,-4 0-1,0 0 0,1 0 0,-1 0 0,0-1 0,0 0 0,7-1 0,-9 1-6,-1 1 0,0-1 0,0 0 0,0 1 0,0-1 0,0 0 0,0 0-1,0 0 1,0 1 0,0-1 0,-1 0 0,1 0 0,0 0 0,-1-1 0,1 1 0,0 0 0,-1 0 0,1 0 0,-1 0 0,0-1 0,1 1-1,-1 0 1,0 0 0,0 0 0,0-1 0,0 1 0,0-3 0,0-10 23,1 3 1,-1 0-1,-1 0 1,0 0-1,-3-15 0,3 23-22,0 0-1,0 0 0,0 0 1,0 1-1,-1-1 0,1 0 1,-1 1-1,0-1 1,0 1-1,1-1 0,-2 1 1,1 0-1,0 0 0,0 0 1,-1 0-1,1 0 0,-1 0 1,1 1-1,-1-1 0,-4-1 1,6 3-1,0-1 0,0 1 1,1-1-1,-1 1 1,0-1-1,0 1 0,0 0 1,0 0-1,0-1 0,-1 1 1,1 0-1,0 0 1,0 0-1,0 0 0,0 0 1,0 0-1,0 0 0,0 1 1,0-1-1,0 0 1,0 0-1,0 1 0,0-1 1,0 1-1,0-1 1,0 1-1,0-1 0,1 1 1,-1 0-1,0-1 0,0 1 1,0 0-1,1 0 1,-1-1-1,0 1 0,1 0 1,-1 0-1,1 0 0,-1 0 1,0 1-1,0 4 8,0 0 0,-1 0 0,2 0 0,-1 0 0,1 11-1,0-14-1,0 64 41,1-66-50,-1 1 1,1 0 0,-1-1-1,1 1 1,0-1 0,0 1-1,0-1 1,0 1 0,0-1-1,0 1 1,0-1 0,0 0-1,0 0 1,1 1 0,-1-1-1,0 0 1,1 0 0,-1 0-1,3 1 1,-3-2-3,0 1 0,0-1 0,-1 0 0,1 1 0,0-1 0,0 1 0,0-1 0,0 0 0,-1 0 0,1 1 0,0-1 0,0 0 0,0 0 0,0 0 0,0 0 0,0 0 0,0 0 0,-1 0 0,1-1 0,0 1 0,0 0 0,0 0 0,0-1 0,1 0 0,0 0 0,5 2 5,1-1 0,-1-1 0,1 1-1,-1-1 1,1-1 0,-1 1 0,0-1 0,10-4 0,-14 4-3,0 0 0,0 0 1,0 0-1,0 0 1,-1-1-1,1 1 0,0-1 1,-1 0-1,0 1 1,0-1-1,0 0 1,0 0-1,0-1 0,0 1 1,-1 0-1,0-1 1,0 1-1,2-7 0,-2 8 5,-1 1-1,1-1 0,-1 1 1,0-1-1,1 1 1,-1-1-1,0 0 0,0 1 1,0-1-1,0 1 0,0-1 1,0 0-1,-1 1 0,1-1 1,0 1-1,-1-1 1,1 1-1,-1-1 0,0 1 1,1-1-1,-1 1 0,0 0 1,0-1-1,0 1 1,0 0-1,0-1 0,0 1 1,0 0-1,0 0 0,-1 0 1,1 0-1,0 0 0,-1 1 1,1-1-1,-4-1 1,-2 0-30,0 0 0,-1 1 0,1 0 0,-1 0 0,0 1 0,-8 0 0,9 0-43,6 1 64,-1-1 1,1 0-1,-1 1 0,1-1 1,0 1-1,-1 0 0,1-1 0,0 1 1,0 0-1,0 0 0,-1 0 1,1 0-1,0 0 0,0 0 1,0 0-1,0 0 0,1 1 0,-1-1 1,0 0-1,0 0 0,1 1 1,-1-1-1,1 0 0,-1 3 1,-12 39 4,11-35 1,1 29 16,1-23-17,1-13-3,-1 0-1,1 0 1,0 0 0,0-1 0,0 1-1,-1 0 1,1 0 0,0 0-1,0-1 1,0 1 0,0 0 0,0-1-1,1 1 1,-1-1 0,0 1-1,0-1 1,0 1 0,0-1 0,1 0-1,-1 0 1,0 0 0,0 0-1,0 0 1,1 0 0,-1 0 0,0 0-1,2 0 1,35-3-8,-35 1 20,1 0 0,-1 0-1,0 0 1,0-1 0,0 1 0,0-1-1,0 1 1,0-1 0,-1 0 0,1 0-1,-1-1 1,0 1 0,0 0 0,0-1 0,-1 1-1,1-1 1,-1 1 0,1-1 0,-1 0-1,-1 0 1,1 0 0,0-4 0,-1 8 13,0-1 0,0 1 1,-1 0-1,1-1 0,0 1 0,0-1 1,-1 1-1,1 0 0,0-1 0,-1 1 1,1 0-1,0-1 0,-1 1 1,1 0-1,-1-1 0,1 1 0,0 0 1,-1 0-1,1-1 0,-1 1 1,1 0-1,-1 0 0,1 0 0,-1 0 1,1 0-1,-1 0 0,1 0 1,0 0-1,-1 0 0,0 0 0,-19 0 136,17 0-61,-46 0 128,28 0-6890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04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68 6489,'0'0'7287,"-2"0"-5551,5 0-1488,38-3 678,-1-1-1,70-17 0,12-1-132,-92 18-650,121-9 1150,-149 13-1133,1-1-1207,-9 2-981,-13 1-3056,-8 7-4194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05.1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359 1 2472,'0'0'6731,"-35"2"-1283,22 10-4079,0 0 0,-19 27 0,-8 7 196,-50 61 872,12-13-885,64-78-1359,0 1 1,-13 23 0,25-33-1600,2-6 900,0 0-1,0-1 1,0 1 0,0 0-1,0-1 1,1 1-1,-1 0 1,0-1-1,0 1 1,1 0 0,-1-1-1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5.9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2760,'0'0'13970,"15"0"-12925,187 11-456,-48-5-453,-156-6-558,1 0 0,-1 1 0,0-1 0,0 1 0,1 0 0,-1 0 0,1 0 0,-1-1 0,1 2 0,-1-1 0,-2 2 0,-3 2-1467,-13 6-2593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6.4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 5113,'0'0'5057,"21"0"-3578,29-2-103,68-12 0,-42 3-759,-7 10 800,-54 1-3986,0 0-3279,-8 0 22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6.9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1528,'0'0'6040,"2"1"-5178,35 11 1024,1-1-1,67 9 1,-35-7-1094,-43-6-295,-22-2-715,-18 0-2053,-40 5-3774,31-5 771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7.3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1 0 4400</inkml:trace>
  <inkml:trace contextRef="#ctx0" brushRef="#br0" timeOffset="1">1 0 4400,'42'173'1017,"-28"-173"79,0 6 336,7-6 41,0 0-97,0 0-496,7 0 168,-14 0-344,7 0-55,-7 0-65,-7 0-320,7 0-24,-7 0-168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7.9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79 2776,'0'0'7267,"6"-3"-6416,18-5-230,0 1 1,1 0-1,0 2 1,35-2-1,-7-1 57,-14 2-219,103-20 2262,-141 25-2701,-1 1-1,1 0 1,0 0-1,0 0 1,-1 0 0,1 0-1,0 0 1,0 0 0,-1 0-1,1 0 1,0 0-1,0 0 1,-1 0 0,1 1-1,0-1 1,0 0 0,-1 0-1,2 1 1,9 17-3622,-8-11 1693,4 5-5163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43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784 152 720,'0'0'11554,"-7"11"-10531,-9 13-290,-2-2 0,-20 22-1,-23 29 464,-32 41 28,53-67-905,-83 81 575,78-84-737,4 0 59,30-27-57,11-16-155,-1 0 0,1 0 0,0-1 0,0 1 0,-1 0 0,1-1 0,-1 1 0,1-1 0,0 1 0,-1 0-1,1-1 1,-1 1 0,1-1 0,-1 1 0,0-1 0,1 1 0,-1-1 0,-1 1 0,1-1 50,1 6-16,0-1 3,0 307 476,-7-111-151,8-157-285,-1 1 2,-7 68-1,4-70-11,3 84 0,2-48-119,-9 140 233,7-149 23,0-69-125,-2 16 1303,-24 16-1303,20-23-52,0-1 0,-1 1-1,0-1 1,-11 10 0,-1 2 0,-49 74 64,59-85-94,0 1 1,1 0-1,0 0 0,1 0 1,-11 25-1,-10 14 54,27-48-53,-1 1 0,1-1-1,-1 1 1,1 0 0,0 0 0,0 0 0,0-1 0,0 1 0,1 0 0,-1 0 0,1 0 0,-1 0 0,1 4 0,0-6 29,14-2-622,-1 0 592,0-1 1,0-1-1,0 0 0,0-1 0,16-7 0,-11 4 25,0 2 1,29-7-1,-25 7-18,1-2 0,-1 0 0,0-1 0,-1-1-1,25-15 1,41-17 44,-74 35-80,-6 3 27,-1 0 0,1 1 0,0 0 1,0 0-1,0 0 0,9 0 0,4-4 129,-19 6-126,13 0-21,29 0 104,-42 0-79,-1 0 0,0-1 1,1 1-1,-1 0 0,1 0 0,-1 0 0,0-1 0,1 1 0,-1 0 0,0-1 0,0 1 0,1 0 0,-1-1 0,0 1 0,0 0 0,1-1 1,-1 1-1,0 0 0,0-1 0,0 1 0,0-1 0,0 1 0,0 0 0,1-1 0,-1 1 0,0-1 0,0 1 0,0 0 0,0-1 0,0 1 1,0-1-1,-1 1 0,1-1 0,0 0 0,1-9-6,3-2 17,-1 0 0,-1 0 0,0 0 0,0 0 0,-1 0 1,-2-23-1,1 26-15,7-53 50,-6 53-53,0-1 0,1 0 0,0 1 1,4-12-1,2-9 14,15-57-21,-19 73 11,0 0 0,11-22 0,3-8 19,10-29-10,-18 50-14,-1-1 0,8-34 0,9-53-24,9-52 30,-26 90 10,11-9-27,-9 46-3,-9 28 9,0 0 1,1-1-1,0 1 0,0 0 1,7-10-1,-7 11 2,0 1-1,0-1 1,0 0 0,-1 0 0,2-7-1,6-16-10,-4 2 44,-6 26-24,0-1 1,1 0-1,-1 0 1,1 0-1,0 1 1,0-1-1,0 0 1,2-3-1,5-5-28,1 0-1,0 1 1,0 0-1,13-10 1,13-13 30,98-110 34,-112 124-40,2-4-13,2-8 17,2 2 0,56-50 1,-10 12 12,59-44-32,-82 72 13,54-50 41,-88 77-39,-2 0 0,0-1 0,0 0 0,-1-1 0,16-22 0,-4 9 42,-23 24-43,-1 0 0,1 1 0,0-1 0,0 1 0,0 0 0,0 0 0,0-1 0,5-2 0,13-16-4,-20 21-82,0 0 1,1 0 0,-1 0-1,0-1 1,0 1 0,0 0 0,0 0-1,0 0 1,0-1 0,0 1-1,0 0 1,0 0 0,0 0 0,0-1-1,0 1 1,0 0 0,0 0-1,0 0 1,0-1 0,0 1-1,0 0 1,0 0 0,-1 0 0,1-1-1,0 1 1,0 0 0,0 0-1,0 0 1,0 0 0,0-1-1,-1 1 1,1 0 0,0 0 0,0 0-1,0 0 1,0 0 0,0 0-1,-1 0 1,1-1 0,0 1 0,0 0-1,0 0 1,-1 0 0,1 0-1,0 0 1,0 0 0,0 0-1,-1 0 1,1 0 0,0 0 0,0 0-1,0 0 1,-1 0 0,1 0-1,0 0 1,0 0 0,0 0-1,-1 1 1,1-1 0,0 0 0,0 0-1,0 0 1,0 0 0,-1 0-1,1 0 1,0 1 0,-1-1-365,-18 0-6074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46.2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34 1040,'0'0'880,"-7"-5"-568,7-1 0,-7 1-312,0-7-960,0 7 72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48.5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29 318 208,'-24'-46'1111,"20"37"6215,8 37-1969,11 14-2068,2 9-1511,-2-4-742,-11-39-888,-1 0 0,0 0 0,-1 0 0,3 15 0,24 200 1414,27 117-822,-48-286-648,-4-1 0,-2 68 0,-2-111-73,7 181 19,0-69 42,0-17-10,-6-95-71,0 0-1,1-1 1,0 1-1,4 11 1,-4-13 7,0 1 0,0-1 1,0 1-1,-1 9 0,0-13-6,0 0 0,0 0 0,0 0 0,1-1-1,0 1 1,3 7 0,2-10-29,-1-1 0,1 1 0,0-1 1,0 0-1,-1-1 0,1 0 0,0 0 0,12-2 0,-1 1-8,171 1 173,-188 0 52,-2-16-211,0-1 6,-7-29-1,4 31 3,1-1-1,-1-30 1,-10-48 33,13 78-5,0 1-1,-7-28 0,4 29-7,2-1 0,-3-26 0,-2-44-1,0-4 7,6 65-25,-2 1 1,-10-43-1,1 6-24,0 12 48,9 37 1,-1 0 0,2-1-1,0 1 1,-2-20 0,3 12-9,-2 1 0,0-1-1,-1 1 1,-7-19-1,-7-34-2,12 34 16,-9-38 33,-2-15-71,4 17-74,8 46 53,-9-38 1,7 30 2,1 13-41,6 20 81,0 1-1,0-1 1,0 1 0,-1 0 0,1-1 0,0 1-1,0 0 1,-1-1 0,1 1 0,-1 0 0,1 0-1,-1 0 1,0-1 0,0 1 0,1 0 0,-2-1-1,-7-43-52,-5-37-130,14 79 188,-1 0 1,1 0-1,-1 1 1,0-1 0,0 0-1,0 0 1,0 1-1,-3-5 1,2 5-3,1-1 1,-1 1-1,1-1 0,0 0 1,0 1-1,0-1 1,1 0-1,-2-4 0,-6-43-18,5 36 12,1 0-1,1 0 1,0-1-1,0 1 1,3-16-1,-2-2 68,0 32-39,-2 7-4254,-10 9-333,-2 5-1916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1.1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 3808,'0'0'10049,"0"3"-9643,13 284 4220,-6-86-3922,-5-156-612,4 32-20,3 21 9,-5-41-56,-1 21 8,-2-49-6,1-1 1,6 33 0,-7-50-4,0 0 0,0 0 0,-2 21 1,0 3-9,1-34 49,0 0-51,0 2-14,0-2-7,181-1-372,-180 0 882,-1-23-532,0-539 94,-1 545-50,-1 1 0,-4-20 0,0-7 23,-7-14-19,9 43-18,1 0 0,0 0 0,-1-26 1,-3-77-36,0 56 208,0-11-148,1 71 142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4.0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379 10 432,'0'0'2159,"0"-1"-1863,0 1-1,0-1 1,0 1 0,0 0 0,0-1 0,0 1 0,0-1-1,-1 1 1,1-1 0,0 1 0,0 0 0,0-1 0,-1 1 0,1-1-1,-1 0 593,1 1-592,-1 0 0,1-1-1,0 1 1,-1 0 0,-23 60 2123,9-28-1649,2 0 0,-12 45-1,2-7-108,-8 24 31,4 1 0,-20 134 0,4-35-208,24-119-259,-11 84 1,2-14-2,12-83-118,12-52-76,1 0 0,0 1-1,0-1 1,1 1-1,0 15 1,-7 18 86,8-40-188,-1 1 0,1 0 1,0-1-1,0 1 0,1 0 0,-1 0 1,1 0-1,0 0 0,2 9 1,27-14 69,9-1 34,-21 0 9,-1 0-1,1 2 1,0 0-1,25 4 1,-38-5-31,-3 0-10,0 0 1,0 0-1,0 0 0,0-1 1,0 1-1,0 0 0,0 1 1,0-1-1,0 0 0,0 0 0,0 0 1,-1 1-1,1-1 0,0 0 1,0 1-1,0-1 0,0 0 1,0 1-1,-1-1 0,1 1 1,0 0-1,0 0 0,0 0 260,-2-35-208,0-1 0,2 0 0,2 1 0,10-48 0,-7 39-60,18-137-122,11-69 108,-3 77-55,-22 128 82,1 1 1,26-63-1,-7 43 30,-22 47-31,0-1 0,8-23 0,-6 21 135,-2 3-1280,-6 1-3656,-2 9 1643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9.1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1 3168,'0'0'5293,"-6"0"-4276,-14 0-327,4 0 3481,24 11-3400,6-5-331,-1-1 1,1 0-1,14 3 1,21 7 133,-4 0-163,-32-11-270,0 0 0,0 1 0,22 12 1,-2 1 132,-19-11-168,0 1-1,-1 0 1,0 0-1,-1 1 1,22 21-1,-33-30-148,-1 1 0,1 0-1,0-1 1,-1 1 0,1 0-1,-1-1 1,1 1-1,-1 0 1,1 0 0,-1-1-1,1 1 1,-1 0 0,0 0-1,1 0 1,-1 0 0,0-1-1,0 1 1,0 0 0,0 0-1,0 0 1,0 0 0,0 0-1,0 0 1,0 0-1,0-1 1,0 1 0,-1 0-1,1 0 1,0 0 0,0 0-1,-1-1 1,1 1 0,-1 0-1,1 0 1,-1-1 0,1 1-1,-1 0 1,1 0-1,-1-1 1,0 1 0,1-1-1,-1 1 1,0-1 0,0 1-1,1-1 1,-1 1 0,0-1-1,0 0 1,0 1 0,0-1-1,1 0 1,-2 1-1,-5 1-697,0 0 0,0-1 0,0 0 0,0 0 0,-14 0 0,-95-1-6031,73 0 4631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59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6 1328,'0'0'8262,"-11"-5"-3854,58 7-3283,1 2-1,-1 3 0,0 1 1,49 16-1,1 9-612,-80-25-410,-14-5-1110,-19-3-2556,10 0 2105,-20 0-4391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00.2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5217,'0'0'5521,"13"0"-4622,6 0-559,352 16 6174,-357-16-6464,11 3 483,-24-3-619,-1 0 0,1 0-1,-1 0 1,1 0 0,-1 0 0,1 0 0,-1 0 0,1 1 0,-1-1 0,1 0 0,-1 0 0,1 1 0,-1-1-1,1 0 1,-1 0 0,1 1 0,-1-1 0,0 1 0,1-1 0,-1 0 0,0 1 0,1-1 0,-1 1 0,0-1-1,1 1 1,-1-1 0,0 1 0,0-1 0,1 2 0,-4 0-631,0 0 1,0 0-1,1 0 0,-1 0 1,0 0-1,-1-1 0,-5 3 1,2-1-911,-12 4-2695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00.6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5337,'0'0'5637,"8"0"-4601,437 0 6638,-443 0-7793,-4 12-5026,-6 3 595,-10 2-2208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01.1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1736,'0'0'8699,"8"0"-7636,152 10 3622,-134-8-4096,28 1 523,0 3-1,-1 2 1,66 18 0,-97-15-919,-20-9-164,0-1-1,0 0 0,0 1 1,0-1-1,0 0 1,1 0-1,-1-1 1,0 1-1,1 0 1,4 0-1,6 0-1510,14 4-4938,-18 0 1142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01.6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1424,'0'0'8654,"3"0"-7817,253 11 5986,-19 11-4033,-203-18-2429,44 10 918,-72-12-3040,-9 0-194,-14-1-2049,10-1 2073,-20 5-5609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22.4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736 129 6281,'0'-5'5674,"-2"-13"1419,-7 13-6687,-1 0 1,0 0-1,0 1 0,-1 1 1,1 0-1,-1 0 0,-18-1 1,3-1-79,-3 0 19,-1 3-1,0 0 1,-40 3 0,14 0-73,44 0-255,1 1 0,0-1 1,0 2-1,0 0 1,0 0-1,0 1 0,1 0 1,-1 1-1,1 0 0,0 1 1,1 0-1,-14 10 1,-6 8-7,1 1 1,-35 39 0,51-51-5,1 1-1,0 0 1,1 1-1,0 0 1,2 1-1,-1-1 1,2 2-1,0-1 1,-8 33-1,5-15-1,8-26-7,-1-1 1,2 1-1,-1 0 0,1 0 0,0 0 0,0 9 0,1 147-73,1-155 66,0-1 0,0 1 0,1-1 0,1 1 0,-1-1-1,1 0 1,0 0 0,1 0 0,0 0 0,1-1 0,-1 1 0,9 9 0,5 5-22,1-1 0,31 27 0,-30-31 31,1-1-1,1-1 0,1-1 0,0-1 1,0-1-1,45 16 0,-33-16 8,1-2-1,0-2 1,0-1 0,48 3-1,51-8 48,-74-3-30,-47 0-25,0 0-1,0-1 1,0-1 0,0 0 0,0-1 0,-1-1 0,1 0 0,23-13 0,-6 1 7,-1-2 1,39-32-1,-54 37 23,-1 0 0,-1-1-1,12-17 1,-15 19-3,3-6-16,0-1 0,-2 0 0,0-1 0,-1 1 1,-1-2-1,9-36 0,-14 38 19,-1-1 1,-1 0-1,-1 0 1,-2-39-1,-1 10 17,2 43-41,-1 1 1,0-1-1,-1 0 0,1 1 0,-1-1 0,-1 1 0,-3-9 0,-6-14 32,9 19-26,-1 1 0,-1 0-1,1 1 1,-2-1 0,1 1-1,-1 0 1,-12-13 0,-57-50 154,46 45-89,-2 2-66,-1 0 0,-1 2 0,-2 1 0,-52-23 1,13 7-1302,68 34 706,1 1 0,0-1 0,-1 1 0,1 1 0,-1-1 0,-6 0 0,-20 0-5803,4 2-2535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24.0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473 52 7241,'0'0'6154,"-12"-4"-4748,-5-1-654,0 1 0,-1 0 0,-25-1 0,36 4-569,-1 1 1,1 0-1,-1 0 0,1 1 0,-1-1 1,1 2-1,0-1 0,0 1 0,-1 0 1,1 1-1,0 0 0,1 0 0,-9 5 1,1 3-64,1 0 0,0 1 1,1 1-1,0 0 0,-13 20 1,-45 76 245,68-106-354,-13 27 78,0 0 0,2 1 1,2 0-1,1 1 0,1 0 1,1 1-1,2 0 1,2 0-1,1 0 0,1 1 1,2-1-1,5 43 0,-3-64-82,1 0 1,0 0-1,1-1 0,0 1 0,1-1 0,0 0 0,0 0 0,1 0 0,1-1 0,0 0 0,0 0 1,10 9-1,11 11 16,2-1 1,39 28-1,-55-46-24,1-1-1,0-1 1,0 0-1,1-1 1,0 0-1,0-2 1,1 0-1,25 6 1,-7-6-1,1-1 0,-1-2 0,42-1 0,-56-2 11,0-1 0,0-1 1,0-1-1,0-1 0,-1-1 0,1-1 0,-1-1 0,0 0 1,-1-2-1,27-15 0,-3-1 20,-2-3-1,-1-1 1,46-44 0,-76 64-30,-1-1-1,-1-1 1,0 1 0,0-1 0,-1-1 0,0 1 0,-1-1-1,-1 0 1,0-1 0,0 1 0,-1-1 0,-1 0 0,3-18 0,0-17 31,-3 1 0,-3-68 0,-1 55 30,0 49-43,-2-1 0,1 0 0,-2 1 0,0-1 0,0 1 0,-1 0 0,0 0 0,-1 0 0,0 1 0,-8-10 0,12 17-15,-7-11 39,0 1 1,-2 0 0,0 0-1,0 1 1,-1 0 0,0 1-1,-1 1 1,-1 0 0,1 1-1,-1 0 1,-1 1 0,0 0-1,0 2 1,-22-8 0,-171-50 366,62 22-5191,132 36-474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25.4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409 90 3120,'0'0'11086,"-17"-6"-9642,-56-16-247,67 20-897,-1 0-1,1 0 1,-1 1-1,1 0 1,-1 0-1,0 1 1,1 0-1,-1 0 1,-13 2-1,6 0 71,4 0-263,1 0 0,-1 1-1,1 1 1,-1-1 0,1 1 0,0 1 0,1 0-1,-1 0 1,1 0 0,0 1 0,0 1-1,1-1 1,-1 1 0,2 0 0,-11 13 0,7-6-74,1-1 0,0 1 0,0 0-1,2 1 1,0 0 0,0 0 0,2 1 0,-7 26 0,9-25-8,2-1 0,0 1-1,2 27 1,0-2-12,0-33-11,0 1 0,1 0-1,0-1 1,0 1 0,1-1 0,1 1-1,5 12 1,3 1 16,23 36 0,-10-24-11,2-1 0,0-1 0,3-2 0,0-1 1,2-1-1,1-1 0,42 26 0,-57-44-25,0 0 0,1-2-1,0 0 1,0-1 0,1 0 0,-1-2-1,2 0 1,-1-2 0,0 0 0,1-1-1,-1-1 1,1-1 0,-1-1 0,1-1-1,-1 0 1,1-2 0,-1 0 0,22-9-1,-15 5 23,0-2 0,-1-1-1,0-1 1,-1-1-1,-1-1 1,38-28 0,-44 27 2,-1-1 1,0 0-1,-1-1 1,0-1-1,-2 0 1,24-39-1,-30 41 9,0 0 0,-1 0-1,-1-1 1,0 0 0,-1 0 0,-1 0 0,-1 0-1,0-1 1,0-30 0,-3 33 2,-1 1 0,0-1 0,0 0 0,-2 1 0,0-1 0,0 1 0,-1 0 1,-1 0-1,-9-19 0,0 3 116,-2 1 0,0 0 1,-41-52-1,48 70-43,-1 1 0,0 0 0,0 0 0,-1 1 0,0 1 0,0 0 0,-1 0-1,0 1 1,-1 1 0,0 0 0,0 0 0,-16-3 0,-5 1-218,0 2 0,-1 1 0,1 2 0,-1 1 0,-37 3 0,62 0-155,-1 0 1,1 1-1,0 0 0,0 0 1,0 1-1,0 0 0,1 1 1,-13 6-1,2 2-2069,0 1-1,-25 21 1,1 1-6844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26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472 347 4793,'0'0'11081,"-12"-8"-9721,-38-22-45,46 28-1154,-1 1 0,0-1 0,1 0 0,-1 1 1,0 0-1,0 0 0,0 1 0,0 0 1,0-1-1,0 1 0,0 1 0,0-1 1,0 1-1,-6 2 0,4-2-1,-6 2-12,-1 1 0,1 0 0,0 2 1,1-1-1,-1 1 0,1 1 0,0 0 0,1 1 1,-12 9-1,-15 16 364,-36 40 0,66-65-435,0 1-21,2 1 0,-1-1 0,2 1 1,-1 0-1,1 1 0,1-1 0,-5 16 0,3-9 10,2-3-29,1-1 1,1 0-1,1 1 1,0-1-1,0 1 1,3 24-1,-1-1-24,0-30-14,0 1 0,0 0 0,0-1 0,1 1 1,1-1-1,-1 0 0,1 1 0,0-1 0,0 0 1,1-1-1,6 10 0,7 7-2,33 35-1,-39-46 11,2 2-16,1-1-1,0-1 0,0 0 0,1-1 0,0-1 1,1 0-1,1-1 0,-1 0 0,1-2 0,1 0 0,-1-1 1,1 0-1,0-2 0,1 0 0,-1-1 0,24 0 1,-17-2 5,-13 0 0,1-1 0,-1 0 0,1-1-1,-1 0 1,1-1 0,-1-1 0,0 0 0,18-6-1,2-7-2,-1-1 1,-1-1-1,0-2 0,-2-1 0,0-1 0,-2-2 0,0 0 0,-2-2 0,0 0 1,-2-2-1,-1-1 0,28-50 0,-14-8 42,-22 51-41,-10 24 16,-1 1 0,0-1 0,0 1 0,-1-1 0,-1 0 0,0 0 0,-1-12 0,0-10 36,0 28-34,0-1 1,0 1 0,0-1-1,-1 0 1,0 1 0,0 0-1,-1 0 1,0-1-1,0 2 1,-7-11 0,-4-4 55,-29-32 1,21 30-23,-1 1 0,0 1-1,-2 1 1,-28-17 0,-113-56-1097,166 92 1037,-14-7-991,0 0 0,-18-14 0,28 17 74,0 1 0,0-1 0,0 0 0,0 0 0,1-1 0,-4-4 0,-2-13-7620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27.6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572 29 3672,'0'0'8322,"-9"-4"-7015,-1 0-728,0 0 0,0 0 0,-1 1 0,1 0 0,-1 1 1,0 0-1,-20 0 0,-4 2 750,-72 3 1373,95-1-2517,0 0 0,0 0 0,0 1 0,0 1 0,0 0 0,-18 10 0,28-14-181,-69 42 518,63-37-454,1 1 1,0 0-1,0 0 1,1 0 0,0 0-1,0 1 1,-6 9-1,12-16-66,-18 28 98,2 1-1,-14 31 0,25-45-88,1 1 0,1 0 0,1 0 0,0 0 0,0 0 0,2 0 0,3 30-1,-2 3-78,0-40 67,0-1 0,1 0 0,-1 0 0,2 0-1,-1 0 1,1-1 0,1 1 0,-1 0 0,1-1 0,0 0 0,1 0 0,5 6-1,17 31 85,-19-32-104,0 0 0,1-1 0,0 1-1,14 11 1,-9-9 11,-5-4-334,0-1 0,0 0 0,1-1 0,0 0 0,0-1 0,1 0 0,0-1 0,0 0 0,0 0 0,1-1 0,0-1 0,0 0 0,0-1 0,1 0 0,19 2 0,-3-4-4979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29.7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4656,'0'0'5216,"0"7"-3970,3 260 6672,13 4-4169,-14-241-3430,-2-24-236,0 1-1,1-1 0,-1 0 1,1 1-1,4 10 0,1 22 466,-1-6-1337,-5-32 554,1 1 1,0-1-1,0 1 0,0-1 1,0 1-1,0-1 1,0 0-1,0 1 1,0-1-1,0 0 0,1 0 1,-1 0-1,0 0 1,1 0-1,-1 0 1,1 0-1,3 1 0,14 5-5344,-3 3-2639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3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1 824,'0'0'2216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31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0 5113,'0'0'7709,"0"27"-6650,0 153 1056,0 214 2641,0 198-2607,-14-292-1302,14-116-1465,21-191-3924,2-16-497,10-13-1477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31.6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5945,'0'0'6361,"7"145"-4400,-7-95-121,0 12-176,0-6-167,0-1-193,0 1-280,0-6-368,0-5-104,0-6-320,0 0-96,0-6-136,0 17-416,0-5-2112,0-6-5210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32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0 7417,'0'0'5987,"0"28"-4636,0 174 1064,-7 488 3693,-14-257-5156,6-204-572,5-130-111,5-57-785,0 64-1,11-118-898,65-122-4537,-29 57 275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32.7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3992,'0'0'12547,"7"100"-11483,-7-61-120,7-5-223,0-1-377,-7 1-224,7-1-120,-7 17-808,0-11-2281,0 0-5497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50.7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163 1 6249,'0'0'6073,"0"10"-5115,-1 90 1221,-21 149 0,-2-45-907,1 325-1,23-514-1208,-1-1-1,0 1 0,-1 0 1,-1 0-1,0-1 0,-1 0 1,-1 1-1,0-1 0,-1-1 0,0 1 1,-1-1-1,0 0 0,-1-1 1,-18 22-1,17-22-5181,25-26-1586,5-7-2027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54.2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18 5145,'0'0'2760,"24"-3"-2155,8-2-376,-6 1 59,0 1-1,39 1 1,558 52 4104,-573-44-4131,217 21 738,-85-22-688,165 13-150,-216-11-61,14 3 62,31 3-8,181-9 0,-205-5 170,365-10 356,-18 47-318,-369-23-310,107 21 6,85 10 41,-319-43-112,0-1-1,-1 1 1,1-1 0,0 1-1,-1 0 1,1 0 0,0 0 0,-1 0-1,1 0 1,-1 1 0,0-1-1,1 1 1,2 2 0,11 20-3652,-14-8-1914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55.2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 1 4032,'0'0'4604,"0"9"-3798,0 233 3671,0 138-2222,-23-115-1473,5-109-543,4 111 33,12-227-233,-4 17 31,-3 4 65,3 0-1,3 0 0,5 75 0,0-32 490,-2-25-254,-4-68-1917,-7-2-4449,-2-7-2976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56.5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4256,'0'0'4584,"7"0"-3885,110 11 2187,21 1-985,-22-12-1245,447 4 1415,2 30-548,180-15 531,-505-20-1736,488 12-150,-400 2-62,-147-3 1,7 7 39,-72-7-96,36 1-50,198-5 110,-341-7-102,-7 1-9,1 0 0,-1 0 0,0 0-1,0 0 1,0 0 0,0 0 0,0 0 0,0 1 0,0-1-1,0 1 1,0-1 0,0 1 0,3 1 0,-4-1 19,-2 11-6141,-5-2 939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43.3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2 4600,'0'0'5121,"0"0"-5018,0-1 0,-1 1 0,1 0 0,0 0 1,0 0-1,0 0 0,-1 0 0,1 0 0,0 0 1,0 0-1,0 0 0,-1 0 0,1 0 1,0 0-1,0 0 0,0 0 0,-1 0 0,1 0 1,0 0-1,0 0 0,0 0 0,0 0 0,-1 0 1,1 0-1,0 0 0,0 1 0,0-1 1,0 0-1,-1 0 0,1 0 0,0 0 0,0 0 1,0 0-1,0 1 0,0-1 0,-1 0 1,1 0-1,0 0 0,0 0 0,0 1 0,0-1 1,0 0-1,-15 110 2085,0 47-645,-11 226 498,24-251-1734,-1-40-102,4-1 0,17 119 0,-10-111-8,-3-22-66,-1-11 146,-5 80-1,-1-51 5,2 0 831,20-94-10349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0:53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5209,'0'0'7898,"11"2"-7140,5 1-592,153 19 2774,-106-18-2206</inkml:trace>
  <inkml:trace contextRef="#ctx0" brushRef="#br0" timeOffset="-2963">738 67 20427,'81'6'373,"388"20"148</inkml:trace>
  <inkml:trace contextRef="#ctx0" brushRef="#br0" timeOffset="-7181.63">1766 118 21750,'439'0'198,"-279"5"-127,-6-5-43,-114 8 15,-34-6 41,0 0 0,1-1 0,-1 1 0,1-1 1,6 0-1,62-1 612,-74 0-631,0 0-49,4 0-7,-4 0 103,-3-8-2597,-24-24-6557,12 10 508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47.7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30 3080,'0'0'8925,"8"0"-7696,488-17 3183,96 4-3402,-387 15-931,158 4 94,-280-2-151,1 3 0,97 23 0,-130-21-25,4 1 41,12 3-21,0-3-1,87 1 1,-36-2 80,2-1-152,-44-8-39,-75 0-641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48.4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 4929,'0'0'5011,"-1"11"-4084,-5 266 3923,6-185-4429,14 246 1373,-7-14-713,7-83-623,0-10-293,-14-23-66,2-208-1170,4-1-2336,0-3-1088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58.9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0 4368,'0'0'5359,"0"13"-4445,-8 203 3841,-13 412-3014,22-503-1603,0-107-82,0-1 1,7 26-1,-4-25 127,-1 0 0,1 29-1,-5-38-225,1 21 380,0-30-381,0 1-1,0 0 0,0 0 0,0-1 1,0 1-1,0 0 0,0-1 0,0 1 1,0 0-1,0-1 0,0 1 1,1 0-1,-1-1 0,0 1 0,1-1 1,-1 1-1,0 0 0,1-1 0,-1 1 1,0-1-1,1 1 0,-1-1 0,1 1 1,-1-1-1,1 1 0,-1-1 0,2 1 1,5-5-3022,0-14-2853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59.9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3648,'0'0'4041,"8"1"-2061,144 29 1716,85-6-2477,-159-18-1003,207 6 66,-108-8 35,371 3 44,-403-7-261,128 11-37,-201-10-43,0-3 0,-1-3 0,83-17 0,-127 16 50,39-3 0,-26 7-4530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00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0 5825,'0'0'4352,"-2"23"-3302,-10 162 977,12-60-513,21 171 0,35 34-650,-50-300-654,1 49 1,-6-33-4305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0:40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4504,'0'0'1930,"5"3"-1523,19 7 241,1-1 0,-4-3-81</inkml:trace>
  <inkml:trace contextRef="#ctx0" brushRef="#br0" timeOffset="8316.26">266 57 10669,'88'8'557,"-78"-7"-517,238 2 1868,64 6-1069,-155 5-745</inkml:trace>
  <inkml:trace contextRef="#ctx0" brushRef="#br0" timeOffset="7550.61">1467 116 14263,'214'3'127,"-110"-5"-81,-48 3-43,-6 0 19,67-7 0,-69 4 259,-3 3-3679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05.4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0 3424,'0'0'9647,"0"8"-8776,-2 39 224,-3-1-1,-12 55 1,8-54-871,2 0 0,-2 59 0,-3 193 326,7-228-477,6 75 0,1-51-37,-2 18-2836,0-107-1684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10.2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 4929,'0'0'2876,"7"-3"-2090,5-1-239,0 0 1,-1 1 0,1 0 0,0 1 0,1 1 0,14-1 0,3 3-363,0 2 0,32 7 1,40 5 255,8-5-146,-1 4 0,118 33 0,-189-39-277,1-3 0,45 2 0,-37-4 55,116 21 4,-110-14-62,0-3 0,60 2 1,-68-7-21,69 12 0,-68-7 9,69 3-1,66 4 49,1 0 15,-180-14-71,80-1-12,143 19 0,-115-7 57,202-5 1,-195-7-23,22 13 8,-102-8-15,303 35 45,-253-26 156,-43-6 620,70 2 0,-113-9-568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10.7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 1 5313,'0'0'5093,"0"23"-4242,-1 75-81,0-68-83,-10 47 0,2-15 184,5-13-353,-5 67 347,9 414 2213,7-463-3059,-7-66-681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12.2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3080,'0'0'5274,"19"0"-4359,145 0 1311,-67 3-906,105 15 0,-11 1-44,252-9 0,-355-10-1165,115-14 141,-2 0-42,-134 14-148,133 16-1,-104-4 6,133-1 0,-71-6-54,120 21-5,-9 0 1,-146-15 39,-98-7-39,0 0 1,-1 2-1,42 15 0,18 5 11,-65-22-17,10 3 11,1-1 0,60 5-1,-76-11-8,0 2 1,-1-1-1,1 2 0,16 5 0,-24-7-4,7 2 62,1-1-1,-1-1 1,1 0 0,15-1-1,-14 0 309,-14 0-54,-1-8-1857,-1-6-1803,-5-3-3673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18.5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1022 307 1800,'0'0'19193,"0"-27"-18698,-1 15-470,-1 0 1,0 1-1,-1-1 0,0 1 1,-1 0-1,0-1 0,-1 2 1,0-1-1,-8-10 0,4 6 20,-2 1 0,0 0-1,0 1 1,-1 0-1,-16-13 1,20 20-20,-1-1-1,1 1 1,-1 1 0,0-1 0,-1 1-1,1 1 1,-1 0 0,0 0-1,-20-4 1,-11 4 116,-75 1 0,74 4-124,28 0 13,0 0-1,0 1 1,0 1 0,0 0 0,-24 10 0,-67 34 82,97-44-110,-8 6 27,0 1 0,0 1 1,-21 19-1,16-13-47,1-1-6,2-3 33,0 1 0,0 1 0,1 1 1,1 0-1,1 1 0,1 1 0,-13 20 0,11-11-15,5-10 4,2 1 1,0 0-1,0 1 0,2-1 0,-7 27 0,4 14-6,3 1 0,3 0 0,4 82 1,0-73-1,1-40 16,1 1 1,2-1-1,11 46 0,34 83 104,7-6-66,24 56 7,-78-204-49,9 33-1,-8-27 14,0 0-1,0 0 1,7 13-1,21 59-36,0 12 23,-9-26 54,-9-39-56,-11-26-1,0 0 0,-1 1 0,1-1 0,-1 1 0,1-1 0,-1 1 1,0 0-1,1 6 0,12 39-30,-13-42 46,0 0 0,0 0 0,1 0 0,0 0-1,4 8 1,1 3-68,14 50 119,-15-40 88,9 27 20,6-5-26,-27-179-8468,-1 57 389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20.2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725 81 5577,'0'0'5868,"-5"-3"-4988,-12-7-354,7 4 413,1 1-1,-1 0 1,-17-6 0,-5 0 233,-20-4-138,7 8-604,0 2 1,-1 2-1,-91 7 0,128-3-405,-1 2 0,1-1 0,0 1 0,-1 1 0,1-1 0,1 2 0,-1-1 0,0 1 0,1 0 0,-14 12 0,0 3 43,2 0 0,-27 32 0,36-37-60,2 1 1,0 1-1,1 0 1,0 0-1,2 0 0,-8 29 1,9-30-1,-1 13-11,1 1 1,1-1-1,2 1 1,0 0-1,5 43 1,-1-5 46,-3-29 0,3 0 0,11 74 0,-5-74-16,5 27 41,35 102-1,8-2 43,-13-32 38,-25-72-131,20 62-29,-29-81 93,-8-34-69,1 0 0,0 1 0,5 13-1,-5-16-23,0-1-1,0 1 1,-1 0-1,1 11 1,4 16 112,1 12-116,4 13 104,-4-10-21,-6-47-67,0 0 0,-1-1 0,1 1-1,-1 0 1,0 0 0,0 0 0,0 0 0,0 0 0,0 0 0,0 3 0,0 18-6,3 10 7,-3-25 2,1 0 0,0 0 0,0-1 0,4 16 1,18 46 21,-15-53 9,-5-10-27,-1-1 1,1 1-1,-1-1 0,1 1 1,-2 0-1,1 0 0,-1 0 0,2 8 1,-3-13-93,0-10-1594,-1-11-896,0 0 0,-6-28 0,-5-6-5721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21.4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0 760,'0'0'7699,"0"12"-1701,7 49-3915,45 131 1385,30 133-1603,-51-187-1434,14 81-40,-33-121-269,37 138 0,-28-135-33,-17-89-78,-1 0 0,3 24 0,4 17 24,11 46-55,-10-51 65,-9-35-34,1 0 0,9 25-1,0 22-22,-10-47 25,-2-10-281,0-10-545,-10-180-9839,-1 104 3231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2:22.0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4689,'0'0'4860,"0"4"-3548,0 2-919,0-1 0,0 0 0,1 0 0,0 0 0,0 0 0,1 0 0,-1 0 0,1 0 0,4 7 0,8 16 559,0 1 1,-2 0 0,-2 1-1,0 1 1,7 39 0,19 102 760,-30-153-1649,0 6 157,-6-24-297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49.2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344 29 2736,'0'0'4469,"1"4"-4034,5 53 3503,1-39-3113,0 2 621,-6-20-1209,-1 0-204,0 0 0,0 0 0,0 0 0,1-1 1,-1 1-1,0 0 0,0 0 0,0 0 0,0 0 0,1 0 1,-1 0-1,0-1 0,0 1 0,0 0 0,0 0 0,0 0 0,0 0 1,0-1-1,1 1 0,-1 0 0,0 0 0,0 0 0,0-1 1,0 1-1,0 0 0,0 0 0,0 0 0,0-1 0,0 1 0,0 0 1,0 0-1,0 0 0,0-1 0,0 1 0,0 0 0,0 0 1,0 0-1,-1 0 0,1-1 0,0 1 0,0 0 0,0 0 0,0 0 1,0 0-1,0-1 0,0 1 0,-1 0 0,1 0 0,0 0 0,0 0 1,0 0-1,0 0 0,-1-1 0,1 1 0,0 0 0,0 0 1,0 0-1,-1 0 0,1 0 0,-9-9 7,0 0 0,0 0-1,-1 1 1,0 0 0,-12-6 0,13 9 19,-1 0 0,0 1 0,-17-5 0,-44-17 450,46 21-313,0 2-1,-44-1 1,68 4-193,-1 0 1,1 1-1,-1-1 1,1 1 0,-1-1-1,1 1 1,-1 0-1,1-1 1,0 1-1,-1 0 1,1 0 0,0 0-1,0 0 1,-1 0-1,1 0 1,0 0-1,0 0 1,0 1 0,1-1-1,-1 0 1,-1 3-1,-13 31 60,13-27-73,0 1 0,1 0 0,0 0-1,1 0 1,0 9 0,0-9 7,1-7 2,-1 0 0,1 0 1,-1 0-1,1 0 0,0-1 0,0 1 0,0 0 0,0-1 0,0 1 1,0-1-1,1 1 0,-1-1 0,0 1 0,1-1 0,-1 0 1,1 0-1,-1 1 0,3 0 0,-2-1-4,0 1 0,1 0 0,-1 0 0,0-1 0,0 1 0,-1 1 0,1-1 0,2 4 0,0 1 24,0-1 1,1 0 0,-1 0-1,1 0 1,9 8 0,13 18-64,-21-25 50,0-1 0,0-1-1,0 1 1,0-1 0,1 0-1,0 0 1,0-1 0,10 5 0,26 17-16,-16-10-467,-21-14-1889,-18-9-2000,-2-4-706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1:50.0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 2864,'-7'0'12880,"7"1"-12728,1 1-99,-1 0-1,1 0 0,0 1 0,0-1 0,0 0 1,0 0-1,1 0 0,-1 0 0,0 0 1,1 0-1,-1 0 0,3 1 0,29 28 222,-20-18-108,92 75 1013,-69-59-189,-31-26-681,-5-2-362,1-1 0,-1 0 0,1 1 0,-1-1 0,1 0 0,0 1 0,-1-1 0,1 1 0,-1-1 0,0 1 0,1-1 0,-1 1 0,1-1 0,-1 1 0,0 0 0,1-1 0,-1 1 0,0-1 0,0 1 0,0 0 0,1-1 0,-1 1 0,0 0 0,0-1 0,0 1 0,0 0 0,0-1 0,0 1 0,0 0 0,0-1 0,0 1 0,-1 0 0,1-1 0,0 1-1,0 0 1,-1-1 0,1 1 0,0 0 0,-1 0 0,-11 17-4056,-2 3-2777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28.4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28 191 1880,'0'3'17984,"0"5"-14592,1 47-2731,45 175 617,-44-220-1260,4 10 23,2 0 0,0 0 0,1 0 0,21 32 1,-14-23-17,-7-14-22,1 0 0,1-1-1,0 0 1,1-1 0,22 20 0,74 48 5,-90-70-4,1 0 0,0-2 0,0 0 1,1-1-1,23 6 0,106 20 126,-127-30-98,116 19 52,-104-18-47,-1-1 1,1-1-1,53-4 1,-34 1-26,-37 0-4,26 1 24,1-3 0,0-1-1,51-10 1,37-8-24,-94 17 8,-1-1 0,1-2 0,63-22 0,-76 20 0,-1 0 0,-1-2 0,0-1 0,0-1 0,-1 0 0,-1-2 0,29-25 0,-39 30-9,-1 0 0,0 0 0,-1 0 0,0-1 0,-1 0 0,0-1 0,7-16 0,13-23-7,-20 40 17,0-1-1,-1 0 1,-1 0 0,0 0-1,5-17 1,13-65-25,-17 73-9,1-9 3,0-77-11,-7-86-419,0 192 769,-126-7 285,0-1-408,-117-7-16,-6-1 106,103 6-198,-8-1-19,-53 1 5,184 11-80,-45 0-1,-107 12-1,143 0 2,30-11-2,-1 1 1,-1-1-1,1 0 1,0 0 0,0 0-1,0 0 1,-7 1-1,1-1-13,1 0-1,-1 1 1,1 0 0,-17 7-1,0-1 1,-31 14 49,-1-5-32,40-13 43,0-2 0,-33 2 0,-26 7 11,13-5 432,62-6-439,1-27-9408,0 9 1658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30.3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105 1123 4745,'0'0'4331,"0"-3"-2718,0-1-1178,0 2-251,0 0-1,0 1 1,0-1-1,0 0 1,0 0 0,0 0-1,0 0 1,-1 1-1,1-1 1,-1 0-1,1 0 1,-1 1 0,0-1-1,0 1 1,0-1-1,0 0 1,0 1 0,0-1-1,0 1 1,0 0-1,-3-3 1,-37-40 2983,36 37-3040,0 0 1,0 1-1,1-2 1,0 1-1,0 0 0,0-1 1,1 0-1,0 1 1,-2-12-1,2 1 133,1-1 0,1 0 0,0-20 0,2 35-259,-1 0-1,1 0 1,1 0 0,-1 0 0,0 0-1,1 0 1,0 0 0,0 1 0,0-1-1,1 1 1,-1-1 0,1 1 0,-1 0-1,1 0 1,5-4 0,53-41 11,-59 47-12,55-34 17,1 3-1,82-33 1,-74 36-10,-55 24 95,0-1 0,-1 0 0,21-15 0,-30 20 116,-1-4 33,0-10-91,0 0-1,0 1 0,-2-1 0,0 1 0,0-1 0,-7-20 0,-3 7-148,2 0 0,2-1 1,0 0-1,2-1 0,1 1 0,-1-43 1,6 59-11,-1 4-15,1 1-1,1 0 1,-1 0-1,4-13 1,-3 17 7,0 1 1,1-1 0,0 1-1,-1 0 1,1 0 0,0-1-1,1 1 1,-1 1 0,0-1-1,1 0 1,0 0 0,5-3-1,1 0-10,-1 0 0,1 1 0,1 0 0,-1 1 0,1 0 0,0 0 0,19-3 0,-1 1-42,45-3 0,-28 6-84,76 6 0,-112-2 137,-1 1 0,0-1 0,0 1-1,0 1 1,0 0 0,0 0 0,0 0-1,-1 1 1,0 0 0,13 10 0,-1 1 6,0 2 1,19 22 0,-35-36 7,22 27 89,-22-28-83,-1-1 0,0 1 0,1-1 0,-1 1 0,1-1 0,-1 0 0,1 0 0,-1-1 0,1 1 0,0 0 0,0-1 0,-1 1 0,1-1 0,0 0 0,0 0 0,2 0 0,56-5 17,-29 0-11,19-5-7,1 2-1,63 0 1,-3 8-4,-107 1-12,-1-1-1,1 2 1,-1-1 0,1 0-1,-1 1 1,0 0 0,1 0 0,-1 0-1,0 1 1,0-1 0,-1 1-1,1 0 1,0 0 0,-1 0-1,0 1 1,0-1 0,0 1 0,0 0-1,0-1 1,3 9 0,3 3-8,-1 1 0,-1 0 1,0 0-1,5 22 0,3 43 270,-3-12 37,-12-67-293,1 1-1,-1-1 1,1 0 0,-1 1 0,1-1-1,0 0 1,0 0 0,0 0 0,0 0-1,1 0 1,1 3 0,-1-4-6,0 0 1,0 0-1,0-1 1,0 1-1,1 0 1,-1-1-1,0 1 1,0-1-1,1 0 1,-1 0-1,0 0 1,4-1-1,18 0 13,0-2 0,0-1 0,-1-1 0,0-1-1,27-10 1,-26 7-6,-1 2 0,1 1-1,0 1 1,1 0 0,30 0-1,-52 5-4,-1 0 0,1 0 0,-1 0-1,1 0 1,-1 1 0,1-1-1,-1 1 1,0 0 0,1 0 0,-1 0-1,0 0 1,1 0 0,-1 0 0,0 0-1,0 1 1,0-1 0,0 1 0,0 0-1,0-1 1,-1 1 0,1 0 0,0 0-1,-1 0 1,0 0 0,1 0-1,-1 1 1,0-1 0,0 0 0,0 1-1,0-1 1,-1 0 0,1 1 0,-1-1-1,1 1 1,-1-1 0,0 1 0,0 2-1,0 25 205,-5 39 1,4-58-141,-2 1 1,0-1 0,0 0 0,-1 0 0,0 0 0,-8 13-1,-8 13 179,-18 50 0,32-71-249,1 0 0,1 0 0,0 0 1,1 1-1,1 0 0,0 18 0,2-33-5,1 1-1,-1-1 0,1 0 1,-1 0-1,1 0 1,0 0-1,0 0 0,0 1 1,0-2-1,0 1 0,1 0 1,-1 0-1,0 0 0,1-1 1,-1 1-1,1 0 1,3 1-1,39 28-192,-12-11 179,-31-18 36,1-1 1,-1 1-1,1 0 1,-1-1 0,0 1-1,1 0 1,-1 0-1,0 0 1,0 0 0,-1 0-1,1 0 1,0 0-1,-1 0 1,1 0-1,-1 0 1,1 0 0,-1 0-1,0 1 1,0-1-1,0 0 1,0 0 0,-1 0-1,1 0 1,-1 3-1,0-1 22,0 0 0,-1 0 0,1-1 0,-1 1 0,1-1-1,-1 1 1,0-1 0,0 0 0,-1 1 0,1-1 0,-1 0-1,-4 4 1,-5 2-255,-1 0-1,0-1 1,0 0-1,0-1 0,-24 9 1,-37 5-5040,25-10-765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31.2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16 4672,'0'0'7587,"0"-1"-7431,0 0-1,0 0 1,-1 0-1,1 0 1,0 1-1,0-1 1,0 0-1,-1 0 1,1 0-1,-1 0 0,1 1 1,0-1-1,-1 0 1,1 0-1,-1 1 1,0-1-1,0-1 1,-2 4-57,0 0 0,0 1 0,0-1 0,0 1 0,0-1 0,1 1 0,-1 0 0,1 0 1,0 0-1,0 0 0,0 0 0,0 1 0,1-1 0,-1 0 0,1 1 0,-2 6 0,-12 60 906,15-69-976,-2 10 58,1 0-1,0 1 1,1 11-1,0-21-88,0 0-1,0 0 1,0 0-1,1 0 1,-1 0-1,0 0 1,1 0-1,-1 0 1,1 0 0,0 0-1,0 0 1,0 0-1,0-1 1,0 1-1,0 0 1,0-1-1,1 1 1,-1-1-1,0 1 1,1-1-1,-1 0 1,1 1-1,3 1 1,0-1-5,0-1-1,0 1 1,0-1 0,0 0 0,0-1-1,0 1 1,1-1 0,-1 0-1,0 0 1,0 0 0,1-1 0,-1 0-1,0 0 1,0 0 0,0-1 0,0 0-1,0 0 1,0 0 0,-1 0-1,5-4 1,-3 2 45,0 0 0,0-1 0,0 0 0,-1 0-1,0 0 1,0-1 0,0 0 0,-1 0 0,0 0 0,0 0 0,-1-1 0,1 0-1,3-13 1,-7 19-16,0 1-1,0 0 1,0-1-1,0 1 1,0 0 0,0-1-1,0 1 1,0 0-1,0-1 1,0 1-1,0 0 1,-1-1-1,1 1 1,0 0-1,0-1 1,0 1-1,-1 0 1,1 0 0,0-1-1,-1 1 1,1 0-1,0 0 1,0-1-1,-1 1 1,1 0-1,0 0 1,-1 0-1,1 0 1,0 0-1,-1 0 1,1-1 0,0 1-1,-1 0 1,1 0-1,0 0 1,-1 0-1,1 0 1,0 0-1,-1 0 1,1 0-1,-1 0 1,1 1-1,-1-1 1,-21 1 45,19-1-9,-3 2-39,-1-1-1,1 1 1,0 1-1,-1-1 0,1 1 1,0 0-1,0 0 1,1 1-1,-1 0 1,1 0-1,0 0 0,0 0 1,0 1-1,0 0 1,1 0-1,0 1 0,0-1 1,0 1-1,1-1 1,0 1-1,0 0 1,0 1-1,1-1 0,0 0 1,0 1-1,-1 11 1,3-17-21,0 1 0,1-1 0,-1 0-1,0 0 1,1 0 0,-1 0 0,1 0 0,-1 1 0,1-1 0,0 0 0,0 0 0,-1 0 0,1-1 0,0 1 0,0 0 0,0 0 0,0 0 0,0-1 0,0 1 0,0 0 0,0-1 0,0 1 0,0-1-1,1 1 1,-1-1 0,0 0 0,0 1 0,0-1 0,1 0 0,-1 0 0,0 0 0,3 0 0,1 1-6,1-1 1,-1 0-1,1-1 0,0 1 1,-1-1-1,8-1 0,-7-1 16,0 0-1,0 0 1,0-1-1,0 1 0,-1-1 1,0 0-1,1-1 1,-1 1-1,8-11 1,-10 11 9,1 0 0,-1 0 0,0-1-1,0 1 1,0-1 0,-1 1 0,1-1 0,-1 0 0,0 0 0,-1 0 0,1 0 0,1-10 0,-4 14 7,1 1 1,0-1-1,0 1 0,0-1 1,-1 1-1,1-1 0,0 1 1,-1 0-1,1-1 0,0 1 1,-1-1-1,1 1 0,0 0 1,-1 0-1,1-1 0,-1 1 1,1 0-1,-1-1 0,1 1 1,-1 0-1,1 0 0,-1 0 1,1 0-1,-1 0 0,1 0 1,-1-1-1,1 1 0,-1 0 1,1 0-1,-2 1 0,-20-1 95,16 0-69,-5 0 14,1 0 1,0 1 0,0 0 0,-20 5 0,27-5-122,1 0 1,-1 0 0,0 0 0,1 0 0,-1 0 0,1 1 0,-1-1 0,1 1-1,0 0 1,0 0 0,0 0 0,0 0 0,0 0 0,0 0 0,0 0 0,1 0 0,-1 1-1,1-1 1,-1 1 0,1-1 0,0 1 0,-1 4 0,2-6-146,-1 0 0,1 1 1,0-1-1,0 0 0,0 0 0,0 0 0,0 1 1,0-1-1,1 0 0,-1 0 0,0 0 1,1 0-1,-1 1 0,0-1 0,1 0 1,-1 0-1,1 0 0,0 0 0,-1 0 0,1 0 1,0 0-1,0 0 0,0 0 0,-1-1 1,1 1-1,0 0 0,0 0 0,0-1 1,0 1-1,0-1 0,1 1 0,-1-1 0,0 1 1,0-1-1,0 1 0,0-1 0,0 0 1,1 0-1,-1 0 0,2 0 0,24 6-4504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31.9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143 42 4913,'0'0'7042,"-8"-6"-5823,-26-20-102,33 25-1025,-1 0 0,1 0 0,-1 0 0,1 0 0,-1 0 0,1 0 0,-1 1 0,0-1 0,1 1 0,-1-1 0,0 1 0,0 0 0,1-1 0,-1 1 0,0 0 0,0 0 0,0 0-1,1 1 1,-1-1 0,0 0 0,0 1 0,1-1 0,-1 1 0,0-1 0,1 1 0,-4 2 0,2-1 0,0 1 0,-1-1 0,2 1 0,-1 0 0,0 0 0,0 0 0,1 1 0,-3 3 0,1 1 54,0 1 1,1 0-1,0 0 0,0 0 1,1 1-1,0-1 1,0 1-1,1-1 1,0 1-1,1-1 1,0 1-1,1-1 1,2 16-1,-2-22-143,0 0-1,1-1 1,-1 1-1,0 0 1,1 0-1,0-1 1,-1 1 0,1-1-1,0 1 1,0-1-1,0 0 1,1 0 0,-1 0-1,1 0 1,-1 0-1,1 0 1,-1-1-1,1 0 1,0 1 0,0-1-1,0 0 1,0 0-1,0 0 1,0-1-1,0 1 1,0-1 0,0 1-1,0-1 1,5 0-1,-3 0 7,1 0-1,-1 0 0,1-1 1,0 0-1,-1 1 0,1-2 1,-1 1-1,0-1 0,1 0 1,-1 0-1,0 0 0,0-1 1,0 1-1,0-1 0,6-6 1,-4 2 26,0 0 1,-1-1-1,1 0 1,-2 0-1,1-1 0,-1 0 1,0 1-1,-1-2 1,0 1-1,-1 0 1,0-1-1,0 0 1,-1 0-1,2-16 1,-4 26-22,0 0 1,0-1-1,0 1 1,0-1 0,-1 1-1,1 0 1,0-1-1,0 1 1,0-1 0,-1 1-1,1 0 1,0-1-1,-1 1 1,1 0 0,0 0-1,-1-1 1,1 1-1,0 0 1,-1 0 0,1-1-1,0 1 1,-1 0-1,1 0 1,0 0 0,-1 0-1,1-1 1,-1 1-1,1 0 1,-1 0-1,1 0 1,0 0 0,-2 0-1,-16 1 128,12-1-93,0 1-30,-1 0 1,1 0 0,0 0-1,0 1 1,0 0-1,0 0 1,0 1 0,0 0-1,0 0 1,1 0 0,0 1-1,-1-1 1,1 1 0,1 0-1,-1 1 1,1 0-1,-1-1 1,1 1 0,0 0-1,1 1 1,-4 5 0,6-9-26,0 1 0,0 0 0,0-1 1,0 1-1,0 0 0,0-1 0,1 1 1,-1 0-1,1 0 0,0-1 0,0 1 1,0 3-1,28-6 105,-27 0-95,-1-1 0,1 1 0,0-1 0,-1 1 0,1-1 0,-1 1 0,1-1 0,-1 0 1,0 1-1,1-1 0,-1 1 0,0-1 0,1 0 0,-1 1 0,0-1 0,0 0 0,1 0 0,-1 1 0,0-1 1,0 0-1,0 0 0,0 1 0,0-1 0,0 0 0,0 0 0,0 1 0,0-1 0,-1 0 0,1 1 0,0-1 1,0 0-1,-1 1 0,1-1 0,0 0 0,-1 1 0,1-1 0,0 0 0,-1 1 0,1-1 0,-1 1 1,1-1-1,-2 0 0,-56-20-3843,24 10-1715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32.7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4 4825,'0'0'7952,"-7"-4"-5713,6 27-1341,1 28 127,0-48-1002,1-1 1,0 1-1,-1 0 1,1-1-1,0 1 1,0 0-1,0-1 1,1 1-1,-1-1 1,1 1-1,-1-1 1,1 0-1,0 0 1,0 0-1,3 3 1,1 0-12,1 0 0,0-1 1,0 0-1,0 0 0,0-1 0,1 0 0,0 0 0,-1-1 1,1 0-1,0 0 0,0-1 0,0 0 0,0 0 1,15-2-1,-17 1 3,1-1-1,-1 0 1,1 0 0,-1-1 0,0 0 0,1 0 0,-1 0 0,0-1 0,0 0-1,-1 0 1,1 0 0,0-1 0,-1 0 0,0 0 0,0 0 0,0-1 0,-1 0-1,6-7 1,-8 9 71,-1 0 1,1-1-1,-1 1 0,0-1 0,0 1 0,0-1 0,0 0 0,-1 1 0,1-1 0,-1 0 0,0 1 0,0-1 0,-1-5 1,0-2 227,1 10-285,0 0-1,-1 1 1,1-1-1,-1 0 1,1 0 0,-1 0-1,0 1 1,1-1 0,-1 0-1,0 1 1,0-1-1,1 1 1,-1-1 0,0 1-1,0-1 1,0 1 0,0-1-1,0 1 1,1 0-1,-1-1 1,0 1 0,0 0-1,0 0 1,0 0-1,0 0 1,0 0 0,0 0-1,-2 0 1,-35 0 225,32 0-150,1 0-83,1 0 0,0 0 1,0 1-1,-1-1 0,1 1 0,0 0 1,0 0-1,0 0 0,0 1 0,0 0 1,0-1-1,1 1 0,-1 1 0,0-1 1,1 0-1,0 1 0,-1 0 0,1 0 1,-5 5-1,5-3-22,0 0-1,0 1 1,0-1 0,1 0 0,0 1 0,0-1-1,0 1 1,1 0 0,0 0 0,0 0 0,0-1 0,1 13-1,0-17 0,0 1 0,0-1-1,1 0 1,-1 0 0,1 1 0,-1-1-1,1 0 1,0 0 0,0 0 0,-1 0-1,1 0 1,0 0 0,0 0-1,0 0 1,0 0 0,0 0 0,0-1-1,0 1 1,0 0 0,0 0-1,0-1 1,1 1 0,-1-1 0,0 1-1,0-1 1,1 0 0,-1 1-1,0-1 1,1 0 0,-1 0 0,2 0-1,3 1 7,0-1-1,-1 0 0,1 0 1,0 0-1,-1-1 1,7-1-1,-9 1 1,1 0 1,-1-1-1,0 1 0,1-1 1,-1 0-1,0 0 1,0 0-1,0 0 0,0 0 1,0-1-1,-1 0 0,1 1 1,-1-1-1,0 0 1,0 0-1,0 0 0,0-1 1,2-3-1,-1 1 41,-1-1 0,1 0 0,-1 0-1,0-1 1,-1 1 0,0 0 0,0-1 0,-1-8 0,0 15-29,0 0-1,0 0 1,0 0 0,0 0 0,0 0 0,-1 0 0,1-1-1,0 1 1,-1 0 0,1 0 0,-1 0 0,0 0 0,1 0 0,-1 0-1,0 1 1,1-1 0,-1 0 0,0 0 0,0 0 0,0 1 0,0-1-1,-1 0 1,-1-1 2,0 0 0,0 1 0,0 0-1,0 0 1,-1 0 0,1 0 0,-6-1 0,-3 1-67,-1 1 0,1 0 0,-17 2 1,27-2-12,-1 1 0,1-1 0,0 1 0,0 0 0,0-1 0,0 1 0,0 0 0,0 0 0,0 1 0,0-1 0,1 0 0,-1 1 0,0-1 0,1 1 0,-1-1 0,1 1 0,-1 0 1,1-1-1,0 1 0,0 0 0,0 0 0,-1 3 0,-2 4-411,1 0 0,0 0 0,-2 17 0,3-13-145,-11 51-2783,5 2-1833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3:33.7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134 191 1016,'0'0'5928,"4"-14"-5131,-2 6-520,14-68 328,-10 12 4397,-6 63-4917,0 0 0,-1-1 1,1 1-1,-1 0 0,1 0 1,-1 0-1,1 0 0,-1 0 1,1-1-1,-1 1 0,0 0 1,0 0-1,0 1 0,1-1 1,-1 0-1,0 0 0,0 0 1,0 0-1,0 1 0,-1-1 0,1 1 1,0-1-1,0 1 0,0-1 1,0 1-1,-1-1 0,1 1 1,0 0-1,0 0 0,-2 0 1,-41-4 1733,40 4-1637,0 0-37,1 0 0,-1 0 0,0 0 0,0 0 0,0 1 0,0 0 0,1 0 1,-1 0-1,0 0 0,1 0 0,-1 1 0,-6 3 0,8-3-121,-1 1 0,1-1 1,0 1-1,0 0 0,0 0 1,0 0-1,1 0 0,-1 0 1,1 0-1,0 0 0,0 0 0,0 0 1,0 1-1,0 4 0,0-2 27,-1 0-2,1 1-1,0-1 1,0 1 0,1 0 0,0 6 0,0-12-54,0 0 1,0 0-1,0 1 1,0-1-1,0 0 1,1 0-1,-1 0 1,1 0-1,-1 0 1,0 0-1,1 0 1,0 0-1,-1 0 1,1 0-1,0 0 1,-1 0-1,1-1 1,0 1-1,0 0 1,0 0-1,0-1 1,0 1-1,0-1 1,0 1-1,0-1 1,0 1 0,0-1-1,0 1 1,0-1-1,0 0 1,0 0-1,0 1 1,0-1-1,0 0 1,0 0-1,2 0 1,2 0 8,0 0 0,0 0 0,0 0 0,0 0 0,0-1 0,0 0 1,0 0-1,0-1 0,0 1 0,0-1 0,-1 0 0,1 0 0,-1 0 1,1-1-1,-1 0 0,0 0 0,0 0 0,0 0 0,6-7 0,-1 2 60,21-20-23,-29 27 10,1-1 1,-1 0-1,1 1 1,-1-1 0,0 0-1,1 0 1,-1 0-1,0 0 1,0 0 0,0 0-1,-1-1 1,1 1-1,0-3 1,-36 4 943,25 1-867,8-1-109,0 1 1,0 0-1,0 0 0,0 0 1,0 0-1,0 1 0,0-1 1,1 0-1,-1 1 0,-3 1 1,4-1-26,0 0 1,0-1 0,1 1-1,-1 0 1,0 1-1,1-1 1,-1 0 0,1 0-1,-1 0 1,1 0-1,-1 0 1,1 0 0,0 1-1,0-1 1,0 0 0,0 0-1,0 1 1,0-1-1,0 0 1,0 2 0,-7 79 386,7-81-254,-1-23 152,0 20-415,0 1 118,1 1-1,0-1 0,-1 0 0,1 1 0,0-1 0,-1 1 0,1-1 1,0 1-1,-1-1 0,1 1 0,-1 0 0,1-1 0,-1 1 0,1-1 1,-1 1-1,0 0 0,1 0 0,-1-1 0,1 1 0,-1 0 0,0 0 0,1 0 1,-1 0-1,1-1 0,-1 1 0,0 0 0,1 0 0,-1 0 0,0 0 1,1 1-1,-2-1 0,-6 22-5557,0 0 968,-5 1-1814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5:59.1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567 7 4256,'0'0'6473,"-13"-6"-2860,-3 6-2893,0 0 1,-1 2-1,1-1 1,-25 7-1,26-5-289,-1 0-1,0-2 0,-24 0 0,-11 2 142,-75 13 250,64-9-484,45-6-301,-1 1 0,1 0 0,0 2-1,-28 8 1,39-11-35,5 39-389,1-37 378,1-1 0,0 1 0,0 0 0,0-1 1,1 1-1,-1-1 0,0 0 0,1 1 0,0-1 0,0 0 0,-1 0 0,1 0 0,0 0 1,1 0-1,-1 0 0,0-1 0,0 1 0,1-1 0,4 3 0,51 22-65,5-9 206,1-2 0,80 8 0,-61-11 107,-3-3-35,0-4 0,83-6 1,-55 0-30,-66 3-57,58 10 1,-60-6 39,57 1 0,-80-5-140,0-1 0,1 2 0,31 9 0,-33-8 6,0 0-1,0-1 1,31 2 0,18 6 16,24-5 20,-4-1-19,19-5-9,-100 0-33,0-1 0,0 1 0,1-1 0,-1 0 0,0 0 0,0-1 0,0 1-1,0-1 1,0 0 0,0 0 0,-1-1 0,1 1 0,-1-1 0,6-4 0,1 0-33,6-8-96,-12 10 96,-1-1 1,0 0-1,-1 0 1,1 0-1,-1 0 1,-1 0-1,1-1 1,-1 1-1,0 0 1,0-1-1,-1 1 1,0-11-1,0 13 26,-1 1 0,1-1 0,-1 1 0,1-1 0,-1 0-1,0 1 1,0 0 0,-1-1 0,1 1 0,-1 0 0,0-1 0,1 1 0,-1 0 0,-1 0 0,1 1 0,0-1-1,-1 0 1,1 1 0,-1-1 0,0 1 0,0 0 0,0 0 0,0 0 0,0 0 0,0 1 0,-7-3-1,-7-2 28,-1 1-1,0 0 0,0 2 0,-21-3 0,-1 0 110,32 5-57,-1 0 0,1 1 1,-17 1-1,4-1 197,12-10-109,0-2-7035,-2 6 326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01.9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126 459 5233,'0'0'6577,"-4"1"-5709,-1 2-596,3-2-156,0 0 0,0 0 1,0 0-1,0-1 0,0 1 0,0-1 0,0 1 1,0-1-1,0 0 0,-4 1 1600,-15-1 2827,19 0-4490,-1 0 1,0-1-1,1 1 1,-1-1 0,0 1-1,1-1 1,-1 0-1,1 0 1,-1 0 0,1 0-1,-1 0 1,1-1-1,0 1 1,0-1-1,-1 1 1,1-1 0,0 0-1,1 0 1,-1 0-1,0 0 1,0 0 0,1 0-1,-1-1 1,1 1-1,0 0 1,0-1-1,0 1 1,0-1 0,0 1-1,0-5 1,-2-7-94,0-1 1,2 1-1,-1-1 0,2-20 1,0 24 82,1 6-45,0 0-1,0 1 1,0-1-1,0 0 0,1 1 1,0-1-1,0 1 1,0 0-1,0 0 1,0 0-1,1 0 0,0 0 1,0 0-1,5-4 1,6-7-24,30-23 0,-43 38 24,24-18 5,0 2 1,46-22-1,2-2 14,-67 38-18,1-1 1,-1 1-1,0 0 0,1 0 0,-1 1 1,1 0-1,-1 0 0,11 0 0,0 1-6,0 0-1,20 4 1,-26-1 12,0 1 1,0 0-1,0 1 1,0 0-1,-1 0 1,0 1-1,10 8 1,5 2 3,-14-10-4,-7-3 12,1 0 1,0 0-1,0-1 0,-1 1 0,1-1 1,9 2-1,-12-4-7,0 1-1,0-1 1,1 0 0,-1 0 0,0-1 0,0 1-1,0 0 1,0-1 0,0 1 0,0-1 0,0 0-1,0 0 1,0 0 0,0 0 0,0 0 0,0 0-1,0 0 1,-1 0 0,1-1 0,0 1 0,1-3-1,14-13-2,1 2 0,0 0 0,2 0 0,-1 2 0,1 1 0,1 0 0,43-16 0,-46 24-22,-1 0 0,1 2 0,0 0-1,0 1 1,23 2 0,-11-1 0,-26 1 13,-1 0 0,1 0 0,-1 0 1,1 0-1,-1 0 0,0 1 0,1-1 1,-1 1-1,0 0 0,0 0 0,0 0 0,0 1 1,0-1-1,-1 1 0,1-1 0,-1 1 1,0 0-1,1 0 0,-1 0 0,0 0 1,1 5-1,5 6 55,-1 1 1,0 0 0,5 20 0,-10-21 36,-2-11-75,0 0-1,0 0 1,1-1 0,-1 1 0,1 0-1,0 0 1,0 0 0,0 0-1,0-1 1,3 6 0,-3-7-16,0 0 1,0-1-1,0 1 1,1 0-1,-1-1 1,0 1-1,1-1 1,-1 1-1,1-1 0,-1 0 1,0 1-1,1-1 1,-1 0-1,1 0 1,2 0-1,30-1-30,-22 0 24,164-10-170,-176 12 176,1 0 0,0-1 0,0 1 0,-1 0 0,1 0 0,-1 0 1,1 0-1,-1 0 0,1 0 0,-1 0 0,1 0 0,-1 0 0,0 0 0,0 0 1,1 0-1,-1 0 0,0 0 0,0 0 0,0 0 0,0 0 0,0 0 0,-1 1 1,1 37-17,0-29 15,-1-6 9,0 0 0,1 0 0,-2 0 1,1 0-1,0-1 0,-1 1 0,0 0 0,1-1 0,-2 1 0,1-1 1,0 1-1,-1-1 0,1 0 0,-1 0 0,0 0 0,-4 3 1,-12 14 33,-4 2 17,20-21-52,1 0 1,0 1-1,0 0 0,0 0 0,0-1 0,0 1 0,0 1 1,0-1-1,0 0 0,1 0 0,-1 1 0,-1 4 0,-9 15-31,10-19 21,0-1-1,0 1 1,1-1 0,-1 1 0,1-1-1,-1 1 1,1 0 0,0 0 0,0 0 0,0 3-1,1 4-11,0-9 16,1 1 0,-1 0 0,0-1 0,0 1 0,0-1 0,0 1 0,0-1 1,0 1-1,-1-1 0,1 1 0,0-1 0,-1 1 0,1-1 0,-1 1 0,0-1 0,1 1 0,-1-1 0,0 0 1,-1 2-1,-4 8 26,6-9-23,-1-1 1,1 0-1,0 0 1,-1 0-1,1 0 1,-1 0-1,1 0 1,-1 0-1,0 0 1,1 0-1,-1 0 1,0 0-1,0-1 1,0 2-1,-17 13 24,8-6-1,-1-1 0,-1 0 0,-19 12 0,12-12 2,0-1 1,-1-1-1,1 0 1,-1-2-1,0 0 1,-29 1-1,-126-4 72,87-2 158,-239 1 1329,310-2-1503,1 0 1,-1-1-1,0-1 0,1 0 1,-29-12-1,6 2 82,27 10-130,6 3-15,0-1 1,0 0 0,0 0-1,1-1 1,-1 0 0,1 0-1,-8-5 1,4 3-267,8 5 187,0-1-1,1 1 1,-1 0 0,0-1-1,0 1 1,1-1 0,-1 1 0,0-1-1,1 1 1,-1-1 0,0 1-1,1-1 1,-1 0 0,1 1 0,-1-1-1,1 0 1,0 0 0,-1 1-1,0-3 1,-6-6-1946,-8 4-4610,-4 4-513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04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6601,'0'0'10219,"0"9"-8302,1 7-1364,1 1 1,0-1 0,1 1 0,1-1 0,8 24 0,39 82 128,-14-36-279,-4-9-131,10 29 92,-37-95-134,-3-25 256,-6-26 214,-27-37-641,6 21-22,-45-103-19,19 50 36,48 104-55,0 0 1,0 0-1,0 0 1,0-1-1,1 1 0,0-1 1,0 1-1,0-7 1,-2 13-316,-1 9 166,5-3 158,1 1-1,0 0 0,0 0 0,0-1 0,1 0 0,0 1 1,0-1-1,8 11 0,3 11-582,13 18-3930,-13-29-1259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05.5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492 5 3424,'0'0'10029,"-2"-1"-9690,1 0 1,-1 1 0,1-1-1,-1 1 1,1-1 0,-1 1-1,0-1 1,1 1-1,-1 0 1,0 0 0,-1 0-1,-2 2-189,1 0 0,0 0 0,0 1-1,0 0 1,1-1 0,-1 1 0,1 0-1,-1 1 1,1-1 0,0 1 0,0-1 0,-2 5-1,-2 1 55,-113 160 1523,45-56-966,-27 41 289,28-41-327,34-52-322,37-51-220,5-16 78,6-14-249,1 1 1,0-1-1,2 1 1,0 1-1,1 0 1,19-22-1,-11 14 8,226-332-229,-239 350 204,-5 6 5,0 1 0,-1-1-1,1 0 1,0 0 0,-1 0-1,0 0 1,1 0 0,-1 0 0,0-1-1,0 1 1,0 0 0,0-1-1,-1 1 1,2-4 0,1 8 22,1 7 52,-5 0-33,-1 1 1,1-1 0,-2 0 0,1 0 0,-1 0-1,0 0 1,-1-1 0,0 1 0,-1-1-1,-5 9 1,-8 16 24,10-19-694,0-1 0,-1-1 1,-16 20-1,-37 32-5783,42-44 2797,-16 19-7777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31.2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40 2904,'0'0'16812,"0"-7"-19007,-2-8-1063,-10-2-2236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31.7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2056,'0'0'1808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6:32.1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1 0 784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06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0 115 3872,'0'0'10668,"9"-6"-10264,79-32 656,-59 27-1013,7 0 87,0 1 0,1 2 0,0 1-1,68-2 1,1-2 152,-88 9-251,0 1 0,0 0-1,1 1 1,27 4 0,-42-2-4,1-1-1,-1 1 0,0 0 1,1 0-1,-1 0 0,0 0 1,-1 1-1,1 0 0,0-1 1,-1 1-1,1 1 0,-1-1 0,0 0 1,0 1-1,0 0 0,-1 0 1,1-1-1,-1 2 0,0-1 1,0 0-1,1 5 0,4 11 187,-1 0-1,0 1 1,2 25-1,-5-30-147,0 8 22,-2 0-1,0 1 1,-3 25-1,0 6 135,0-35-81,0 1-1,-1-1 1,-2 0-1,0 0 1,-10 24-1,6-18 138,9-24-265,0-3-16,0 1 1,0 0-1,0-1 1,0 1-1,0-1 1,0 1-1,0-1 1,0 1-1,0-1 1,0 1-1,0-1 1,-1 1-1,1-1 0,0 1 1,0-1-1,-1 1 1,1-1-1,0 1 1,-1-1-1,1 0 1,0 1-1,-1-1 1,1 1-1,-1-1 1,1 0-1,-1 0 1,0 1-1,0 0-575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07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427 0 1840,'0'0'12878,"6"18"-11073,-5-13-1587,0 0 0,0 1 1,-1-1-1,1 1 0,-1-1 0,0 1 0,-2 6 0,1 10 140,2 30 212,0-19-298,-1 0 0,-1-1-1,-2 1 1,-10 45 0,-41 157 356,5-53-119,24-99-365,-14 36-64,4-46-37,-9 27 66,31-72-94,3-6 6,-2 0 0,0 0 0,-1-1 0,-22 26 0,-14 14 338,43-52-273,5-7-75,0 0 0,0 0 1,0 0-1,0 0 0,-1-1 1,1 1-1,-1 0 0,1 0 1,-1-1-1,0 1 0,1-1 1,-5 2-1,5-3-46,2-5-2075,4-12-244,0 1 0,12-24 0,4-4-4074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09.3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2616,'0'0'4188,"11"-1"-3352,20-1 295,1 1 1,-1 2-1,46 7 1,-19 5 454,65 24 0,-103-28-1269,-1 1 0,0 0 0,-1 1 1,0 1-1,31 27 0,-30-24-182,5 7 194,0 1-1,39 49 1,-54-58-198,0-1 1,0 2-1,-2-1 0,0 1 1,0 0-1,-1 0 1,5 24-1,-3-9-15,-5-23-80,-1 1 1,0 0-1,0 0 0,1 14 1,-3-14-10,1-1 1,0 0 0,1 1-1,0-1 1,3 8-1,-3-8-6,0 0-1,0-1 1,-1 1-1,0 0 0,1 8 1,-2-9-8,1 1 1,0-1 0,1 0 0,-1 0-1,1 1 1,5 9 0,-4-10-8,-1-1 0,0 1 0,0 0-1,-1 1 1,1-1 0,0 11 0,12 71 23,-13-61 20,-1-16-4,1 0-1,-1-1 1,-1 1 0,0 0 0,0-1 0,-5 17 0,-8 44 7,-14 25-9,-5-7 21,10-17-36,-4-1 149,-9 14-172,-20 32 173,11-31-97,13-22-57,-13 27 31,-15 25-23,48-93-27,0 0 0,2 1-1,-8 28 1,-7 15 26,19-50-28,-8 12 1,7-17 9,0-1-1,0 2 1,-7 18 0,9-18 4,-1 0 0,0-1 0,-12 17 0,-17 37 191,7-12 36,6-13-138,-6-2 37,12-25-189,16-14-21,0 0-1,0 0 1,-1 1 0,1-1-1,0 0 1,0 0 0,-1 0-1,1 0 1,0 0-1,0 0 1,-1 0 0,1 0-1,0 0 1,0 0 0,-1 0-1,1-1 1,0 1 0,0 0-1,-1 0 1,1 0 0,0 0-1,0 0 1,-1 0 0,1 0-1,0-1 1,0 1 0,0 0-1,-1 0 1,1 0 0,0-1-1,0 1 1,0 0 0,0 0-1,-1-1 1,1 1-1,-1-4-813,0 0-1,0 0 0,1 1 0,-1-1 0,1 0 0,0-8 1,0-20-4379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09.9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 1 3224,'0'0'6025,"-1"0"-5883,0 1 0,1-1-1,-1 0 1,0 1 0,0-1 0,0 1 0,1-1-1,-1 1 1,0-1 0,0 1 0,1 0-1,-1-1 1,1 1 0,-1 0 0,0 0 0,1-1-1,-1 1 1,1 0 0,-1 1 0,-66 201 4639,23-62-3085,-7 26-218,-17 45-255,27-80-487,19-58-310,21-68-361,-1-2-363,3-6-280,0-19-599,-1-18-1842,2-1 1,9-53-1,-3 27-2601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10.3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147 0 3472,'0'0'7641,"-2"9"-6315,-17 80 1872,13-53-1831,-2 0 0,-20 56-1,4-20-538,18-50-688,-1-1 0,-12 25 0,14-34-169,-1 1-2390,-4-4-4376,3-8 1318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7:11.2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0 1688,'0'0'8487,"-1"7"-6231,-71 201 2999,-1 117-2488,70-310-2987,-1 7 475,3-7-7466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30.1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0 5953,'0'0'9798,"-6"8"-8722,4 3-807,0 1-1,1-1 1,1 1 0,0 0 0,2 14-1,0 11-49,-2 19 170,-6 143 503,-1-75-472,-1-31-106,-13 93-7,13-121-163,7-44-117,-2 1-1,-6 26 0,5-31 32,2-1 1,-1 27-1,-1 2 76,-3 56-50,0-11-28,4-57-50,1 1 0,4 50 0,0-12 33,-9 39 11,0-54-21,0-1 19,0 32-17,0 22-38,7 961 196,7-1010-211,-7-56 18,1 0 1,0 0 0,0 0-1,0-1 1,1 1 0,3 6-1,-4-7 0,1 1-1,0-1 1,-1 1-1,0-1 1,0 1-1,1 6 1,-2-9-3,0-1 1,0 1-1,0 0 0,1-1 0,-1 1 1,1 0-1,-1-1 0,1 1 0,-1-1 1,1 1-1,0-1 0,0 1 0,0-1 1,0 1-1,0-1 0,0 0 0,2 2 1,-2-3-62,28 6-39,6 2 289,40 2 1,-39-5-47,223 26 666,-168-26-712,-60-4-71,34 4 0,-32-1 15,-1-3 1,52-3 0,-15 0-114,98 2 199,-166 0-87,21 0 23,-17 0-50,3-16 23,17-28-7,-2 0 0,-2-2-1,-2 0 1,19-71 0,-26 66 12,-1 0 0,5-98 0,-12-108-17,-5 165-7,3 53 10,10-59 0,-6 59 3,2-60 0,6-140-85,-7 22 109,7 27-47,-12 154 1,7-44-1,-4 45 50,0-42 0,-1 11-40,23-127-1,-24 179-9,13-115 24,-12 109-24,1-1 0,8-23 0,7-32 0,-8 23 1,-8 39-1,0-1 0,-2 0 0,3-29 0,9-100 64,-14 95 20,0 48-54,-12-6 44,11 5-68,-1 0-1,0 1 1,0 0 0,0-1-1,0 1 1,0 0-1,-1 0 1,1 0 0,-4-1-1,-74-11 215,-132-3 0,-397 16 47,584-1-221,1-1-1,-26-6 1,27 4-11,-2 0 0,-24 1-1,38 2 9,1 0 0,0-1 0,-13-3 0,-28-3 385,9 2 355,33 7-592,7-1-170,-1 0 0,1 0 1,0 0-1,-1 0 0,1 0 1,0 0-1,-1-1 0,1 1 1,0-1-1,-1 0 0,-3-1 1,-30-9 195,23 10-208,12 1-5,7-4-766,59-33-3538,-24 11-925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32.6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330 2459 3872,'0'0'8318,"-4"-5"-7239,-14-24 128,1-2 1,1 0 0,2-1-1,-20-63 1,3 6-563,-16-34-176,-53-234 1,85 296-363,8 32-65,0 0 0,2-1-1,-2-50 1,0-187 294,7 207-246,3 0 0,3 0 0,19-89 0,10-40 68,1 23-73,-31 133-72,-1 1 1,-2-1-1,-2-54 1,-1 46-16,6-58 1,3 46-8,-3 26 40,2-53 1,-7 79 32,8 23-948,11 17 951,-15-25-62,0-1 0,2 1 0,12 23 0,-10-21 31,0 0-1,8 25 1,-13-29-20,28 82 165,-9-24-51,-17-49-82,17 38-1,-9-26 17,17 59-1,-8-21 9,20 85-18,-28-99-72,32 90-1,-8-43 134,25 107 0,-43-139 42,-16-58-140,12 46 62,14 82 0,-9-53 30,7 44-46,-7-26-59,-13-55 23,-4-33-7,-1 1 0,1 29-1,-2-28-20,0-1-1,1 1 0,7 24 0,3 15 32,-8-35-28,2 18 11,0 139 24,-7 30 336,0-211-437,0-4-745,0-168-6315,0 88 1526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0:50.7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372 3641 6105,'0'0'4624,"0"-9"-3683,0 1-853,0-10 547,0 0 0,1 0 0,1 1 0,8-35 1,-4 30-7,-1 0 0,4-38 0,0-3 102,2-18 188,-3-1 0,-5-123 0,-4 133-97,0 54-718,-2 0 0,0 0 0,-1 0 0,-1 1 0,-1 0 0,-15-32 0,3 3-14,10 29 15,0 0 0,-13-19-1,-8-16 148,20 34-187,-1 1 1,-17-21-1,15 21-2,-19-33 0,-39-89 119,58 112-139,2 4-19,-10-34 1,-22-88 37,22 72-48,10 36 12,-10-65 0,7-80-28,13 173 3,-1-10 3,1 0-1,1 0 1,0 0 0,2 0 0,0 0-1,1 1 1,7-20 0,12-16-39,30-53 0,-18 41 17,-21 39 17,-9 19 15,0-1 0,-1 1 0,0-1 0,4-16 0,-4 5-6,-1 0 0,0-27-1,3-16 5,7-45-4,2-175 0,-16 262-9,1 0-5,0 1 0,1-1-1,1 1 1,1 0 0,6-23-1,-3 22-14,44-121-47,-42 124 59,0 0-1,2 0 1,0 0 0,1 2-1,20-24 1,-30 38 14,20-22-51,0 1-1,2 0 1,0 2 0,47-33-1,-64 53 29,-5 1 16,-1 0-1,1 0 0,0 0 1,0 0-1,-1 0 0,1 0 1,0-1-1,0 1 1,-1 0-1,1 0 0,0-1 1,-1 1-1,1 0 0,-1-1 1,1 1-1,0-1 1,-1 1-1,1-1 0,0 0 1,-1 1-12,0 0 0,0-1 0,1 1 0,-1 0 0,0 0 0,0 0 0,0 0 0,0 0 1,0 0-1,0 0 0,1 0 0,-1 0 0,0 0 0,0 0 0,0 0 0,0 0 0,0 0 0,0 0 1,1 0-1,-1 0 0,0 0 0,0 0 0,0 0 0,0 0 0,0 0 0,1 0 0,-1 0 0,0 0 1,0 0-1,0 0 0,0 0 0,0 0 0,0 0 0,0 0 0,1 0 0,-1 0 0,0 1 0,0-1 1,0 0-1,0 0 0,0 0 0,0 0 0,0 0 0,0 0 0,0 0 0,0 1 0,1-1 1,1 11-209,-2 13 234,0-22-59,1 63 275,-4 0 0,-16 101 0,-44 224 401,58-344-572,1 1 1,5 79-1,0-44-49,-1-21 1,3 1 0,15 89 1,3 9 91,-10-60-96</inkml:trace>
  <inkml:trace contextRef="#ctx0" brushRef="#br0" timeOffset="1">522 1614 23526,'3'27'2,"1"34"33,7 72 14,-3-67-46,-6-44-2,0 1 0,2-1 1,0-1-1,11 32 0,1-6-12,9 21-10,-10-37 19,1 0 0,1-1-1,1-2 1,2 1 0,28 29 0,-39-49 15,11 12 5,0 0 0,-2 1 0,0 1 0,-1 0 0,22 43 0,-15-24-1,-21-36-8,1-1 1,0 1 0,-1 0-1,0 0 1,0 0-1,-1 0 1,0 0 0,0 1-1,0-1 1,-1 1-1,1 11 1,-1 20 31,-1-11 0,-2 36 1,0-54-25,1 1-1,-2 0 1,1-1 0,-1 0-1,0 0 1,-1 0 0,-6 11-1,-114 196 218,114-194-245,1 1 0,1 0 0,1 0 1,1 0-1,1 1 0,1 0 0,-1 29 1,1-16 0,-1 12 1,2 0 0,2 1 0,5 52 0,17 17-14,0 19 22,-16-92 12,3 69 11,-7-46 0,-3 81 81,-2-124-73,-2 0 0,0 0 0,-11 25 0,-4 14 30,-27 81 291,32-103-272,9-17-40,6-21-40,0 0 0,0 0 1,-1 0-1,0 0 0,-4 6 0,5 1-13,2-12 13,-1 1-1,0-1 1,0 1-1,0-1 1,0 1-1,0-1 1,0 1-1,0 0 1,0-1-1,0 1 1,0-1 0,0 1-1,0-1 1,0 1-1,0-1 1,0 1-1,-1-1 1,1 1-1,0-1 1,0 1-1,-1-1 1,1 1-1,0-1 1,-1 1-1,1-1 1,0 1-1,-1-1 1,1 0 0,0 1-1,-1-1 1,1 0-1,-2 1 1,1-1-94,1 0-162,-1 0 70,0 0 0,1 0 0,-1 0 0,1-1 1,-1 1-1,0 0 0,1 0 0,-1 0 1,1-1-1,-1 1 0,1 0 0,-1-1 1,1 1-1,-1 0 0,1-1 0,-1 1 0,1-1 1,-1 1-1,1-1 0,0 1 0,-1-1 1,0 0-1,0-19-3059,1-2-2570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0:49.1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177 2063 4600,'0'0'2449,"0"-15"-1418,0-4-549,1 0 1,1-1-1,0 1 1,7-23 0,109-342 6219,-114 366-6399,-1 1-1,2-35 1,-5 43-89,1 0 0,-2 1 0,1-1 0,-1 0 1,-1 1-1,0-1 0,-5-16 0,1 15-18,0 1 0,0-1 0,-1 1 0,-14-15 0,12 14-62,0 0 0,1 0 0,-10-16 0,6 5 26,2 5-113,1 1 0,1-2 0,0 1 0,1-1 0,1 0 0,1-1 0,-6-29 0,10 34-49,0 0 0,1 0 1,1 0-1,0 0 0,1 0 0,0 0 0,1 0 1,0 0-1,1 1 0,11-24 0,-7 19-4,2 1 1,0 0-1,1 0 0,0 1 1,1 1-1,1 0 0,15-12 1,38-28-3</inkml:trace>
  <inkml:trace contextRef="#ctx0" brushRef="#br0" timeOffset="1">382 688 21793,'146'-102'-5,"-84"62"5,-57 36 3,1 0 0,-1 0 0,0 0 0,0-1 0,-1 0 0,1 0 0,-1 0 0,0-1 0,0 1 0,-1-1 0,0 0 0,0 0 0,4-11 0,-2-1 12,-1-1 1,-1 1 0,1-29-1,2-9-6,-1 28-17,3-20 6,-9 38-1,2 0 0,-1 0 0,1 1 0,1-1 0,-1 0 0,2 1 0,4-14 0,-5 16-2,1 1 0,-1-1 0,-1 0 0,1 0 0,0-13 0,-2 13 4,1 1 0,0 0 0,0-1 1,0 1-1,1 0 0,0 0 0,0 0 0,4-6 0,-5 11 0,0-1 0,-1 1 0,1-1 0,0 1 0,-1-1 0,1 0 0,-1 1 0,1-1 0,-1 1 0,0-1 0,1-2 0,-1 3 1,0 1-50,1 0-1,-1 0 1,1 1-1,-1-1 1,0 0-1,1 1 1,-1-1-1,1 1 1,-1-1-1,0 0 1,1 1-1,-1-1 1,0 1-1,0-1 1,1 1-1,-1-1 1,0 1-1,0-1 1,0 1-1,1-1 1,-1 1-1,0 0 1,0-1-1,0 2 1,1 20 78,1 1 1,6 23-1,1 12 147,-1 12 3,6 88 136,-7 83 104,-7-217-352,0 0 1,-2 0-1,0-1 0,-8 32 0,-10 12 20,2-4-39,-14 81 0,24-90-30,2 0 0,3 0 0,3 1 0,10 95 0,24 7 92,-22-111-97,-1 0 1,-3 1 0,4 74 0,-11-92 25,-2-1-1,0 1 1,-2-1 0,-1 0-1,-15 53 1,0-33 46,-3-2 1,-1-1 0,-43 64-1,33-59 45,-49 106 0,77-140-134,2 0 0,-1 0 0,2 0 0,0 1 0,1-1 0,2 33 0,0-19 1,-1 26 13,3 0 0,15 89 0,-9-102 35,-1 0 0,-2 1-1,-3-1 1,-2 79 0,-3-112-36,0-1-1,0 0 1,-1 0-1,0 0 1,-1 0-1,0 0 1,-6 10-1,-41 57 69,27-43-45,-7 6 120,-2 0 1,-40 35-1,71-71-138,-15 14 40,0 1 0,1 1-1,1 1 1,-13 22 0,22-32-36,1 1-1,-1 0 1,2 0-1,0 1 0,0-1 1,1 1-1,0 0 1,1 0-1,1 0 1,-1 14-1,0 16-1,-2 0-1,-13 55 1,5-33 8,-27 96 406,29-125-236,-11 14 17,7-19-132,13-28-127,0 1 0,0-1-1,0 1 1,0-1 0,-1 1-1,1-1 1,-1 0 0,0 0-1,1 1 1,-1-1 0,0 0-1,0-1 1,-1 1 0,1 0-1,0-1 1,0 1 0,-4 1-1,4-8-1198,0-5 523,0 0 0,0 0 0,1 0 0,0 0-1,2-20 1,0-2-875,3-58-3454,13 1-2210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38.4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15 452 7761,'0'0'7297,"-1"1"-7245,0-2 0,1 1 0,-1 0 0,0 0 0,1 0 0,-1 0 0,0 0 0,1 0 0,-1-1 0,0 1 0,1 0 0,-1-1 0,0 1 1,1 0-1,-1-1 0,1 1 0,-1-1 0,0 1 0,1-1 0,-1 0 0,2-5 45,1 1-1,0-1 1,0 0 0,0 1 0,1 0-1,0 0 1,0-1 0,0 2-1,1-1 1,-1 0 0,8-6 0,6-10 174,44-70 425,38-49-143,-22 40-94,-77 100-440,1-1 1,0 0-1,-1 1 1,1-1-1,-1 1 1,1-1 0,-1 0-1,1 0 1,-1 1-1,1-1 1,-1 0-1,0 0 1,1 1 0,-1-1-1,0 0 1,0 0-1,1 0 1,-1 0-1,0 0 1,0 1-1,0-1 1,0-2 0,0-2 2671,0 12-2690,0 0-13,-1 9 39,1 0-1,1 0 0,1-1 1,0 1-1,1 0 0,5 15 0,38 84 25,-39-99 29,-1 0 0,0 0 0,-2 1 0,0-1 0,-1 1 0,2 20 0,-5-26 0,-1 0-1,1-1 1,-1 1-1,-1-1 1,0 1-1,-1-1 1,0 1-1,0-1 1,-1 0-1,-1-1 1,-6 12-1,-5 7 9,-11 18 82,-33 81 0,47-98-155,2 1 0,2 0-1,0 0 1,2 1 0,1 0-1,-2 54 1,7-16-14,8 158-5,-5-108 55,-3-65 5,-1-35 15,-1-1 0,0 1 0,-2-1 0,0 0 0,-1-1 0,0 1 0,-12 20 0,11-24-82,-1 0 0,-1 0-1,0-1 1,-15 16 0,22-26-331,0-1 0,0 0 0,-1-1 0,1 1 0,-1 0 0,1-1 0,-1 1 0,1-1 0,-1 0 0,0 0 0,-3 1-1,-3 2-2689,-5 1-3426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41.9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686 118 3896,'-3'-5'18924,"-3"4"-19177,-43 1 558,-114 3 74,133 0-382,1 1 0,-1 1 0,-45 15 0,16-1-1,-99 50 0,129-55 8,19-10-18,0 1 0,1 0 0,-16 10 0,24-14-17,11 11-536,16-3 581,1-1 0,1 0-1,46 5 1,90 0 66,-24-3 7,106 7 9,-38-12-64,171 1 40,194-6 89,-572 0-161,-1 0 0,1 0-1,0 0 1,-1 0 0,1 0 0,0 0 0,-1 0-1,1-1 1,-1 1 0,1 0 0,0 0 0,-1 0-1,1-1 1,-1 1 0,1 0 0,-1-1-1,1 1 1,-1-1 0,1 1 0,0-1 0,7-4-3,-2 4 10,-5 1-2,-1-21-20,1 6-52,-1 1-1,-4-26 1,3 35 56,0 0 0,-1 1-1,1-1 1,-1 1 0,0-1 0,0 1-1,-1-1 1,1 1 0,-1 0-1,0 0 1,0 0 0,-4-3-1,-17-19 19,17 18-7,-1-1 0,0 1 1,0 1-1,-1-1 0,-18-11 0,-13-6 38,31 19-35,0 0 0,-1 0 0,0 1 0,0 1 0,-14-6 0,-17-2 166,0 2 0,-53-7 0,84 15 78,0 0 0,0-1-1,-15-6 1,-13-4-2208,13 10-6446,11 3-1644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8:43.2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 0 4544,'0'0'8054,"0"8"-6180,-2 25-547,-1 0 1,-16 61-1,0 5 90,16-85-1255,0 15 0,4-28-161,-1-1-1,0 1 0,0 0 0,1 0 1,-1-1-1,1 1 0,-1 0 0,1-1 1,-1 1-1,1 0 0,-1-1 0,1 1 1,-1-1-1,1 1 0,0-1 0,-1 1 1,1-1-1,0 1 0,-1-1 0,1 0 1,0 1-1,0-1 0,-1 0 0,1 0 1,0 1-1,0-1 0,0 0 0,-1 0 1,1 0-1,0 0 0,0 0 0,0 0 1,0-1-1,56 2 72,11 0 42,107-13 1,193-17 284,5 28-232,-179 2-161,-106 2 24,-1 4 0,1 4 0,-2 4 0,91 27 0,59-2 104,-129-25 1,-104-14-132,12 0 48,23-2 11,-37 1 122,0-2-172,0 0 1,0 0-1,0-1 1,0 1-1,0 0 0,-1 0 1,1-1-1,-1 1 1,0-1-1,0 1 1,0 0-1,0-4 0,2-49 6,0 35 108,-2-1 0,0 1 1,-5-37-1,4 52-63,-1 1 0,0 0 0,0 0-1,0-1 1,0 1 0,0 1 0,-1-1 0,-5-6 0,-10-19 119,17 28-314,0 0-1,0 0 1,0 0 0,0 0 0,-1 0-1,1 0 1,0 0 0,-1 0-1,1 0 1,0 1 0,-1-1 0,1 1-1,-1-1 1,1 1 0,-1-1-1,1 1 1,-1 0 0,1-1 0,-1 1-1,1 0 1,-1 0 0,0 0-1,1 1 1,-1-1 0,-2 1 0,-6-1-3104,-10 0-3988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01.6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 1592,'3'-4'12732,"2"3"-13182,148-5 1682,7 6 1514,-159 0-2598,8 0-469,25 0-4191,-14 0-910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02.3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161 17 1824,'0'0'10175,"-14"-11"-5276,-68 5-2680,36 6-947,37 0-4132,-1 0-3347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04.7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400 62 4416,'0'0'7797,"-10"0"-6056,-6 1-1376,-1 1-1,1 1 0,-1 1 1,1 0-1,0 2 0,1-1 1,-27 15-1,-10 2 427,36-15-655,1 1 0,0 0-1,0 1 1,1 0 0,0 1-1,1 1 1,0 0 0,-13 16-1,20-22-105,4-3-19,-1 1 1,1-1-1,0 0 1,-1 1 0,1 0-1,0-1 1,0 1-1,1 0 1,-1 0-1,1 0 1,-1 0-1,1 0 1,0 1-1,-1 4 1,-5 96 91,8-90-72,0 0 1,1 0-1,1 0 1,0 0-1,8 21 1,-5-17 20,0 3 24,-5-15-28,1 0-1,0 0 1,0 0-1,0 0 1,6 9-1,4 13 91,-8-15-43,-1-8-76,6 11-8,-1-6-19,0 0 0,1 0 0,0 0 0,13 9 0,19 21 113,-12-9-93,-23-25-10,1 0 0,-1 1 0,-1-1 0,1 1 0,-1 0 0,0 1 0,4 9 0,-3-9 39,-5-8-40,-1 0 0,1 1 0,-1-1 1,1 1-1,-1-1 0,1 1 0,-1-1 1,0 1-1,1 0 0,-1-1 0,0 1 1,1-1-1,-1 1 0,0 0 1,0-1-1,0 1 0,1 0 0,-1-1 1,0 1-1,0 0 0,0-1 0,0 2 1,0-1 20,0 0 30,0 3-37,1-4-31,0 0 1,0 0-1,0 0 0,0 0 0,0 0 1,0 0-1,0 0 0,1-1 1,-1 1-1,0 0 0,0-1 0,0 1 1,0-1-1,0 1 0,0-1 1,1 0-1,-1 0 55,147-132 12,-125 113-8,37-42 0,-17 17 29,-32 35-65,-8 7-7,0 0 0,0 0 0,0 0 1,-1 0-1,1-1 0,4-6 0,6-4 6,-12 13-6,0 0 0,0 0 1,1 0-1,-1 0 0,0 0 0,-1 0 0,1 0 0,0 0 0,0 0 0,0 0 0,-1 0 0,1-1 0,0-1 0,36-55 21,-7 15-30,-24 37 7,-1-1 0,0 0 0,0-1-1,5-10 1,-7 11-2,0 0 0,-1 1 0,0-1 0,0 0 0,-1 0 0,0-1 0,0 1 0,0 0 0,-2-10 0,2 3 31,-1 11-18,1-1-1,-1 0 1,0 0-1,0 0 1,-1 0-1,1 0 1,-1 0 0,0 0-1,0 1 1,0-1-1,0 0 1,0 1-1,-1-1 1,0 1-1,0-1 1,0 1 0,0 0-1,-5-5 1,-9-9 153,-2 2 1,0 0 0,-1 1-1,0 1 1,-1 1 0,0 0-1,-1 2 1,0 0 0,-1 1-1,-36-8 1,50 15-203,6 1 2,-1 1-1,1-1 0,-1 0 1,1 1-1,0-1 0,-1 0 1,1 0-1,0 0 1,-2-2-1,3 2-129,0 0 1,1 1-1,-1-1 0,0 0 1,1 0-1,-1 1 1,1-1-1,0 0 0,-1 0 1,1 0-1,0 0 1,-1 0-1,1 0 0,0 1 1,0-1-1,0 0 0,0 0 1,0-1-1,-6-21-8365,5 12 1093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07.4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924 121 3808,'0'0'5717,"-6"-8"-4297,0 0-1037,-1 0 0,-1 0 0,1 1 0,-1 0 1,-1 0-1,1 1 0,-1 0 0,-15-7 1,3 4 54,0 2 0,0 0 0,-1 2 1,0 0-1,-42-2 0,15 4-155,-80 7 1,112 0-278,1 0 1,-1 1-1,1 1 1,0 0-1,1 2 1,0-1-1,-19 14 1,12-9 2,7-3-1,-108 66 85,109-65-73,1 1 0,1 0 0,0 0 0,1 2 0,0-1 0,-16 25 0,18-22 23,0 0-1,0 1 0,1 1 0,1-1 1,1 1-1,-7 31 0,7-13 183,1-1 0,0 53 0,5-86 31,35-7-515,93-40 322,59 13 123,-140 25-194,-1-2 0,0-2-1,-1-2 1,0-1-1,-1-3 1,47-27 0,69-38 136,-118 56-144,-29 19-24,-12 7 48,0 1 0,0 0 0,0-1 0,0 1 0,-1-1 0,1 0 0,0 1 0,0-1 0,0 0 0,0 1 0,-1-1 0,1 0 0,0 0 0,-1 0 0,1 1 0,-1-1 0,1 0 0,-1 0 1,1 0-1,-1 0 0,0 0 0,1 0 0,-1 0 0,0 0 0,0 0 0,0 0 0,0 0 0,0 0 0,0 0 0,0 0 0,0-2 0,0-7 11,-1 0 0,0 0 0,0 0 0,-1 0 0,-1 0 0,1 0 0,-2 0 1,1 0-1,-7-10 0,-18-47 13,20 57 468,3 9-1831,-4 18-11776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09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735 0 6313,'0'0'4457,"5"5"-3801,-4-4-645,2 2 157,1 0-1,-1 0 0,0 0 1,-1 1-1,1-1 1,-1 1-1,1-1 1,-1 1-1,0 0 1,-1 0-1,1 0 1,0 0-1,-1 0 1,0 0-1,0 0 1,0 5-1,6 124 2125,-6-108-2132,-1-18-113,1 1 0,-1-1-1,0 1 1,-1-1 0,0 1 0,0-1 0,0 0 0,-1 1 0,0-1 0,-6 13 0,-19 30 157,-51 82 155,71-124-299,0 0 0,-1-1 0,0 0 0,-9 7-1,9-8 58,5-4-19,0 0 1,0 0-1,0-1 1,0 1-1,0-1 1,-1 0-1,-3 1 1,-13 7 367,19-8-156,0-27-441,1 24 128,1-1 1,-1 1 0,0 0 0,0-1-1,0 1 1,-1 0 0,1-1 0,0 1-1,-1 0 1,0-1 0,1 1-1,-1 0 1,-2-3 0,-5-13-40,-4-3 57,4 11-3,-1 1-1,0 1 1,-1 0-1,-19-13 1,15 14-11,0 0 1,-1 2-1,1-1 1,-1 2 0,-1 0-1,1 1 1,0 0-1,-1 1 1,1 1 0,-1 0-1,0 1 1,1 1-1,-1 1 1,-24 5 0,25-3-6,-1 2 1,1 0-1,1 1 1,-1 0-1,1 2 1,0-1-1,1 2 1,0-1-1,-17 18 1,22-19-28,0 0 0,1 0 1,-11 17-1,15-21 25,1 0 1,0 1-1,0-1 1,1 1-1,-1 0 1,1-1-1,0 1 1,1 0-1,-1 0 1,1 8-1,0 81-154,19-94-53,7-2 205,0-1 0,0-1-1,0-1 1,42-15 0,6-1-2,26-8-655,-71 19-253,1 1 0,0 2 0,0 0 0,0 3 0,57-3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10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763 0 4328,'0'0'2896,"-16"3"4067,10 0-6563,-15 34 753,20-35-1108,0 0-1,0 0 0,0 0 1,0 0-1,0 0 0,-1 0 1,1-1-1,0 1 0,-4 3 1,-7 8 387,-5 11-116,-1-1-1,-1-1 0,-22 20 0,21-23-253,0 2-1,2 0 1,-17 25-1,24-29-19,6-10-35,0 1 1,1-1-1,-1 1 1,2 1-1,-1-1 1,-3 12 0,-5 13 43,10-27-46,-1 0 1,1 0-1,0 0 1,0 1-1,1-1 1,-2 12-1,-4 27 881,5-45-873,1-1 0,-1 1 0,0-1 0,0 0 0,1 0 0,-1 1 0,0-1 0,1 0 0,-1-1 0,-2-1 0,0 1 1,0-1 0,0 1 0,-1 1 0,1-1 0,-1 1 0,0-1 0,1 1 0,-1 0 0,0 1 0,1-1 0,-1 1 0,0 0 0,0 1 0,-7 0 0,-2 1-7,1 0 1,0 1-1,-25 9 1,20-3 0,1 1 0,0 1 1,0 0-1,1 1 0,0 1 0,-19 21 0,17-17-22,4-4 8,7-7 10,0 0 0,0 0 0,1 1 0,-8 11 0,0-3 60,13-14-63,-1 0-1,1 1 1,-1-1 0,1 0 0,-1 1 0,1 0 0,0-1 0,0 1 0,0 0 0,-2 3 0,-2 4 0,4-7-8,0 0 1,0-1 0,1 1 0,-1 0-1,0-1 1,0 1 0,1 0-1,0 0 1,-1-1 0,1 4 0,0-4-57,0 0 56,0-1-1,0 0 1,0 0-1,0 1 1,0-1-1,0 0 1,0 0-1,0 1 1,0-1-1,1 0 1,-1 0-1,0 1 1,0-1-1,0 0 1,0 0 0,1 0-1,-1 1 1,0-1-1,0 0 1,1 0-1,-1 0 1,0 0-1,0 1 1,1-1-1,-1 0 1,0 0-1,0 0 1,1 0 0,-1 0-1,0 0 1,1 0-1,-1 0 1,0 0-1,0 0 1,1 0-1,-1 0 1,0 0-1,1 0 1,-1 0-1,0 0 1,0 0-1,1 0 1,-1-1 0,0 1-1,19 1-31,-18-1 30,8-1-2,1-1 1,0 0-1,-1-1 1,0 0-1,1 0 1,-1-1-1,0 0 1,-1-1-1,14-8 1,6-3 90,-8 5-74,0-1 0,0 0 1,-1-2-1,-1 0 1,0-1-1,-1-1 0,-1-1 1,-1 0-1,22-31 1,-36 46 330,9-9-1077,30-35-4731,-13 19-1309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14.3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56 6121,'0'0'5233,"0"0"-5179,0-1 0,0 1 1,0-1-1,0 1 0,0 0 0,0-1 1,0 1-1,0-1 0,0 1 0,0 0 0,1-1 1,-1 1-1,0-1 0,0 1 0,0 0 1,1-1-1,-1 1 0,0 0 0,0-1 0,1 1 1,-1 0-1,0 0 0,1-1 0,-1 1 1,0 0-1,1 0 0,-1-1 0,0 1 0,1 0 1,-1 0-1,1 0 0,-1 0 0,0 0 1,1 0-1,-1 0 0,1 0 0,-1 0 0,0 0 1,1 0-1,-1 0 0,1 0 0,204-23 1160,214 6 0,-413 17-1199,1-1 8,0 1 1,-1 0 0,1 0 0,0 0-1,-1 1 1,1 0 0,0 1-1,-1-1 1,0 1 0,1 0 0,-1 1-1,0 0 1,9 5 0,-13-5-4,0 0 0,0 0 0,0 0 0,-1 0 0,1 0 0,-1 0 0,0 0 0,0 0 1,0 1-1,0-1 0,-1 1 0,1-1 0,-1 0 0,0 1 0,0 3 0,-4 55 823,3-56-785,-1 0 1,0-1-1,0 1 1,0-1-1,-1 0 1,0 1-1,0-1 1,0-1-1,-5 7 1,-41 42 142,25-27-119,-12 9-28,0-2 0,-3-1 1,0-1-1,-2-3 1,-49 26-1,66-39-25,7-4 0,-1-1-1,0 0 0,-32 11 1,32-14-24,1 1 0,-29 18 0,-26 11 73,3-8-58,59-20-30,10-9 10,0 1 0,-1-1 0,1 0 0,0 1-1,0-1 1,-1 1 0,1-1 0,0 0 0,-1 1 0,1-1 0,-1 0 0,1 1-1,0-1 1,-1 0 0,1 1 0,-1-1 0,1 0 0,-1 0 0,1 0-1,-1 0 1,1 1 0,-1-1 0,1 0 0,-1 0 0,0 0 0,0 0 44,0 0-28,0 0-17,0 0 1,1-1 0,-1 1 0,0 0 0,1-1-1,-1 1 1,0 0 0,1-1 0,-1 1 0,1-1-1,-1 1 1,1-1 0,-1 1 0,1-1 0,-1 1-1,1-1 1,-1 0 0,1 1 0,0-1 0,-1 1-1,1-1 1,0 0 0,0 1 0,0-1 0,-1 0-1,1 0 1,0-1 0,0 1-1,-8-22-59,2 0-1,1-1 1,1 0 0,0 0 0,2-1-1,1 1 1,3-33 0,-2 20-16,0 31 61,1 0-1,0 1 1,0-1 0,1 0 0,-1 0 0,1 1 0,0-1 0,1 1-1,3-7 1,34-48-96,-16 26 155,39-82-20,-61 110-18,1 1-1,-1-1 1,0 0 0,2-12 0,5-14 5,-6 25-61,-1-1 0,0 1 0,0 0 0,0-1 0,-1 1 1,1-10-1,-2 16-741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15.2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497 0 392,'0'0'11103,"-2"1"-10463,-20 6-141,0-1 0,-1-2 0,1 0 0,-29 1 0,20-2-240,-49 11 0,49-7-130,15-3-107,-1 0-1,1 1 1,-22 10-1,12-1-37,0 0-1,-40 31 1,59-36-19,6-4 38,1-4-105,7-2-20,-1 0 93,1 1 1,-1-1-1,1 1 0,11 2 0,10-1 2,2-3 11,-1-1 0,0-2 1,0-1-1,34-12 0,0 1 44,85-33 228,-45 12 630,-82 32-453,-20 6 106,14 0-6484,-2 0 909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17.9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3328,'0'0'9702,"3"7"-8541,17 7-623,0-1 0,1-2 0,25 12 0,-19-11-148,38 25 1,-41-22-209,-2 1-1,0 1 1,-1 1-1,0 1 1,-2 0-1,20 26 1,-33-36-113,0 1-1,-1-1 1,7 16 0,9 18 110,-17-36-152,-1 0 0,0 1-1,0-1 1,-1 1 0,2 8-1,12 32 88,-9-32-100,0 0 1,-2 0 0,7 29-1,-7-23 30,21 48 71,-23-56-104,6 25 44,-2 1 1,3 71-1,-3 13 27,-19 31 27,6-115-107,3 0 0,1 0 0,5 75 0,-1-106-1,1 0 0,-1-1 0,1 1 0,1-1 0,-1 0 0,1 0 0,1 0 0,0-1 0,0 0 0,8 10 0,-2-5-4,0 0-1,1-1 0,0 0 1,26 17-1,-28-22 24,-1 0 0,1-1 0,16 5 0,-20-9-6,-5-1-36,-1-13-5603,0-7 1358,0-3-1638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19.2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 5033,'0'0'5706,"3"0"-5559,455 0 3427,-457 0-2680,-1 22 55,0 27-508,2 95-7,0-120-364,1 1 0,2-1 1,12 44-1,-3-19 35,-11-35-65,1 0 0,1 0 1,0 0-1,11 21 1,-16-35-19,0 1 0,0-1 0,0 0 1,0 1-1,1-1 0,-1 0 0,0 1 0,0-1 1,0 0-1,0 1 0,0-1 0,0 1 0,0-1 1,0 0-1,-1 1 0,1-1 0,0 0 1,0 1-1,0-1 0,0 0 0,0 1 0,-1-1 1,1 0-1,0 1 0,0-1 0,0 0 0,-1 0 1,1 1-1,0-1 0,0 0 0,-1 0 1,1 1-1,0-1 0,-1 0 0,1 0 0,0 0 1,-1 0-1,1 0 0,0 1 0,-1-1 1,1 0-1,0 0 0,-1 0 0,1 0 0,0 0 1,-1 0-1,1 0 0,0 0 0,-1 0 0,1 0 1,-1 0-1,1 0 0,-1-1 0,-29 1 33,22 0 50,-10 0-92,0-1 0,0-1 0,0-1 0,0 0 0,1-2 0,-1 0 0,1-1-1,0 0 1,1-1 0,-1-1 0,2-1 0,-1 0 0,1-1 0,-25-22 0,28 18-24,1 0 1,0-1 0,1 0-1,1-1 1,0 0 0,1-1-1,1 0 1,0 0 0,1 0-1,1-1 1,-5-34 0,8 27-6,0 0 0,3-40 1,1 2 10,-2 62-135,0 18-6781,0 0 2752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21.1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252 16 4977,'0'0'5629,"-20"2"-4913,-63 9-80,79-10-599,0 1-1,-1-1 1,1 1-1,0 0 1,0 0 0,0 1-1,1-1 1,-1 1-1,0 0 1,1 0-1,0 0 1,0 0 0,0 0-1,0 1 1,0 0-1,0-1 1,1 1 0,0 0-1,0 0 1,0 0-1,0 1 1,-1 7 0,-10 16 193,2-5 9,1 0 0,1 1 0,1 0 0,2 1-1,0 0 1,1 0 0,2 0 0,0 0 0,2 37 0,1-60 118,0-10 93,1-10-431,1 0 0,0 0 1,2 0-1,0 1 1,1-1-1,0 1 0,2 0 1,0 1-1,0-1 0,2 2 1,0-1-1,1 1 1,0 0-1,1 1 0,1 0 1,24-21-1,-33 32-19,73-62-2,-68 59-10,1 0 0,-1 1 0,1 0 1,0 0-1,0 1 0,0 0 1,16-4-1,-25 8 33,1 0-1,0 0 1,-1 0-1,1 0 1,0 0 0,-1 0-1,1 1 1,0-1-1,-1 0 1,1 0 0,0 1-1,-1-1 1,1 0-1,-1 1 1,1-1 0,0 0-1,-1 1 1,1-1-1,-1 1 1,1-1 0,-1 1-1,0-1 1,1 1-1,-1 0 1,1-1 0,-1 1-1,0-1 1,0 1-1,1 0 1,-1-1 0,0 1-1,0 0 1,0-1-1,0 1 1,0 1 0,5 32 235,-4-19-214,10 32 109,2-1-1,35 80 0,-6-16 27,-30-76-152,9 49-1,-17-61 12,0-2 96,-1 0 1,1 30 0,-5-49-123,1 0 1,0 0-1,-1 0 1,0 0-1,1 0 1,-1 0-1,0-1 1,1 1-1,-1 0 1,0-1-1,0 1 1,1 0-1,-1-1 1,0 1-1,0-1 1,0 1-1,0-1 1,0 0-1,0 1 1,0-1-1,0 0 1,0 0-1,0 1 1,0-1 0,0 0-1,-2 0 1,-29 2 223,-8-1 150,26 0-299,0 0 0,-1-1 0,1 0 0,-1-2 0,1 1 0,0-2 0,-1 0 0,-18-7 0,3 1-6,28 8-195,-1 1 0,1 0 0,-1-1 0,1 1 0,0-1 0,-1 1 0,1-1-1,0 0 1,0 0 0,0 0 0,-1-1 0,1 1 0,0 0 0,0-1 0,1 1 0,-1-1 0,0 0 0,1 0 0,-1 0 0,0 1-1,1-1 1,0-1 0,0 1 0,-1 0 0,1 0 0,1 0 0,-1-1 0,0 1 0,0 0 0,0-5 0,0-6-2154,1 0 1,1-25 0,5 4-2976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22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64 67 4656,'0'0'4750,"-6"7"-3962,-1 3-516,5-7-110,0 1 1,-1-1-1,1 0 1,-1 0-1,0 0 1,-5 5-1,3-13 4087,-3-20-3829,1 5-422,5 16 6,1 1 0,0-1 1,0 0-1,0 0 0,0 1 1,1-1-1,0 0 0,-1 0 0,1 0 1,1-5-1,-1-3 62,0 11-169,8 1-317,7 1 480,0 1 0,-1 1 0,0 0-1,1 1 1,25 11 0,28 8 112,-38-15-142,37 6 144,-34-11-125,82 4 93,-66-7-72,-44 0-55,-4 0-12,1-1 1,0 1-1,0 0 0,0 0 0,-1 0 1,1 0-1,0 0 0,0 0 1,-1 0-1,1 1 0,0-1 0,0 1 1,-1-1-1,1 1 0,0 0 1,-1-1-1,1 1 0,-1 0 0,1 0 1,-1 0-1,1 0 0,-1 0 1,0 1-1,0-1 0,1 0 0,-1 1 1,1 1-1,19 29 44,-18-28-35,0-1 0,-1 1 1,1 0-1,-1 0 0,1 0 0,-1 0 0,0 0 0,-1 1 0,1-1 0,1 7 0,-1 13 32,-1 1-1,-2 30 1,0-10 48,1-43-71,-1 0 1,1 0 0,0 0 0,-1-1-1,0 1 1,1 0 0,-1 0-1,0-1 1,0 1 0,1 0 0,-1-1-1,-1 1 1,1-1 0,0 1-1,0-1 1,-1 0 0,1 1 0,0-1-1,-1 0 1,1 0 0,-1 0-1,0 0 1,1 0 0,-1 0 0,0-1-1,1 1 1,-1 0 0,0-1-1,0 0 1,-2 1 0,-7 1 200,0 0 1,0-1-1,-19 0 0,27-1-191,-42 0 289,-74-2 320,103 0-557,0 0 1,0-1-1,0-1 1,1 0-1,-21-9 1,5 0 4,0-2 1,1-1-1,-54-39 0,74 50-1822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22.8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85 6241,'0'0'6081,"-1"0"-6021,1 0 0,-1 0 0,1 1 0,-1-1 1,1 0-1,0 1 0,-1-1 0,1 1 0,0-1 0,-1 0 0,1 1 0,0-1 0,-1 1 1,1-1-1,0 1 0,0-1 0,-1 1 0,1-1 0,0 1 0,0-1 0,0 1 0,0-1 1,0 1-1,0 1 0,0 5 71,1 0 1,0 0-1,0 0 1,1 0-1,0 0 1,0-1-1,6 12 1,28 48 429,-5-11-233,-23-35-240,2-2 0,0 1 0,1-1 0,1-1 0,15 19 0,-24-34-81,-1-1 1,1 1 0,0 0 0,0-1-1,0 0 1,0 1 0,1-1 0,-1 0-1,0-1 1,0 1 0,1-1-1,-1 1 1,0-1 0,1 0 0,-1 0-1,0 0 1,1-1 0,-1 1 0,0-1-1,0 0 1,1 0 0,-1 0 0,0 0-1,0 0 1,0-1 0,0 0-1,0 1 1,-1-1 0,5-3 0,-2-2 24,0 0 0,0 0 0,0-1 0,-1 0 0,0 0 0,0 0 0,-1 0 0,3-10 0,-5 14 21,0-1 0,0 0 0,0-1 0,-1 1 0,0 0-1,0 0 1,0 0 0,0 0 0,-1 0 0,0 0 0,0 0 0,0 0 0,-1 0 0,0 1-1,-4-9 1,-2 0 112,0 1 1,-1 1-1,-1-1 0,0 2 0,-1-1 0,1 2 0,-2-1 0,0 1 1,-18-10-1,-15-6-621,-64-26 0,99 46 105,-59-23-4568,41 12-306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19:23.6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374 14 1856,'0'0'6487,"-4"-3"-5313,1 2-1001,1-1 0,-1 1 0,1 0 1,-1 0-1,1 0 0,-1 0 1,0 0-1,1 1 0,-1-1 1,0 1-1,1 0 0,-1 0 1,0 0-1,0 0 0,1 0 1,-1 0-1,0 1 0,0 0 1,1-1-1,-1 1 0,1 0 1,-1 0-1,1 0 0,-1 1 1,1-1-1,-1 1 0,1-1 1,0 1-1,-4 3 0,-43 35 767,-49 50-1,83-74-845,0 0 0,2 1 0,0 0 1,1 1-1,1 0 0,1 1 0,-10 25 0,16-35-88,-2 7 19,0 0-1,1 1 1,-5 31 0,9-44-22,1 0 0,-1 0 0,1 0 0,0 0 0,0 0 0,1 0 0,-1 0 0,1 1 0,0-1 0,0-1 0,1 1 0,-1 0 1,1 0-1,0 0 0,-1-1 0,2 1 0,-1-1 0,0 1 0,1-1 0,0 0 0,-1 0 0,5 3 0,-1-1-9,0-1-1,0 0 1,1 0 0,0 0 0,0-1-1,0 0 1,0-1 0,0 1-1,0-1 1,1-1 0,-1 1 0,1-1-1,-1-1 1,1 1 0,0-1 0,-1 0-1,1-1 1,-1 0 0,1 0-1,-1-1 1,1 0 0,-1 0 0,0-1-1,0 0 1,0 0 0,0 0-1,0-1 1,-1 0 0,0 0 0,10-9-1,2-4 109,-2-1 0,0-1 0,25-36 0,-35 45 48,0 0 1,-1 0-1,-1 0 0,1-1 0,-2 1 1,1-1-1,-1 0 0,-1 0 1,0 0-1,0-19 0,-1 6 104,-1 13-115,1 0 0,-1 1 0,-1-1 0,0 0-1,-1 0 1,0 0 0,0 1 0,-5-12 0,-1 2-33,7 17-138,0-1 0,0 1-1,0 0 1,-1-1 0,0 1 0,0 0 0,0 0 0,0 0-1,-5-5 1,2 2-1070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0:04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1824,'0'0'3536,"12"0"4775,44 0-7566,738-3 995,-705 7-1699,113 20 0,-42-3 29,-15-7-6,239 29 7,-252-24-74,74 12 621,-140-24 769,-65-7-221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0:05.2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8385,'0'0'5453,"6"2"-5051,63 12 2065,119 9-1,-132-16-2284,0 2 0,80 24 0,-118-27-60,21 3 1089,-44-2-4761,-4-6-2350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6 1072,'0'0'7323,"0"-1"-7078,0 1 1,-1 0 0,1 0-1,0-1 1,0 1 0,-1 0-1,1 0 1,0 0 0,-1-1-1,0 1 1,1 0 0,0 0 0,-1 0-1,1 0 1,0 0 0,-1 0-1,1-1 1,-1 1 0,1 0-1,0 0 1,-1 0 0,0 1 0,0 3 74,1 1 0,-1-1 1,1 1-1,0-1 0,1 7 1,-1 3 198,0 9 161,0 41 1115,10 87-1,26 80-47,-16-60-879,-18-144-755,9 420 826,-12-308-801,-2 50 94,0-19 657,4-149-583,5 29-1,0-15 49,-3-19-169,0 1-1,0 27 0,1 23 493,-4 61-373,0-128-266,-1 0-716,0 0 394,0 0 1,0-1 0,0 1-1,1-1 1,-1 1 0,0 0-1,0-1 1,1 1 0,-1 0-1,0-1 1,0 1 0,1-1-1,-1 0 1,0 0 0,-3-3-1904,-5-1-4290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764 2 8209,'0'0'1665,"-4"9"2777,-16 41 320,-3 30-1753,4-12-1781,-56 153 701,-2 2-1209,-4 14-318,35-110-118,29-77-133,-17 45 119,-24 116 0,-17 61-30,55-206-164,-22 58-23,-31 91 99,36-112-146,20-55 2,-21 53 49,32-83 89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3832,'3'6'17802,"11"27"-16120,0-4-891,1-1 0,1 0-1,35 43 1,-14-18-184,145 223 829,-46-36-466,-75-125-596,-27-52-149,29 51-87,-18-27-58,-19-33-39,78 158 19,-42-84-7,-44-93-47,16 35 19,20 44 86,-44-94-63,62 108 268,-30-50-102,-21-42-59,-2 0 0,23 58-1,-23-29 282,-17-61-2794,-1 2-6006,-4 3 1894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31.6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134 1022 8913,'0'0'7197,"-3"-9"-3922,4 2-3053,-1-1-1,1 0 1,0 0 0,1 0-1,0 1 1,0-1-1,4-8 1,27-49 141,-15 33-180,73-116 177,-43 75-268,130-187 459,-138 213-511,2 3 1,74-60-1,-23 31-35,-69 55-3,-7 5-3,0 2 0,34-18 1,-41 25-27,0 0 1,0 0 0,0 2-1,0-1 1,0 1-1,1 0 1,15 1-1,-11 0 13,1 1 0,-1 1 0,0 0 0,0 2 0,25 6 0,147 65 163,-157-60-119,-1-1 6,30 20 0,-10-5 108,80 38 225,-90-44-214,91 48 675,10 9 740,22 33-1001,-71-39 225,-85-68-739,39 34 1602,-40-34-1205,-5-4-328,1 0 0,0 0 0,-1 0 1,1-1-1,0 1 0,0 0 0,0 0 0,0-1 1,-1 1-1,1-1 0,0 1 0,0-1 0,0 0 1,0 1-1,1 0 0,5 12 501,16 6-495,-1-2-40,97 65-153,-39-29 70,12 7 13,-79-52-19</inkml:trace>
  <inkml:trace contextRef="#ctx0" brushRef="#br0" timeOffset="837.74">2804 1059 32212,'63'53'-5</inkml:trace>
  <inkml:trace contextRef="#ctx0" brushRef="#br0" timeOffset="-16681.07">868 1678 30999,'-121'-71'-37,"-7"-6"57,-16-2-44,95 49-52,3 2 0,-69-39-41,47 22-99,18 11 188,-8-9 5,52 38 29,3 1-2,-1 1 0,0 0 0,0 0-1,-7-4 1,8 6-48,0 1-115,1-1 0,0 0 0,-1 0 0,1 0 0,-1 0 1,2-1-1,-1 1 0,-1 0 0,1-1 0,1 0 0,-1 1 0,0-1 0,0 0 0,1 0 0,0 0 0,-3-4 0,-6-24-7161,3 16 421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1:20.8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598 13 7361,'0'0'4269,"-4"-1"-2794,-1-1-834,0 0-1,1 0 1,-10 0 0,12 1-443,0 1 0,0 0-1,0 0 1,0 0 0,-1 0 0,1 0 0,1 1-1,-2-1 1,1 1 0,1-1 0,-1 1 0,-1 0 0,2 0-1,-4 1 1,-46 34 1019,11-9-784,2 2 0,-40 37 0,15-1-153,-65 87 0,103-120-213,10-14 33,1 1-1,1 0 1,0 1-1,-18 41 1,26-49-86,1 0 0,0 2 0,-2 14 0,5-22-7,0 1 0,0-1 0,1 0 0,0 0 0,0 0 1,1 0-1,0 1 0,0-2 0,2 9 0,3 3 3,0-1 1,1 0 0,2-1 0,9 17 0,-13-24 4,0-1 1,1 1-1,0-1 0,0 0 1,1-1-1,0 0 1,0 0-1,0 0 0,11 5 1,-6-5-8,0-1 1,0 0-1,1-2 1,-1 1-1,1-2 1,19 2-1,80-1 72,-67-4-49,-20 1 5,0 1 0,34 7 0,-45-5-34,0 1 0,0 0 1,-1 1-1,1 1 0,19 11 1,184 130 165,-190-129-77,0-1 1,31 13 0,-36-20-63,0 2 1,-1 1-1,0 1 1,-20-14-30</inkml:trace>
  <inkml:trace contextRef="#ctx0" brushRef="#br0" timeOffset="2084.57">1162 1310 23738,'41'24'47</inkml:trace>
  <inkml:trace contextRef="#ctx0" brushRef="#br0" timeOffset="1384.49">1625 1047 24137,'1'-9'7</inkml:trace>
  <inkml:trace contextRef="#ctx0" brushRef="#br0" timeOffset="480.34">1637 857 24377,'-1'-4'3,"-2"-3"7,0-1 1,-5-11-1,0-1 47,3 8 8,0 1 0,-1 0 0,0 0 0,-10-13 0,-33-37 244,25 33-195,10 13-45,1 1 1,-2 0 0,-16-11 0,-52-32 225,79 54-292,-115-67 170,99 59-118,-109-60 201,99 53-121,-1 2 1,-53-19-1,41 17-86,-48-28 88,71 37-58,-28-18 1,27 13 167,-20-17 0,5 7 24,27 18-175,-5-1-7,1 0 0,-1 1 0,-1 0 0,1 2 0,0-1 0,-22-2 0,18 4-2320,9 2-995,0 0-2634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137 4 4841,'0'0'2171,"0"0"-1908,1 0 0,-1-1 1,1 1-1,0 0 1,-1 0-1,1 0 1,0-1-1,0 1 0,-1 0 1,1 0-1,0 0 1,-1 0-1,2 1 0,0 0-36,0 1-1,0 0 1,1 0-1,-1 0 1,-1 0-1,2 0 1,-2 1-1,1-1 1,-1 1-1,1 0 1,-1-1-1,0 1 1,2 4-1,1 4 191,-1 0 0,2 14-1,-2-1 80,-1-1-1,-1 35 1,-1-55-477,0 1 8,0 0-1,0 0 1,-1 0 0,0-1 0,0 1 0,0-1 0,0 1 0,0 0 0,-1-1 0,1 1 0,-1-1 0,0 0 0,0 0-1,0 0 1,-1 0 0,1 0 0,-6 5 0,-3 1 54,-1 0 0,0-1 0,-17 9 0,7-5-64,1 0-6,15-10-5,1 1 1,0 0-1,-1 0 1,2 0-1,-1 1 1,0 0-1,-5 6 1,9-10-14,1 1 1,-1-1 0,1 1 0,-1 0 0,1 0-1,-1-1 1,1 1 0,0 0 0,-1 0-1,1 0 1,0-1 0,0 1 0,-1 0-1,1 0 1,0 0 0,-1 0 0,1 0-1,0-1 1,0 2 0,1-2 0,-1 1 0,0 0-1,0 0 1,1 0 0,-1 0 0,0 0-1,0-1 1,1 1 0,-1 0 0,0 0-1,1 0 1,-1-1 0,2 2 0,0 0 0,-1 0 0,0-1 1,1 0-1,0 0 0,-1 0 0,1 0 1,0 0-1,0 0 0,0 0 1,-1 0-1,2-1 0,-2 1 0,3 0 1,16 1 0,0-2 0,36-2 0,83-22 83,-102 16-55,1 1 1,64-3-1,-86 10-5,-7 0 15,1-1 0,-1 2 0,1-1 0,-1 2 1,1-1-1,-1 1 0,1 0 0,12 6 0,7 5 46,-6-3-27,-1 1 0,26 18 0,76 54 141,-77-54-152,-30-20-18,30 23 1,-21-11-24,-25-19 1,1-1 0,1 0 0,-2 1 0,1-1 0,1 0 0,-1 0 0,0 0-1,0-1 1,5 2 0,-7-2-3,1 0-1,-1 0 1,1 0-1,-1 0 0,0 0 1,1 0-1,-1 0 1,0 0-1,1-1 0,0 1 1,-1 0-1,0 0 1,1 0-1,-1 0 0,0 0 1,1-1-1,-1 1 1,0 0-1,1 0 1,-1-1-1,0 1 0,0-1 1,1 1-1,-1 0 1,0-1-1,0 1 0,0 0 1,1 0-1,-1-1 1,0 1-1,1-2 0,-2-11 15,1 9-11,1-20 18,-1 14-12,0-1-1,0 1 1,0-1-1,-4-17 1,2 23 1,0 0-1,0 0 1,0 1 0,-1 0 0,1-1 0,-8-7 0,-19-21 22,20 25-6,1 1 0,0 1 0,-17-9 0,0-1-7,20 12-8,0 2 0,-1-1-1,1 0 1,0 1 0,-1 0-1,1 1 1,-7-2 0,-41-3 162,28 4-56,13 0-63,-1-1-1,-16-6 1,16 5 95,-23-4 0,19 5-18,1 1 0,0-2 0,-26-9 0,33 10 27,0 0 0,0 2-1,-1-1 1,-17-1-1,-13-2 53,37 5-190,0-1 0,0 0 0,0 1 0,0-2 0,0 1 0,0 0 0,0-1 0,1 0 0,-1 0 0,1 1 0,-1-2 0,1 2 0,0-2 0,-1 1 0,1-1 0,0 1 0,-2-4 0,-22-32 42,20 27-34,-1 1 0,0 0 0,-12-13 0,-1 2-27,12 12 0,-1 0-1,-1 0 1,-13-11-1,9 12 263,-1 0-1,1 1 1,-1 0 0,0 1-1,-16-3 1,20 6-19,-3 0-1070,5 0-4118,3 0-1016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4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253 254 3288,'0'0'10793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8 4849,'5'-5'14630,"1"6"-14369,1 0 1,-1 0 0,0 2 0,0-2 0,0 2 0,7 4-1,11 3 276,14 2-23,21 8-5,-4-1-351,-37-14-109,33 15 1,-47-19-53,0 1-1,0-1 1,0 0 0,1-1-1,8 2 1,11 1-20,33 11 174,-37-11 1015,3 3-474,13-1-532,-8 1-112,-18-4-78,-10-2 648,0 0-558,1 3-54,0 0 0,-1 0 0,1-1 0,0 1-1,0-1 1,0 1 0,1 0 0,-1-1 0,0 0-1,2 3 1,5 8 36,51 96 302,-21-42-283,-10-26-53,-5-7 18,7 11 63,-2 1 38,-5-11-112,72 111 81,-90-138-91,33 52 37,0 3-33,57 108 126,-28-46 246,-59-109-308,0 0 0,8 31 0,10 23 64,0-5-134,-10-27 2,-7-15 132,21 36 0,-28-55-87,2 1-1,-2 0 0,1 0 1,3 9-1,-5-12-43,0 0-1,0 0 0,1 1 1,-1-2-1,1 2 0,-1-2 1,1 1-1,0 0 0,0-1 1,2 3-1,9 8 16,19 26 662,-31-37-660,9 14 343,3 7 198,-8-13-311,-4-7-166,0-1 1,0 1 0,-1 0 0,1-1-1,-1 1 1,1-1 0,-1 1 0,1 0-1,-1-1 1,1 4 0,6 19 1177,-7-22-1241,0 0 0,1 0 0,-1-1 0,1 1 0,-1 0 1,1-1-1,-1 1 0,1 0 0,1 0 0,-2-1 0,3 3 0,-3-2-24,0 0 0,0 1-3,0-3-97,0-10-1865,-1 5 28,0 0-1,0 0 1,-1 0-1,-3-8 1,-4-4-10642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17.1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61 5705,'0'0'7381,"14"8"-3924,-7-6-2910,0 0 0,1 0 0,-1-1 0,1 0-1,0-1 1,-1 0 0,13-1 0,19 0 303,194 28 1230,63-7-1239,-262-19-770,593 3 649,-470-4-667</inkml:trace>
  <inkml:trace contextRef="#ctx0" brushRef="#br0" timeOffset="124190.78">1685 127 25622,'57'0'29,"450"-4"181,-270-4-127,-44 7 102</inkml:trace>
  <inkml:trace contextRef="#ctx0" brushRef="#br0" timeOffset="124191.78">2823 113 26266,'306'-2'294,"-30"4"-165,-47-13-163,-147 4 35,148-13 37,-108 11 41,-53 4-47,553-46 57,-506 47 32,-26 3 156,165-1 451,-135 3-478,-66-1-122,101 2 80,-43 0-57,-7-1 34,65-1-43,32 3-5,-110 8-72,-45-5 5,13 2-119,168 25 663,-161-26-2,-45-6-1097,-20-1-1275,-15 0-560,-15-1-3296,-4-4-4518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6345,'0'0'4905,"2"9"-3137,0-1-1322,1 9 975,7 20 1,2 11 1230,9 59 1,-1 51-886,-17-137-1502,31 435 2013,-32-121-993,-3-176-796,-4-42-359,0-1 16,2 137 136,3-222-267,3 111 102,-2-122-97,-1-4 4,6 25 0,-4-24-18,0 0 0,0 27 1,1-8 166,1-1 36,-4-35-223,-1 0-1,1 1 0,0-1 1,0 0-1,0 0 1,0 0-1,0 1 0,0-1 1,0 0-1,1 0 1,-1 0-1,0 0 0,0 1 1,0-1-1,0 0 0,0 0 1,0 0-1,0 0 1,0 1-1,0-1 0,0 0 1,1 0-1,-1 1 0,0-1 1,0 0-1,0 0 1,0 0-1,0 0 0,0 0 1,1 0-1,-1 0 0,0 1 1,0-1-1,0 0 1,0 0-1,1 0 0,-1 0 1,1 0-1,-1 0 1,0 0-1,0 0 0,0 0 1,0 0-1,1 0 0,-1 0 1,0 0-1,0 0 1,0 0-1,0 0 0,1 0 1,-1-1-1,0 1 0,0 0 1,0 0-1,0 0 1,1 0-1,-1 0 0,0 0 1,0 0-1,0 0 0,0-1 1,0 1-1,0 0 1,1-1-1,-1 1 0,0 0 1,0 0-1,0-1 1,5-5-1547,0 0 0,0-1 0,-1 0 0,5-10 1,6-12-6969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1 704,'0'0'13863,"13"18"-11255,-3 9-1190,9 45 0,-14-53-1282,-2-11-1139,-3-9 870,1 1 0,-1-1 0,0 1 0,0 0 0,1 0 0,-1-1 0,0 1 0,1 0 0,-1-1 1,0 1-1,0 0 0,0-1 0,0 1 0,0-1 0,0 1 0,0-1 0,0 1 0,0 0 0,0-1 1,0 1-1,0 0 0,0-1 0,0 1 0,0-1 0,0 0 0,0-45-5541,0 19-980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6177,'0'0'6506,"5"13"-5520,30 85 1267,-27-74-1340,1 6 101,1-1 0,2-1 1,29 54-1,-35-71-933,-5-8-75,0-1 1,0 0 0,0 0 0,0 0-1,0 0 1,0 0 0,1-1 0,-1 2-1,2-1 1,-2-2-468,-1-27-7477,0 6 3722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0 5905,'0'0'5442,"4"12"-4539,0 3-596,-2-3 34,2 0 1,0-1-1,8 18 0,17 31 1854,19 50 932,-26-58-1822,27 49 1,-41-87-1186,-2-2-10,14 17 1,-2-1-210,-18-31-4205,0-6 2514,1-4 415,-2-11-2403,-2-3-999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7585,'0'0'4433,"6"11"-3291,2 5-767,25 47 1060,-14-30-378,107 192 4037,-38-31-3560,-59-126-1354,-26-60-234,-2-3-11,0-1 1,0 0-1,1 0 1,0 0-1,0 0 1,0 0-1,0 0 1,4 5-1,-5-13-4754,-1-73-2663,0 47 3296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7041,'0'0'6125,"11"14"-5337,35 47 0,-29-37 244,21 39 0,-13-18-83,45 69 766,-6 3 0,57 142 0,-84-172-1548,-31-77-978,-6-9 746,0-1 0,0 0 1,0 0-1,0 0 0,0 0 0,1 0 0,-1-1 1,0 1-1,0 0 0,0 0 0,0 0 0,0 0 1,0 0-1,0 0 0,0 0 0,1 0 0,-1 0 1,0 0-1,0 0 0,0 0 0,0 0 0,0 0 1,0 0-1,0 0 0,0 0 0,0-1 0,0 1 1,0 0-1,0 0 0,0 0 0,0 0 0,1 0 1,-1 0-1,0 0 0,0 0 0,0-1 0,0 1 1,0 0-1,0 0 0,0 0 0,0 0 0,0 0 1,0 0-1,0-1 0,1-22-4947,-1 19 5284,-2-22-4059,-3 0-889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 5905,'0'0'6888,"9"14"-6072,33 44 79,75 107 2980,-99-135-2944,29 66 0,-31-60-516,15 39 393,26 98 0,-3-6-397,-27-91-325,-25-71-1098,-3-9-1712,0-11 1012,1-5-760,-4-24 0,-2 9-1768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2536,'0'0'10469,"9"11"-9486,2 3-700,41 54 996,-7-2 302,-3-8 494,56 105 0,-65-97-1338,60 134 599,-89-189-1268,1 1-52,5 23 0,-11-45-6299,0-7 2431,-7-28 0,-1 13-2655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3328,'0'0'10094,"12"14"-8864,39 47-112,-20-22 238,-2 2 1,-1 0 0,-2 2 0,33 76-1,-43-80-1009,11 23-46,-23-52-763,-4-11-2181,-1-32-4336,-5 9 1127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 1224,'0'0'13071,"12"13"-12114,41 44-89,-44-45-337,1 0 0,14 22 0,-9-10 114,-3-6-346,-1 1 0,-1 0 1,0 1-1,-2 1 0,9 25 0,-16-43-1753,-2-8-3110,1-6-482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 1480,'0'0'8117,"1"0"-6804,1-1-1114,-1 1 0,1 0 0,-1 0 0,0 0 0,1 0 0,-1 0 0,1 1 0,-1-1 0,0 0 1,0 0-1,1 1 0,-1-1 0,0 1 0,1-1 0,-1 1 0,0 0 0,0 0 0,0 0 0,1-1 0,0 3 0,3 2 372,1 1 0,7 11-1,-6-8 22,19 28 518,-1 0-1,-1 1 1,28 67 0,-27-59-2797,-27-53-4639,1 1 3509,-5-8-4138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0 10082,'0'0'6193,"52"71"-5489,-39-50-336,0 1-240,0 0-128,0 11-416,-3-9-2080,-4-2-5922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66 232,'0'0'440,"-17"-33"24,14 28-96,3 2 56,0 0-184,-3 1-200,3-1-40,-3-2-368,-1 2 8,4 0-632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18 1664,'0'0'4385,"-10"-8"-2413,8 8-1930,0-1 0,0 1 0,1 0 0,-2 0 0,2-1 0,-1 1 0,0 0 0,0 1 0,-2-1 0,-5 1-4639,7-1 2881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253 253 56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11 56,'-38'-9'1228,"30"7"7561,8 17-6697,5 87 2556,0 4-3122,2 236 1124,-1-119-1304,-6 211 92,8-305-1096,0-1-173,-8 74 1137,0-202-1395,0-8-4648,0 0-421,0 2-2023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3088,'0'0'9329,"3"3"-8178,29 32 1815,-3 2 1,35 55 0,-39-55-2116,-9-19-806,-16-17-469,0-7-4562,0 2 3712,-1 0 0,1-1 0,-1 1 0,-1 0 0,1 0 0,-3-7 1,-3-10-7628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2 7881,'0'0'9471,"9"12"-8473,1 2-669,0 1 156,1 0 1,11 27 0,15 41 1463,0 2-914,-33-76-433,-1-5-3973,-3-17 7,0 1 2025,1 0-2365,-3-24 0,-7 4-4496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3 4865,'0'0'9711,"9"14"-8645,47 78 1159,2 11 1184,-25-41-2217,-26-47-904,10 25 0,-9-19-171,-2 4-70,-5-24-98,-1-9-4627,0-6 862,-4-25 0,-2 9-2318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6873,'0'0'8467,"3"11"-7519,8 27 766,31 73 0,-39-103-1601,7 13 226,13 36 1,-20-52-669,-1-4-1174,-1-14-8148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 7377,'0'0'5305,"5"6"-3947,9 14-509,0 0-1,-1 1 1,-2 1 0,11 25-1,0 11 325,14 43-329,-31-90-1231,-5-10 349,0-1 0,0 0-1,0 0 1,0 0 0,0 0 0,0 0 0,0 0-1,0 0 1,0 0 0,0 0 0,0 0 0,0 0-1,0 0 1,0 0 0,0 0 0,0 0 0,0 0-1,0 0 1,0 0 0,0 0 0,0 0-1,0 0 1,0 0 0,1 0 0,-1 0 0,0 1-1,0-1 1,0 0 0,0 0 0,0 0 0,0 0-1,0 0 1,0 0 0,0 0 0,0-1-1,0 1 1,0 0 0,0 0 0,0 0 0,0 0-1,0 0 1,1 0 0,-1 0 0,0 0 0,0 0-1,0 0 1,0 0 0,0 0 0,0 0 0,0 0-1,0 0 1,0 0 0,0 0 0,0 0-1,0 0 1,0 0 0,0 0 0,0 0 0,0 0-1,0 0 1,0-1 0,2-17-5132,-1 12 4793,2-13-3987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3 7825,'0'0'6401,"8"11"-5181,2 7-791,1-1 386,16 33 1,44 109 1961,-66-151-3515,-5-8 677,0 0 0,0 0 0,0 0-1,0 0 1,0 0 0,0 0 0,0 0 0,0 0 0,0 0 0,0 0 0,0 0 0,0 0 0,0 0 0,1 0 0,-1 0 0,0 0-1,0 0 1,0 0 0,0 0 0,0 0 0,0 0 0,0 0 0,0 0 0,0 0 0,0 0 0,0 0 0,0 0 0,0 0-1,0 0 1,0 0 0,0 0 0,0 0 0,0 0 0,0 0 0,0 0 0,1-1 0,-1 1 0,0 0 0,0 0 0,0 0 0,0 0-1,0 0 1,0 0 0,0 0 0,0 0 0,0 0 0,0 0 0,0 0 0,0 0 0,0 0 0,0 0 0,0 0 0,0 0 0,0 0-1,0 0 1,0 0 0,0-1 0,0 1 0,-2-17-6250,-3 1-615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4 8281,'0'0'2897,"33"92"-1265,-17-59-568,0 0-407,0-1-177,-3-2-280,-3-6-128,0 9-72,0-8-1297,-7-4-2911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15.9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371 1276 6729,'0'0'7976,"0"-4"-5957,-1 1-1689,0 2 0,0-2-1,0 1 1,0 0-1,0 0 1,-1 0-1,1 1 1,-2-3 0,-8-11 543,-28-55 706,10 21-1072,14 25-328,-64-112 252,10-5 327,27 49-473,36 79-268,-2-3 10,1 0 0,1-1-1,0 1 1,-6-32 0,5 4-19,-2-16 23,2 0-6,2-41 13,5 86-42,0 2 0,2-1 1,3-25-1,-1 22-4,1-1-1,1 1 1,0 0 0,14-25 0,7-10 9,-24 47 0,3-5 6,1-1 1,0 1-1,10-11 1,-15 18-13,1 1 1,0 0 0,-1 0 0,1 0-1,0 1 1,0-1 0,0 1 0,4-2-1,25-6-11,-20 6 25,-1 2 0,1 0-1,-1 0 1,0 1-1,16 2 1,-26-2-8,16 3 115,0-1-1,25 10 1,-9-2 45,-8-4 53,0 2-1,32 13 0,-23-5-159,-13-6 3,20 11 0,-9-3 27,14 8 71,-25-11-77,0 0 1,-1 2-1,20 23 0,-6-5 21,43 63 0,-21-16 29,20 30 48,-6-5-98,-41-59 39,24 40 118,-20-28-144,7 11-3,-40-70-86,8 14 14,0-1 0,14 21-1,-14-25 0,11 24-1,-7-13-3,-2-5 21,33 52 28,-33-53 20</inkml:trace>
  <inkml:trace contextRef="#ctx0" brushRef="#br0" timeOffset="425.24">1375 1190 27870,'11'16'91</inkml:trace>
  <inkml:trace contextRef="#ctx0" brushRef="#br0" timeOffset="426.24">1390 1214 27985,'37'70'133,"-36"-67"-158,0-1 1,0 1-1,0 0 1,-1-1-1,1 1 0,-1 0 1,1 4-1,-1-7-31,0 0 1,0 1-1,0-1 0,0 1 0,0-1 0,0 0 1,0 0-1,0 0 0,-1 1 0,1-1 0,0 0 1,0 0-1,0 0 0,0 1 0,0-1 1,-1 0-1,1 0 0,0 0 0,0 0 0,0 1 1,0-1-1,-1 0 0,1 0 0,0 1 0,0-1 1,0 0-1,-1 0 0,-7 1-1329,6-1 780,-14 1-6054,-2-1-5762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653 379 8105,'0'0'5289,"-1"-3"-4316,0 0-540,0-1 1,-1 0-1,0 0 1,0 1-1,0 0 0,0 0 1,-1-1-1,1 2 1,-1-2-1,-4-2 1,-90-68 2907,59 49-3060,-1 2 0,-42-19 0,-96-41 197,100 48-390,-24-13-40,99 48-36,-8-5-63,7 6-24,4 3-6,8 14 142,1 1 0,16 22-1,30 30 128,-15-24-35,2-2 0,81 67 1,-16-35 163,-26-20-132,85 71 909,-147-110-882,-13-12-193,11 9 0,-17-14-104,-1-1-1,1 0 0,-1 0 0,1 1 1,-1-1-1,1 1 0,0-1 0,-1 0 1,1 0-1,0 0 0,-1 0 1,1 0-1,-1 0 0,1 0 0,-1 0 1,1 0-1,0 0 0,0 0 0,6-5-3819,0-4-2916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14.9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75 708 19447,'-27'-203'1336,"18"162"-1254,-2-14 11,-11-108 0,17-38 13,5 196-107,1 0 0,-1 1 0,1-2 0,0 1 0,0 1-1,0-1 1,2-5 0,-3 10-1,0 0 0,1-1 1,-1 1-1,0 0 0,0 0 0,1 0 1,-1-1-1,0 1 0,0 0 0,1 0 1,-1 0-1,0 0 0,0 0 0,1 0 1,-1 0-1,0 0 0,0-1 0,1 1 1,0 0-1,-1 0 0,0 0 0,0 0 1,1 0-1,-1 1 0,0-1 0,1 0 1,-1 0-1,0 0 0,0 0 0,1 0 1,-1 0-1,1 1 0,9 4 267,-7-2-149,1 0 0,-1 0 1,0 0-1,0 0 0,0 1 1,0 0-1,3 5 0,14 30 620,-17-33-665,56 139 804,-9 4-161,-38-111-606,50 137 285,-41-124-311,35 92 452,-25-64-398,-7-17 16,10 22-59,-10-28-27,-11-24-47,-5-15 27,10 34 1,0 6 33,-15-45-61,-2-10 17,1 0 0,-2 1 1,1-1-1,0 1 0,-1 0 1,0-1-1,1 4 0,-1-6-115,-1 0 0,1 0 0,-1 0 0,1 0 0,0 0 0,-1 0 0,1 0 0,0 0 0,-1 0 0,1 0 0,-1 0 0,1-1 0,0 1-1,-1 0 1,1-1 0,-1 1 0,-5-4-1945,0 0 0,1-1 0,-8-7 0,-3-5-6225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21 177 7273,'0'0'6521,"0"-2"-5985,0-2-237,-1 0 1,0 0 0,0 1 0,0-1 0,-4-7 0,-2-13 230,5 12-469,1-1 1,-1-23-1,3 35-71,-1 1 1,0-1-1,0 0 1,0 0-1,1 0 1,-1 1-1,0-1 1,1 0-1,-1 0 0,0 0 1,1 1-1,-1-1 1,1 1-1,-1-1 1,1 0-1,0 1 1,-1-1-1,1 1 0,-1-1 1,1 1-1,0 0 1,-1-1-1,1 0 1,0 1-1,-1 0 1,2 0-1,-2 0 0,1-1 1,1 1-1,0 0 8,0-1 0,0 1 0,0 0 1,0 0-1,0 0 0,-1 0 0,2 0 0,-2 0 0,1 1 0,0-1 0,0 1 0,3 1 0,0 1 177,1 2 0,0-1 0,0 0 0,-1 1-1,0 0 1,1 1 0,-2-1 0,1 1 0,-1 0 0,0 0 0,6 12 0,-9-15-172,0-3 4,1-9 16,-2-13 79,-3-42 64,3 63-173,0 0 1,1 0-1,-1 0 1,0 0-1,0 0 1,0-1-1,1 1 1,0 0-1,-1 0 1,1 0-1,-1 0 1,1 0-1,-1 0 1,1 0-1,0 0 1,-1 0-1,1 1 1,0-2-1,0 2 1,0-1-1,0 0 1,0 1-1,0-1 1,-1 0-1,2 1 1,-1-1-1,0 1 1,0 0-1,0-1 1,0 1-1,0 0 1,0 0-1,0 0 1,3 0-1,-2-1 18,1 1-1,0 0 1,0 0-1,0 1 1,0-1-1,0 1 1,0-1-1,0 1 1,-1 0-1,1 0 1,0 0-1,4 3 1,-2 1 292,0-1 0,-1 2 0,0-2 0,1 2 0,-2-1-1,7 11 1,-7-11-318,-3-4-309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0 113 6937,'0'0'3195,"2"1"-1654,3 2-1229,0-1 4391,-5-2-4632,0 0 0,0 0-1,0 0 1,0 0 0,1 0-1,-1-1 1,0 1-1,1 0 1,-1-1 0,0 1-1,0 0 1,0 0 0,0 0-1,0 0 1,0-1 0,0 1-1,0 0 1,0 0 0,0 0-1,0 0 1,0-1 0,0 1-1,0 0 1,0 0 0,0 0-1,0-1 1,0 1 0,0 0-1,0-1 1,-2-75 158,2 75-235,0 0 1,0 1-1,0-1 0,0 0 0,0 1 0,0-1 0,0 0 0,1 0 0,-1 1 0,1-1 0,-1 0 0,0 0 1,1 1-1,-1-1 0,1 1 0,-1-1 0,1 1 0,-1-1 0,1 0 0,-1 1 0,1-1 0,0 1 0,-1 0 1,1-1-1,0 1 0,-1 0 0,1-1 0,0 1 0,-1 0 0,1-1 0,0 1 0,0 0 0,1 0 0,2 0 13,1-1 0,-1 1-1,1 0 1,5 1-1,-7-1 16,-1 1-5,1 0 0,0-1 0,0 1 0,-1 0 0,0 0 1,1 0-1,-1 0 0,1 1 0,2 1 0,20 20 492,-10-10-107,-15-17-360,0 0-1,1 0 0,-1 0 0,3-7 0,-2 6-13,0 2-29,-1 1 1,1-1 0,0 1 0,-1 0-1,1 0 1,0-1 0,3-2 0,-4 4 3,1 0 1,-1 0 0,1 1 0,0-1 0,-1 0 0,1 0 0,0 1 0,0-1 0,0 1 0,-1-1 0,1 1-1,0-1 1,0 1 0,0-1 0,0 1 0,0 0 0,0-1 0,0 1 0,0 0 0,2 0 0,4-1 324,-6 1-277,0 0 0,1 0 1,-1 0-1,0 0 0,0-1 0,1 1 1,-1 1-1,1-1 0,-1 0 0,0 0 1,0 0-1,1 1 0,-1-1 0,0 0 1,0 1-1,0-1 0,1 2 0,-1-2 1,0 1-1,0-1 0,0 1 0,0 1 1,0-2-1,1 2 0,-2-2-120,0 0 0,0 0 0,0 1 0,0-1 0,0 0 0,0 0 0,0 0 0,0 1 0,1-1 0,-1 0 0,0 0 1,0 0-1,0 0 0,0 0 0,0 0 0,0 0 0,0 1 0,0-1 0,0 0 0,0 0 0,0 0 0,0 0 0,0 0 0,0 1 0,0-1 0,0 0 0,0 0 0,0 0 0,0 0 0,0 0 0,0 0 0,0 0 0,-1 1 1,1-1-1,0 0 0,0 0 0,0 0 0,0 1 0,0-1 0,0 0 0,0 0 0,0 0 0,-6 2-3868,5-2 3286,-10 4-6971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-2 72 4689,'0'0'7781,"7"0"-2803,-5 2-4770,-1-2 0,0 1 0,1 0 0,-1 1-1,0-1 1,1 0 0,-1 1 0,2 2 0,6 5 177,-8-8-380,-1-1-14,1 1-1,-1 0 1,0-1-1,0 0 1,1 1-1,-1-1 1,1 0-1,-1 0 1,0 1-1,1-1 1,-1 0-1,0 0 1,2 1-1,-2-9-343,-1 1 386,1 1 1,1-1-1,0 1 0,0-1 1,0 1-1,0-1 1,0 1-1,2 0 1,-1 0-1,4-9 1,-5 14-38,-1-1 0,0 2 0,1-1 0,-1 0 0,2 1 0,-2-2 0,1 2 1,-1-1-1,1 1 0,0-1 0,-1 1 0,1-1 0,0 0 0,0 1 0,0-1 0,0 1 0,0 0 1,-1-1-1,1 1 0,0 0 0,0 0 0,0 0 0,0-1 0,0 1 0,0 0 0,0 0 1,0 0-1,0 1 0,0-1 0,0 0 0,0 0 0,-1 0 0,1 1 0,0-1 0,0 0 0,0 1 1,0-1-1,1 2 0,2 0 101,-1 1 1,0 0 0,0 0-1,1 0 1,-2 0 0,1 1-1,3 4 1,2 7 364,-8-13-406,1 1 0,0-1 0,0 0 0,1 0 0,-1 0 0,0 0 0,0 0 0,1 0 0,0 0 0,-1 0 0,1 0-1,-1-1 1,1 0 0,2 3 0,-3-4-65,-1 0 0,1 0 0,-1 0 0,0 0 0,0-1 0,1 1 0,-1 0 0,0 0-1,1 0 1,-1 0 0,0 0 0,0 0 0,1 0 0,-1 0 0,0-1 0,1 1 0,-1 0 0,0 0-1,0 0 1,0-1 0,1 1 0,-1 0 0,0-1 0,1 1 0,-1 0 0,0 0 0,0-1 0,0 1 0,0 0-1,0-1 1,1 1 0,-1-1 0,4-14 48,-2 11-24,-1 0-14,1 0 1,0 0-1,0 0 1,0 0-1,1 0 1,-1 1-1,3-3 0,-4 4 14,-1 2 0,1-1-1,-1 1 1,1-1-1,-1 1 1,1-1-1,0 0 1,0 1-1,0 0 1,-1-1-1,1 1 1,0 0 0,-1 0-1,1-1 1,0 1-1,0 0 1,0 0-1,0 0 1,-1 0-1,1 0 1,0 0-1,0 0 1,-1 0-1,2 0 1,-2 0 0,1 0-1,0 0 1,0 1-1,-1-1 1,1 0-1,0 1 1,0-1-1,0 0 1,-1 1-1,1 0 1,-1-1 0,1 1-1,0-1 1,-1 1-1,2 1 1,6 8 539,6 6-219,-13-15-476,-1-1 0,1 1-1,-1 0 1,1-1 0,-1 1 0,1-1 0,-1 1-1,0-1 1,1 1 0,-1 0 0,0-1 0,0 1 0,1 0-1,-1-1 1,0 1 0,0 1 0,1 2-3704,-1 1-4113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3 203 6433,'0'0'8998,"0"3"-8374,0 5 139,0-7 67,0-8-618,-4-59 43,4 57-250,0 5 6,-1 1-1,1 0 1,1-1-1,-1 1 1,1-4-1,-1 6-17,0 1 0,1-2 1,-1 2-1,0-1 0,1 0 0,-1 0 0,1 0 0,-1 1 1,0-1-1,2 0 0,-2 1 0,1-1 0,-1 0 0,1 1 1,-1-1-1,1 1 0,0-1 0,-1 1 0,2 0 0,-2-1 1,1 1-1,0-1 0,1 1 0,1-1 8,0 0 0,1 1 1,-2 0-1,2-1 0,-1 1 0,0 0 0,0 0 1,1 1-1,-1-1 0,0 1 0,0-1 0,0 1 1,0 1-1,3 0 0,-2 0 97,0 0 0,0 1 0,0 0 1,-1-1-1,1 1 0,-1 0 0,0 0 0,0 1 0,4 5 1,11 20 655,-14-25-765,-3-7-25,-1-4 12,0 7 31,-2-89-53,2 88 39,0 0 1,0 0 0,0 0 0,0 0-1,1 0 1,-1-1 0,0 1-1,1 0 1,-1-1 0,0 1 0,1 0-1,-1 0 1,1 0 0,0 0 0,0 0-1,-1 0 1,1 0 0,0 0 0,0 1-1,-1-1 1,2-1 0,1 1-21,-2 0 0,1 0 1,0 0-1,0 0 1,0 1-1,0-1 0,0 1 1,0-1-1,1 1 1,-2 0-1,5 0 0,-4 0 35,1 0 0,-1 0 0,0 0 0,0 1-1,0-1 1,0 1 0,1-1 0,-1 2 0,0-2-1,0 1 1,0 0 0,0 1 0,-1-1 0,2 0-1,-2 0 1,1 1 0,0 0 0,-1 0 0,1-1 0,1 3-1,3 3 210,0 1-1,-1-1 1,0 0-1,0 1 1,7 15-1,-12-28-254,-1-1 1,1 1-1,1-6 0,-1-5-84,0 11 54,0-2-14,0 1 0,1-1 0,1-8 0,-2 13 68,0 1 0,1-1-1,-1 0 1,1 0-1,0 1 1,0-1-1,-1 0 1,1 1 0,0-1-1,0 1 1,1 0-1,-1-1 1,0 1 0,0 0-1,0-1 1,1 1-1,1-1 1,-3 1 11,1 1 0,0 0-1,-1-1 1,1 1 0,0 0 0,0-1 0,-1 1 0,1 0-1,0 0 1,-1 0 0,1 0 0,0-1 0,0 1 0,0 0-1,-1 0 1,1 0 0,0 1 0,-1-1 0,1 0-1,0 0 1,0 0 0,0 0 0,-1 1 0,1-1 0,-1 0-1,2 1 1,0 1 55,0 0 0,0 0 0,-1 0-1,1 0 1,0 0 0,1 4 0,-2-4-75,0 0 1,0-1 0,0 0-1,0 1 1,0 0-1,1-1 1,-1 1 0,0-1-1,0 0 1,1 0-1,1 1 1,1 0-1764,-1-4-3844,-1-3-4014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18 124 7449,'0'0'5269,"0"1"-4441,3 9 4206,-3-12-4977,-1 0 0,1 0 0,0 0 0,-1 0 0,0 0 0,0 0 0,1 0 0,-1 0 0,0 1-1,-1-3 1,-4-10-7,4 5-40,0 0 0,1 0 0,0 0 1,0-14-1,1 23-20,0 0 0,0-1 0,0 0 1,0 1-1,1-1 0,-1 1 0,0-1 1,0 1-1,0-1 0,0 1 0,1-1 1,-1 1-1,0-1 0,0 1 0,1 0 1,-1-1-1,0 1 0,0 0 0,1-1 1,-1 0-1,1 1 0,0-1 0,0 1 0,0-1-1,1 1 0,-1-1 1,0 1-1,1-1 0,-1 1 1,0 0-1,3-1 1,2 1 84,0 0 1,11 2 0,-16-2-55,4 1 72,-1 0 1,0 0 0,0 1-1,0-1 1,0 2 0,0-2 0,0 2-1,-1-1 1,1 0 0,-1 1-1,1 0 1,-1 0 0,0 0 0,0 0-1,0 0 1,-1 1 0,1 0-1,2 4 1,-1-2 155,-4-6-246,0 0 1,0 0 0,0 0 0,0 0 0,0 0 0,0 0 0,0 0 0,0 0-1,0 0 1,0-1 0,0 1 0,0 0 0,0 0 0,0 0 0,0 0 0,0 0 0,0 0-1,0 0 1,0 0 0,0 0 0,0 0 0,0 0 0,0 0 0,0 0 0,0 0 0,0 0-1,0 0 1,0 0 0,0 0 0,0 0 0,0 0 0,0 0 0,0 0 0,0 0 0,0 0-1,0 0 1,0 0 0,0 0 0,0 0 0,0 0 0,0 0 0,0 0 0,0 0 0,0-1-1,0 1 1,0 0 0,0 0 0,0 0 0,0 0 0,0 0 0,0 0 0,0 0-1,0 0 1,0 0 0,1 0 0,-1 0 0,0 0 0,0 0 0,0 0 0,0 0 0,0 0-1,0 0 1,0 0 0,0 0 0,0 0 0,0 0 0,0 0 0,0 0 0,-5-14 193,3 7-251,1 0 16,0 1 0,0-1-1,0 1 1,1-1 0,0 1 0,2-12-1,-2 18 34,0 0 0,1-1 0,-1 1 0,0-1 0,0 1 0,0 0 0,1 0 0,-1-1 1,0 1-1,0 0 0,1 0 0,-1 0 0,0-1 0,1 1 0,-1 0 0,0 0 0,1 0 0,-1 0 0,1 0 0,-1 0 0,0 0 0,1-1 0,-1 1 0,0 0 0,2 0 0,11 1 151,-8-1 41,-2 0-15,0 0-1,-1 0 0,1 0 0,0 1 0,0-1 1,-1 1-1,1 0 0,0 0 0,3 1 1,-5-1-316,0 0-1,0 0 1,1 0 0,-1-1 0,0 2 0,0-1 0,-1 0 0,1 0-1,0 0 1,0 0 0,0 0 0,0 1 0,-1-1 0,1 0 0,-1 1-1,1-1 1,-1 1 0,1-1 0,-1 1 0,0 1 0,1 6-5164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2 251 1768,'0'0'9158,"0"-2"-8471,0-103 819,0 102-1389,0 0 0,0 0 0,1-1 0,0 1 0,0 0 0,-1-1 0,1 2 0,0-2-1,3-4 1,-3 7-86,-1 0 1,1 1-1,-1-1 0,1 1 0,-1 0 0,1-1 0,0 1 0,-1 0 1,1-1-1,-1 1 0,1 0 0,0 0 0,-1 0 0,1 0 0,-1-1 0,1 1 1,0 0-1,0 0 0,-1 0 0,1 0 0,0 0 0,0 1 0,0-1 95,1 0-1,0 0 0,-1 0 1,0 1-1,1-1 0,-1 1 1,1-1-1,2 3 0,3 3 500,0 0 0,-1 1-1,0 0 1,10 15 0,-3-4 192,-7-11-583,-3-3-81,0-1 1,7 7 0,-10-9-147,0-1-25,0-1 0,1 1 1,-1 0-1,0 0 1,0 0-1,0 0 0,0-1 1,1 1-1,-1 0 1,0 0-1,0 0 0,0 0 1,0-1-1,0 1 0,0-1 1,0 1-1,0 0 1,0 0-1,0 0 0,0-1 1,0 1-1,0 0 1,0 0-1,0 0 0,0-1 1,0 1-1,0-11 114,0 8-116,0-2 34,0-5-71,0 0 0,0 0 0,1-1 0,0 1 0,1 0 0,0 0 0,4-10 0,-6 18 41,1 1 1,-1 1-1,1-1 0,-1-1 0,2 2 0,-2-1 0,1 0 0,0 0 1,0 0-1,-1 1 0,1-1 0,1 0 0,-1 1 0,0-1 0,-1 0 1,1 1-1,0 0 0,0-1 0,1 1 0,-1 0 0,0 0 0,0 0 1,0-1-1,2 1 0,-1 0 11,1 0 0,-1 0 0,0 1 0,1-1 0,-1 0-1,0 1 1,0-1 0,0 2 0,0-2 0,1 1 0,1 2 0,4 3 137,1 0 0,-2 1-1,2 0 1,-2 1 0,9 12 0,-16-20-130,0 0 1,0 0 0,1 0-1,-1 1 1,0-1 0,0 0 0,0 0-1,0 0 1,0 0 0,0 0-1,0 0 1,0 0 0,0 0-1,0 0 1,0 0 0,0 0 0,0 0-1,0 0 1,0 0 0,0 0-1,0 0 1,0 0 0,0 0-1,0 0 1,0 0 0,0 0 0,0 0-1,0 0 1,0 0 0,0 0-1,0 0 1,0 0 0,0 0-1,1 0 1,-1 0 0,0 0 0,0 0-1,0 0 1,0 0 0,0 0-1,0-1 1,0 1 0,0 0-1,0 0 1,0 0 0,0 0 0,0 0-1,0 0 1,0 0 0,0 0-1,0 0 1,0 0 0,0 0-1,0 0 1,0 0 0,0 0 0,0 0-1,0 0 1,0 0 0,0 0-1,0 0 1,0 0 0,0 0-1,0 0 1,0 0 0,1-6 37,-2-7-25,-2-10-110,0-37-1,3 58 84,0 0 2,0 1 1,0-1 0,0 0 0,0 0-1,0 1 1,1 0 0,-1-1 0,1-2-1,-1 3 0,1 1 0,-1 0 0,1-1 0,-1 1 0,0-1 0,1 0 0,-1 1 0,1 0 0,0-1 0,-1 1 0,1 0 0,-1 0 0,1-1 0,-1 1 0,1 0 0,0 0 0,-1 0 0,1 0 0,0-1 0,-1 1 0,1 0 0,0 0 0,-1 0 0,2 1 0,1-1 76,0 0 1,0 0-1,0 1 1,0-1-1,0 1 1,0 0-1,-1 0 1,1 0-1,0 1 1,-1-1-1,1 1 1,-1 0-1,1-1 1,-1 1-1,1 0 1,2 4-1,7 9 365,-10-12-401,1 0 0,-1 0 0,0 0 0,1 0-1,0-1 1,0 1 0,4 2 0,-6-4-237,-1-1 1,1 0 0,-1 1-1,1-1 1,0 0 0,0 0 0,-1 0-1,1 0 1,-1 0 0,1 0-1,-1 0 1,1 0 0,-1 0 0,1 0-1,-1-1 1,2 0 0,1-3-4816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29 101 7097,'0'0'7075,"0"4"-3345,-12-28-3300,10 21-427,0-1 0,-1 0 0,2 1 0,-1-1 0,1 1 0,-1-1 0,1 0 0,0 0 0,0 0 0,1 0 0,-1-5 0,1 9-16,0-1 0,0 0 0,0 1 0,0 0 0,0 0 0,0-1-1,0 1 1,0 0 0,0 0 0,0-1 0,1 1 0,-1 0 0,0 0 0,0-1-1,0 1 1,0-1 0,1 1 0,-1 0 0,0 0 0,0 0 0,0-1 0,1 1-1,-1 0 1,0 0 0,0 0 0,1 0 0,-1 0 0,1-1 0,0 1 6,0 0 0,1 0 0,-1-1 0,0 1 0,0 0 1,1 0-1,1 1 0,0-1 83,1 1-1,-1-1 1,0 1 0,1 1-1,3 0 1,1 4 291,0-1 0,0 1 0,-1 1 0,0 0 0,0 0 0,-1 0 0,0 1-1,8 11 1,-14-18-339,0-1 4,1 1 1,0 0-1,-1 0 0,1-1 0,-1 1 1,1-1-1,-1 1 0,1 0 0,-1-1 1,1 1-1,0-1 0,0 1 1,0-1-1,-1 0 0,2 1 0,-2-6-325,0 2 289,0-12 84,2-15-1,-2 25-60,1 1 1,0 0-1,0 0 0,0 0 0,0 0 0,1 0 1,0 1-1,3-7 0,-4 9 8,0-1 0,0 1 0,-1 0-1,1 1 1,0-2 0,1 1 0,-1 1 0,0-1 0,0 0 0,0 0-1,1 1 1,-1-1 0,0 1 0,0 0 0,0-1 0,1 1 0,-1 0-1,1 0 1,-1-1 0,0 1 0,1 0 0,-1 0 0,0 1 0,1-1-1,-1 0 1,1 0 0,-1 0 0,3 2 0,-1-1 53,1 1 1,-1-1-1,0 1 1,0 0-1,1 0 1,-2 0-1,2 1 1,-2-1-1,5 5 1,-6-5-239,0-1 0,0 0 0,0 1 0,0 0-1,-1 0 1,1-1 0,-1 1 0,1 0 0,-1-1 0,0 2 0,0-2 0,1 1 0,-1 0 0,0-1 0,-1 4 0,1-3-460,0 10-4644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2 176 7361,'0'0'5992,"0"-7"-5405,0-44 185,0 33-484,1 0 0,1 0-1,4-27 1,-3 38-195,1 3-21,-3 4-5,0-1 0,0 1 0,1 0-1,-1 0 1,0 0 0,0 0 0,0 0-1,1 0 1,-1 0 0,0 1 0,0-1-1,0 0 1,0 0 0,0 1 0,0 0-1,0-1 1,0 1 0,0-1 0,1 2-1,3 1 300,0 1 0,6 6 0,-6-5-136,27 29 1281,-5-4-573,-26-29-928,9 7 141,-10-8-158,0 1 0,0-1 0,0 0-1,0 0 1,0 0 0,0 0 0,1 0-1,-1 1 1,0-1 0,0 0 0,0 0-1,0 0 1,1 0 0,-1 0 0,0 0-1,0 0 1,0 0 0,0 0 0,1 0-1,-1 0 1,0 0 0,0 0 0,0 0-1,1 0 1,-1 0 0,0 0 0,0 0-1,0 0 1,0 0 0,1 0 0,-1 0-1,0 0 1,1 0 0,-1 0 0,0 0-1,0 0 1,0 0 0,0-1 0,1 1-1,-1 0 1,0 0 0,0 0 0,0 0-1,0 0 1,0 0 0,0-1 0,1 1-1,5-37 101,-5 27-39,0 0-1,1 0 1,3-9-1,-5 17-55,1 1-1,0-1 1,-1 1 0,1 0 0,0-1-1,-1 1 1,1 0 0,0 0 0,0-1-1,0 1 1,0 0 0,0 0 0,0 0-1,1 0 1,-1 0 6,0 1-1,0 0 1,-1 0 0,1-1-1,0 1 1,-1 0 0,1 0-1,0 0 1,0 0 0,0 0-1,-1 0 1,1 0 0,0 0-1,-1 0 1,1 1-1,0-1 1,-1 0 0,2 0-1,-2 0 1,1 1 0,-1-1-1,1 0 1,0 1 0,-1-1-1,1 1 1,-1 0 0,1-1-1,1 2 1,6 5 329,13 15 477,-21-21-1007,1-1 1,0 1 0,-1-1 0,1 0-1,-1 0 1,1 1 0,-1-1-1,1 0 1,-1 0 0,1 0-1,-1 0 1,1 0 0,0 0 0,-1 0-1,1 0 1,-1 0 0,1 0-1,-1 0 1,1 0 0,-1 0 0,1 0-1,-1 0 1,1 0 0,0-1-1,0 1 1,14-9-7669,-8 2 199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0 104 7281,'0'0'6285,"4"4"-5372,13 12-60,-12-13 1938,-5-126-1922,0 123-885,0-1 1,1 0-1,-1 1 1,0 0-1,1 0 1,-1 0-1,0-1 1,1 1-1,-1 0 1,1 0-1,-1 0 1,0 0-1,1 0 1,-1 0-1,1 0 1,0-1-1,-1 1 1,0 1-1,1-1 1,-1 0-1,1 0 1,12 0 57,-10 1 12,0 0 0,-1 0 0,1 0 1,-1 0-1,1 0 0,-1 0 0,0 0 1,1 1-1,-1 0 0,0-1 0,0 1 1,0 0-1,3 3 0,3 4 460,11 17 0,-18-23-451,8 9 399,10 12 1,-18-24-465,-1 0-1,0 1 1,0-1 0,0 0 0,0 0-1,0 0 1,0 0 0,1 1-1,-1-1 1,0 0 0,0 0-1,0 0 1,0 0 0,1 0 0,-1 0-1,0 0 1,0 0 0,0 0-1,1 0 1,-1 1 0,0-1 0,0 0-1,0 0 1,1 0 0,-1 0-1,0 0 1,0 0 0,0 0-1,1-1 1,-1 1 0,1 0 0,-1 0-1,0 0 1,0 0 0,0 0-1,0 0 1,1 0 0,-1 0 0,0 0-1,0-1 1,0 1 0,0 0-1,1 0 1,-1 0 0,0 0-1,0 0 1,0-1 0,0 1 0,0 0-1,0-1 1,0 1 0,1 0-1,-1 0 1,0 0 0,0-1-1,0 1 1,0 0 0,0 0 0,0-1-1,3-18 8,-2 15 33,-1-1-35,1 0 0,0 0 0,0 0 0,1 0 0,-1 0 0,1 1 0,0-2 0,0 2 0,1-1-1,2-3 1,-4 7 31,0 0-1,-1 0 1,2 1-1,-2-1 1,1 0-1,0 1 1,0 0-1,0-1 1,0 1-1,0-1 1,0 0-1,0 1 1,0 0-1,0 0 1,0 0 0,0 0-1,0-1 1,0 1-1,0 0 1,0 1-1,0-1 1,1 0-1,-1 0 1,0 0-1,0 0 1,-1 1-1,1 0 1,0-1-1,1 0 1,-1 1-1,1 0 1,1 1 31,-1 0-1,0 0 1,1 0 0,-1 1 0,0-1 0,0 0 0,0 0 0,0 1 0,2 4 0,2 7-1745,-4-6-2360,-1-5 1774,2 5-6786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76 8089,'0'0'6117,"-2"-1"-5244,-2-5 112,2 7 1,5 4 26,12 14 519,-12-13-1105,0-1 0,3 11-1,-2-3 133,-3-11-522,-1-2-76,0-2 48,1 0 0,-1 0 0,0 0 0,0 0 0,0 0 0,0 0 0,-1-4 0,1-1 11,0-1 11,0-1 0,1 1 0,0-1 0,0 1 0,1 0 0,0-1 0,4-10 0,-5 19-17,-1-1-1,0 1 1,0 0 0,0-1 0,0 1 0,0 0 0,1-1 0,-1 1-1,0-1 1,0 1 0,1 0 0,-1-1 0,1 1 0,-1 0 0,0 0-1,1-1 1,-1 1 0,0 0 0,1 0 0,-1 0 0,0 0 0,1-1-1,-1 1 1,0 0 0,1 0 0,-1 0 0,0-1 0,1 1 0,-1 0-1,1 0 1,-1 0 0,1 0 0,-1 0 0,1 1 0,1 0 134,0-1 0,0 1 0,0 0 0,-1 1 0,5 1 0,-5-2-118,-1 0 0,2-1 0,-1 1 0,0-1 0,0 1 0,0-1 0,1 1 0,1 0 0,1-1-35,-1 0 0,1-1 0,-1 0 0,7-1 0,-7 1 55,1-1 1,0 2-1,-1-1 1,8 0-1,7 1 146,-18 0-237,0 0 1,0 0-1,0 0 1,0-1 0,1 1-1,-1 0 1,0 0-1,0-1 1,0 1-1,0 0 1,0 0-1,1 0 1,-1 0 0,0-1-1,0 1 1,0 0-1,0 0 1,0 0-1,0 0 1,0-1 0,0 1-1,0 0 1,0 0-1,0 0 1,0-1-1,0 1 1,0-1 0,0 1-1,0-10-2931,0 7 674,0-7-6562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08.4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462 40 10402,'-1'-3'16154,"-42"3"-15067,-55 1-33,87 1-985,1 1 0,0-1 1,-13 6-1,-1 1 78,4-3-26,0 2 1,0 0 0,-24 14-1,33-15-112,1 1 0,-1 1 0,1 0 0,1 1 1,-1-1-1,2 2 0,0-1 0,-12 19 0,15-18-18,-1-1 1,2 1-1,0 0 1,0 0 0,1 0-1,0 0 1,-3 22-1,3 4-25,1 42 0,2-78 34,1 6-13,0 1 0,-1-1 0,1 0 1,1 0-1,-1 0 0,2 0 0,2 8 0,3 4-15,13 20 0,-8-16 49,-8-14-37,2 0-1,-5-7 12</inkml:trace>
  <inkml:trace contextRef="#ctx0" brushRef="#br0" timeOffset="1660.64">1066 540 28915,'5'-12'-1,"3"-9"0,-1-1 0,0 0 0,4-34 0,-10 38 46,-1-26-1,0 16-44,-1 21 15,0 0 0,0 0 0,0 0 0,-1 0 0,0 1-1,0-1 1,0 0 0,-1 1 0,0 0 0,-1-1 0,-7-9-1,-3-5 35,-33-33 0,41 48-24,-1 0-1,1 0 1,-1 1-1,-1 0 0,1 0 1,-1 1-1,-10-5 1,-7 0 22,-25-7 1,49 16-47,-24-5-13,-1 1 0,-39-3-1,25 4-22,-58 2 42,54 2-146,8 7-273,35-8 340,-6 0-150,-18-2 75,-4-1 244,29 3-132,0 0-1,-1-1 0,1 1 1,0 0-1,-1 0 0,1 0 0,0 0 1,0 0-1,0 0 0,0-1 1,-1 1-1,1 0 0,0 0 1,0-1-1,0 1 0,0 0 1,0 0-1,0 0 0,0-1 0,0 1 1,-1 0-1,1 0 0,0 0 1,0-1-1,0 1 0,0 0 1,0 0-1,0 0 0,0-1 1,0 1-1,0-1 0,0-10-512,1 7 479,-1 4 73,0 0 0,0 0 0,0 0 0,0-1 0,0 1 0,0 0 0,0-1 0,0 1 0,0 0 0,0 0 0,0 0 0,0 0 0,0 0 0,0-1 0,-1 1 0,1 0 1,0 0-1,0 0 0,0 0 0,0 0 0,0-1 0,0 1 0,0 0 0,0 0 0,0 0 0,-1 0 0,1 0 0,0 0 0,0 0 0,0 0 0,0-1 0,-13 0 383,8 1-363,4 0-43,0 0 0,0 0 0,-1 0 0,1 0 1,0 1-1,0-1 0,0 1 0,-1-1 0,1 0 1,0 1-1,0-1 0,0 0 0,0 1 0,0 0 1,0 0-1,0-1 0,0 1 0,0 0 0,0 0 1,0-1-1,0 2 0,0-1 0,1-1 0,-1 1 0,1 1 1,-1-1-1,0 0 0,1 0 0,0 0 0,-1 0 1,0 0-1,1 1 0,0-1 0,0 0 0,0 1 1,-1-1-1,1 0 0,0 1 0,0-1 0,1 0 1,-1 1-1,0-1 0,1 2 0,-1-2-43,1 1 1,-1 0-1,0 0 0,1 0 1,0-1-1,-1 1 0,1 0 0,0 0 1,0-1-1,0 1 0,0-1 1,0 1-1,0 0 0,0-1 0,0 0 1,1 1-1,-1-1 0,1 0 1,-1 0-1,1 0 0,-1 0 0,1 0 1,-1-1-1,2 1 0,-2 0 0,1-1 1,-1 1-1,4 0 0,-2-1-34,-1 0-1,1 0 1,-1-1-1,1 1 1,-1 0-1,1-1 1,-1 1-1,1-1 1,3-2-1,-4 2 77,-1 0 0,0 0-1,0 0 1,0 0 0,0 0 0,0-1 0,0 1-1,0 0 1,-1 0 0,2-1 0,-2 1-1,1-1 1,-1 1 0,1-1 0,-1 1 0,1-1-1,-1 1 1,0-3 0,1-4 68,0 1 0,0 0-1,-1 0 1,0 0 0,-3-11 0,3 17-46,0-1 1,-1 1-1,1 0 1,-1 0-1,0-1 1,1 1-1,-2 0 1,2 0-1,-1 0 1,0 0-1,0 0 1,0 0-1,0 0 1,0 0-1,0 0 1,-1 1-1,1-1 1,0 0-1,0 1 1,-1 0-1,1-1 1,0 0-1,0 1 1,-3 0 0,-15-3-2380,1 3-3585,11 0 1500,-3 0-3260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215 287 5641,'0'0'13851,"-8"-1"-11774,-1-2-1816,-1 0 0,1-1 0,1 0-1,-1 0 1,0-1 0,-9-7 0,6 4-202,0 0 1,-14-6-1,17 11 12,4 0 18,0 1-1,-1 0 0,-8-2 0,9 2-70,0 0-1,0 0 1,0-1 0,1 0-1,-1 1 1,1-2 0,-6-4-1,10 8-27,-1 0-1,1-1 1,0 1 0,0-1-1,-1 1 1,1 0-1,0-1 1,0 1 0,0 0-1,0-1 1,-1 1-1,1-1 1,0 1-1,0 0 1,0-1 0,0 0-1,0 1 1,0 0-1,0-1 1,0 1-1,0 0 1,0-1 0,0 1-1,0-2 1,0-3-38,0 4 50,16 1-447,-4 0 440,0 0 0,0 1 0,-1 0 1,14 3-1,101 33 96,-110-31-44,-15-6 470,-2-1-422,-2-5-71,0 0 0,-1 0-1,0 1 1,0-1 0,-8-7 0,-9-12 21,2-2-32,-20-30 39,33 43-237,8 11-207,4 7 272,21 18 107,-2 1 0,41 48 0,-47-53 397,-25-103-565,-1-8-168,7 93 307,1 9-689,13 21 684,-9-22 92,0 1 0,5 19 1,-2 0 244,-1 1 0,4 36 0,-7-13 222,-4-52-381,0 0-94,2 0 6,6-19-119,-3 6 62,1 1-1,0 0 1,1 1-1,0-1 1,1 2-1,0-1 1,1 1 0,0 0-1,0 1 1,14-10-1,-18 16-3,-1 1-1,0-1 0,1 2 0,-1-1 0,1 0 1,0 1-1,0 0 0,-1 0 0,1 0 1,0 1-1,5-1 0,-9 1 11,-1 2 30,-1-1 1,1 1-1,-1-1 0,1 0 0,-1 0 1,1 1-1,0-1 0,-1 0 1,0 0-1,1 0 0,-1 1 0,0-1 1,-2 2-1,-15 14 193,9-8-115,-71 63 424,74-67-474,2-1-102,5-1-201,5-2-44,-6-1 361,13-2-45,0 0 0,0 0 0,0-2 0,0 1 0,23-12 0,-17 7-19,-14 6 9,99-34-8,-103 35 3,5 0 134,-6 12-23,-1-8-96,0 0 1,0-1-1,0 1 1,0-1-1,-1 0 1,1 0-1,-1 1 1,1-1-1,-1 0 0,0 0 1,-2 3-1,-26 21 245,23-20-164,-11 8 176,-1-1 0,0 0 0,-1-1-1,0-2 1,-29 12 0,4-3 301,30-11-365,13-7-174,0 1 0,1-1 0,-1 0 0,0 0 0,0 0 1,0 0-1,0 0 0,-4 0 0,0 2-36,5-3-215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490 954 7009,'2'-3'20281,"-2"0"-21338,0 2 1084,-1-1 0,0 1 0,0 0 0,0 0 0,0-1 0,0 1 0,-1 0 0,1 0 0,0 0 0,-3-2 0,-3-3 4,-10-10-8,2-1 1,1-1-1,-20-31 0,-10-22 1,-35-60 31,38 46-216,-23-29-179,40 65 266,16 36 20,-7-19-1,8 18 72,-10-18 1,13 25-42,0 0 0,0-1 0,1 0 0,-4-12-1,5 10-51,-1 1 0,-9-18-1,7 16 36,0 1 0,-5-19 0,-3-10-117,6 15 102,6 18 39,-1 0 1,0-1-1,-3-7 0,5 14 12,0-1 0,0 1-1,0-1 1,0 0 0,-1 0-1,1 1 1,0-1-1,0 1 1,1-1 0,-1 1-1,0-1 1,0 1 0,0-1-1,0 1 1,0-1 0,0 1-1,1-1 1,-1 0-1,0 1 1,0-1 0,1 1-1,-1-1 1,0 1 0,1 0-1,0-1 1,-1 1 0,0-1-1,1 1 1,-1 0-1,1-1 1,-1 1 0,1-1-1,0 1 1,-1 0 0,1 0-1,-1 0 1,2-1 0,27-6-278,-22 6 257,9-3 26,-1 1 25,-1 0-1,0 0 0,29 0 1,-42 3-37,-1 0-16,3 0 30,0 0 0,0 1 1,0 0-1,-1-1 1,1 1-1,0 0 1,0 0-1,0 0 0,0 0 1,-1 0-1,1 1 1,2 2-1,3 2 27,0 1 0,9 8 0,0 1 22,94 96 392,-96-95-413,35 40 110,22 22-9,-18-17-4,-31-34-97,-8-10 22,22 29 48,-2 0-1,40 72 1,-60-95-118,-9-16 27,0 2 0,4 10 0,21 34 197,-24-38-24,16 23 0,-21-33-123,-2-5-53,0 0-1,0 0 0,0 0 1,0 0-1,1-1 0,-1 1 1,1 0-1,-1-1 1,0 1-1,1 0 0,-1-1 1,1 1-1,-1 0 0,1-1 1,0 1-1,-1 0 0,2 0 1,-2-1-40,0-12-1469,-1-23-4936,-4 10-3071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41.4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236 2 4184,'0'0'14369,"-14"1"-11950,6 1-2286,0 0 0,1 1-1,-1 0 1,1 0 0,0 1 0,0 0 0,-9 6-1,-8 5 145,3-2-111,0 0 1,1 1 0,-20 18-1,38-29-134,0-1 0,0 1 0,0 0-1,0 0 1,0 0 0,1 0 0,0 0-1,-1 0 1,1 0 0,0 0 0,-1 7 0,0 0 47,1 1 1,0 15 0,2-12-10,0 1-1,1-1 0,1 0 1,1 0-1,0 0 1,0 0-1,13 23 0,6 5 140,28 40-1,123 168 719,-161-231-910,199 273 789,-178-244-696,47 72 180,-49-74-210,5 6 92,27 49 21,-33-56-165</inkml:trace>
  <inkml:trace contextRef="#ctx0" brushRef="#br0" timeOffset="1">1247 1840 31366,'3'-1'-25,"3"0"-20,-1 0 0,0-1 0,0 0 0,0 0 0,0 0 0,0-1 0,5-3 0,-10 6 43,33-16-336,-24 12 265,0 0-1,-1-1 1,1 0-1,-1 0 1,8-6 0,51-41-56,-65 50 131</inkml:trace>
  <inkml:trace contextRef="#ctx0" brushRef="#br0" timeOffset="-31363.12">1492 1667 24273,'0'-1'-269,"-1"0"-270,0-1 1,0 1-1,0 0 0,0 0 0,-1 0 0,1 0 0,0 0 0,-2-2 1,-11-5-7015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49.3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7 231 3816,'-3'-3'15921,"3"3"-15703,2-2-113,0-1 1,0 1 0,0 0 0,0 0-1,0 0 1,1 0 0,-1 1 0,0-1 0,4-1-1,10-9 223,61-50 106,-49 42-401,-3 2 29,34-17 1,-42 25-24,-1 2-17,25-9 1,-38 16-26,15-5 13,14-6 107,-30 11-125,0 1-1,1-1 1,-2 0-1,2 1 1,-1 0-1,0-1 1,1 1 0,-1-1-1,0 1 1,1 0-1,-1 1 1,0-1 0,1 1-1,-1-1 1,0 0-1,0 1 1,0 0-1,1-1 1,-1 1 0,0 0-1,0 1 1,0-1-1,0 0 1,1 1 0,7 5 124,-1 1 1,0-1 0,11 14 0,-11-11 50,174 185 1589</inkml:trace>
  <inkml:trace contextRef="#ctx0" brushRef="#br0" timeOffset="-1288.23">811 484 25137,'28'42'103,"13"16"4,37 73 0,-72-121-111,15 27 229,24 57 0,-45-91-240,6 18-244,-6-21 170,0 0-1,0 0 0,0 1 0,-1-1 0,1 0 1,0 0-1,0 1 0,0-1 0,-1 1 0,1-1 1,0 0-1,0 0 0,0 0 0,-1 1 0,1-1 1,0 0-1,0 0 0,-1 0 0,1 0 0,-1 0 1,1 0-1,0 1 0,-1-1 0,1 0 0,0 0 1,-1 0-1,1 0 0,0 0 0,-1 0 0,-13 0-4806,12 0 2889,-14 0-11086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308 1198 9938,'0'0'7378,"-1"-8"-4939,-30-60 513,-31-66-1715,13 31-1055,-4 6 13,33 65-46,-16-37 1,33 62-133,-33-84 242,32 79-230,1-1 0,0 0-1,0 0 1,2-1 0,-1-19 0,1 26-24,2-1-1,-1 1 1,1 0 0,0-1-1,0 1 1,0-1 0,2 1-1,-1 0 1,0 0 0,1 0-1,0 0 1,1 1 0,7-11-1,25-34 2,4 2-1,0 3 0,68-61 1,-93 94-28,1 0 1,1 0-1,0 2 1,1 0-1,0 1 1,0 1 0,1 1-1,0 1 1,1 0-1,-1 1 1,1 2-1,27-4 1,114 3-34,-135 5 22,-18 1 27,1-1 0,-1 2-1,0 0 1,1-1 0,-1 2 0,-1-1-1,1 2 1,0-1 0,0 1 0,-1 0 0,0 1-1,10 7 1,5 7 4,0 1-1,23 28 1,-27-26 37,-1 1 0,19 30 0,-30-42-27,-1 0 0,-1 0 0,1 0 0,4 20-1,7 49 13,-15-75-16,3 31 79,-1 0 0,-3 51 1,0-43 15,-2-24-47,0-1-1,-1 0 0,0 0 1,-8 21-1,6-23 22,-4 17 20,-17 60-42,21-78-32,-3 26 0,2-8 21,-14 82-13,0 3 38,13-81-31,5-23 165,-8 28-1,6-28-101,3-11-78,-1 0 0,1 1-1,0-1 1,-1 0 0,0 0 0,0 0 0,0 0 0,-4 4 0,6-7-69,0-1 1,-1 0 0,1 1 0,-1-1 0,0 0 0,1 0-1,-1 1 1,1-1 0,-1 1 0,1-1 0,-1 0 0,1 0-1,-1 0 1,1 0 0,-1 0 0,0 0 0,1 0 0,-1 0-1,1 0 1,-1 0 0,1 0 0,-1 0 0,0-1 0,-12-5-1961,-4-10-3214,-2-5-4009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482 1217 5537,'0'0'11832,"-8"-6"-10409,-24-16-363,28 19-843,1-1 1,0 1-1,0 0 0,-1 0 0,1-1 1,0 0-1,1 1 0,0-1 0,-1-1 1,1 1-1,0 0 0,-2-6 1,-4-9 149,-49-90 1069,-112-235 112,103 209-1241,-4-9-98,66 135-221,-1-1 32,1 0 0,0 0 0,0-1-1,1 1 1,1-1 0,-1 0 0,2 0 0,-2-14-1,3 20-24,0 0-1,1-1 0,0 1 0,0-1 0,0 1 1,0 0-1,1 0 0,0 0 0,-1-1 0,1 1 0,1 0 1,0 1-1,0-1 0,-1 0 0,2 2 0,3-6 1,54-55-15,-49 55 2,-1 0 0,1 0 0,0 1 0,15-7 0,2 2-6,48-16-1,-60 24-2,0 1 1,1 0-1,-1 2 0,25-1 1,-33 3 18,-2 0 0,1 1 1,0-1-1,0 1 0,0 1 1,-1 0-1,1 0 1,-1 1-1,1 0 0,9 5 1,-4 0 24,0 1 1,1 0-1,-2 1 1,0 0-1,0 1 1,-1 1-1,0 0 1,18 26-1,-24-30-109,1-1 0,0 0 0,0-1-1,1 1 1,9 6 0,-8-6-2700,1-2 0,10 6 0,-4-3-8343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1 655 6633,'0'0'6829,"0"-5"-4976,0 3-1695,0-8 934,1 1 0,2-17 0,3-4 428,3-40 0,-7 50-1224,12-125 704,-10 123-989,0 0 0,2 1 1,0 0-1,15-32 0,-15 40-52,0-1 0,1 1 1,1 1-1,0 0 0,0 0 0,1 1 0,1 0 0,0 1 0,14-12 0,-14 13 4,1 2-1,0 0 1,0 0 0,0 1-1,1 1 1,0-1 0,0 2-1,0 0 1,1 1 0,-1 0-1,1 1 1,22-1 0,-26 3 30,-1 0 0,1 1 0,-1-1-1,1 2 1,-1 0 0,1-1 0,-1 2 0,-1-1 0,1 2 0,0-1 0,0 1 0,-1 0 0,8 6 0,-6-3 8,-1 0-1,0 1 1,1 0 0,-2 0 0,0 1-1,0 0 1,0 1 0,-1-1-1,7 16 1,-6-9 96,-1 0-1,0 1 1,-1 0-1,-1 0 1,4 28 0,-4 6 264,-1 1 0,-4 61 0,-2-84-277,-2 0 0,-8 34 0,5-28 30,-50 204 534,48-196-626,-7 34 129,-15 145 1,15-92 87,11-92-165,2-13 173,0-1-1,-11 27 0,12-43-633,1-7-85,0-13-846,5-23-3643,1 3-2940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1 220 8649,'0'0'5994,"2"-10"-5271,6-32-126,-7 38-483,0 0 0,1 1 1,-1 0-1,1-1 0,-1 1 0,2 0 1,-1 0-1,0 0 0,0 0 0,0 0 1,1 1-1,0-1 0,4-4 0,0 1 155,8-6-65,1-1 0,-1 2 0,2 0 0,0 1-1,0 1 1,0 1 0,1 0 0,1 2 0,-1 0 0,1 1 0,0 0 0,0 3-1,31-3 1,64 5 496,-105 1-638,1 0-1,-1 1 0,0 0 0,0 1 1,0-1-1,1 2 0,-2 0 0,1 0 1,0 1-1,-1 0 0,0 0 1,12 11-1,-15-11 6,0 0 0,0 0 0,0 1 0,-1-1 1,0 1-1,0 0 0,-1 0 0,1 0 0,-1 1 0,0-1 1,-1 1-1,1 0 0,-1 1 0,-1-2 0,1 1 0,-1 1 1,0 13-1,0-2 116,-1-9-69,0 0 0,0 0 1,0 0-1,-1 0 0,-1 1 0,0-2 0,0 1 0,-4 11 0,-4 0 52,0-1 0,-2 0 0,0-1 0,-22 27 0,-65 63 238,6-7-339,66-69 21,-30 49 0,45-63 18,2 1 0,0 0 0,2 0 0,-10 32 0,6-9 153,-6 44 0,14-77-572,4-10 246,0 0 0,0 0 0,0 0 0,0 0 0,0 1 0,0-1 0,0 0 0,0 0 0,0 0 0,0 0 0,0 0 0,0 0 0,-1 0 0,1 0-1,0 0 1,0 0 0,0 0 0,0 0 0,0 0 0,0 0 0,0 0 0,0 0 0,-1 0 0,1 0 0,0 0 0,0 0 0,0 0 0,0 0 0,0 0 0,0 0 0,0 0 0,0 0 0,-1 0 0,1 0 0,0 0 0,0 0 0,0 0 0,0 0 0,0-1 0,-9-14-9026,2-1-4768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7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125 4 8009,'0'0'4997,"-6"11"-3611,-16 35-390,17-36-528,1 0-1,0 0 1,1 0-1,-3 17 1,0-4 137,6-23-603,-22 82 2061,-23 156 1,43-198-1810,4 66 0,0-89-187,1-1 0,0 0 1,2 0-1,8 23 0,-5-14 134,1 0-35,27 77 1143,-22-67-728,-18-75-5005,-18-66-4742,9 52 2060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67 282 6241,'0'0'10119,"0"-11"-6586,-1 5-3181,-1 1 0,0 0-1,1 0 1,-2 0-1,1 0 1,0 0 0,-1 1-1,-5-9 1,2 4-143,1-1-36,1 1 0,-1 0 0,-3-15 1,4 6-159,0 1 1,2-1-1,0 0 1,0 0-1,2-22 1,0 36-81,0 4-42,0-1 0,1 0 0,-1 0 0,0 0 0,0 0 0,0 1 0,1-1 0,-1 0 0,0 0 0,0 0 0,1 1 0,-1-1 0,0 0 0,1 0 0,-1 1 0,1-1 0,-1 1 0,1-1 0,-1 0 0,1 1 0,0-1 0,-1 1 0,1-1 0,0 1 0,-1 0 0,1-1 0,0 1 0,-1-1 0,1 1 0,1-1 0,2 1-1059,0-1 1,0 1-1,0-1 1,8 2-1,-6-1-747,7 0-2928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2 233 5513,'0'0'7301,"0"0"-7280,-1 0 0,1 1 0,0-1 0,0 0 0,0 0 0,0 0 0,0 0 0,0 1 0,0-1 0,0 0 0,0 0 0,0 0 0,0 0 0,0 0 0,0 0 0,0 0 0,1 0 0,-1 0 0,0 0 0,0 1 0,0-1 0,0 0 0,0 0 0,0 0 0,0 0 0,0 0 0,0 0 0,1 0 0,-1 0 0,0 0 0,0 0 0,0 0 0,0 0 0,0 0 0,0 0 0,0 0 0,0 0 0,0 1 0,0-1 0,0 0 0,1 0 0,-1 0 0,0 0 0,0 0 0,0 0 0,0 0 0,0 0 0,0 0 0,0 0 0,0 0 0,0 0 0,1 0 0,-1-1 0,0 1 0,0 0 0,0 0 0,0 0 0,0 0 0,0 0 0,0 0 0,0 0 0,0 0 0,0 0 0,0 0 0,1 0 0,6-3 526,1 1-1,0-2 1,-1 1 0,1-1-1,12-9 1,-8 6-109,3-4 43,-1 0 0,0 0 0,0-2 0,13-16 0,-16 15-35,0 0 0,-1-1 1,0 0-1,14-31 1,-21 36-201,0 2-311,-4 12-4421,-5 11 553,-3 4-1823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 28 4913,'-2'0'15032,"-10"5"-13894,-7-2-346,1 0 0,-1-1-1,0-1 1,-28-2 0,37-2-524,1 1-1,0-1 0,0-1 0,-14-7 1,2 2-1485,21 9 858,0-1-1,0 1 0,0 0 1,0 0-1,0-1 0,-1 0 1,1 1-1,0 0 0,0 0 1,0-1-1,0 1 0,0 0 1,0-1-1,0 1 0,0 0 1,0-1-1,0 1 0,0-1 1,0 1-1,0-1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3 8089,'0'0'2945,"0"13"-1414,0-3-1253,3 71 1222,-2 79 2303,-2-84-2626,-5 11-241,0-17-371,-17 228 896,12-155-1122,8-96-211,2-18-95,-11 105 697,5-104-289,6-29-447,1 0 0,0 0 0,-1 0 1,1 0-1,-1 0 0,1 0 0,-1 0 0,1 0 0,-1 0 1,0 0-1,1 0 0,-1 0 0,0-1 0,0 1 1,0 0-1,0 0 0,1-1 0,-1 1 0,0-1 1,0 1-1,-1-1 0,0 2 0,2-2-16,-3-2-913,2-6-703,1 6 1331,0-74-9978,0 33 2874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1 250 6673,'0'0'5082,"0"-2"-3715,1 0-1131,-1-1 0,1 0 0,-1 1 0,1-1 0,0 1 0,0 0 0,0-1 0,0 1 1,1-3-1,16-23 1458,-6 9-669,60-98 2714,-67 109-3612,1-1 0,-1 1-1,1 0 1,13-13 0,-18 21-518,-1 0 308,0 0 0,1 0-1,-1 0 1,0 0 0,0 0 0,0-1-1,0 1 1,0 0 0,0 0 0,0 0-1,0 0 1,1 0 0,-1 0 0,0 0-1,0 0 1,0 0 0,0 0 0,0 0 0,0 0-1,0 1 1,0-1 0,0 0 0,1 0-1,-1 0 1,0 0 0,0 0 0,0 0-1,0 0 1,0 0 0,0 0 0,0 0-1,0 0 1,0 0 0,0 0 0,0 0 0,0 0-1,1 1 1,-1-1 0,0 0 0,0 0-1,0 0 1,0 0 0,0 0 0,0 0-1,0 0 1,1 6-815,0 0 0,0-1 0,-1 1-1,1-1 1,-2 12 0,1-1-1282,0 11-1797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-2 150 8025,'0'0'12430,"8"-6"-11317,59-45 1065,-34 19-1260,-25 23-1011,0 1 0,0 0 1,1 1-1,-1 1 0,12-8 1,-17 13-298,-1 0 1,2-1 0,-2 2 0,2-1-1,-2 0 1,2 1 0,-2-1 0,1 1-1,4 0 1,15 2-5840,-5 3-2244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2 799 200,'0'0'13294,"2"-7"-12188,1-6-346,1-2 0,1 2 0,7-18 0,128-296 4087,-125 288-4621,23-64 186,20-47 371,-48 127-607,21-41 380,-24 53-703,-1 14-3982,-3 5 219,1 3-1614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4 167 8553,'0'0'7961,"9"-11"-6629,60-68 1459,-50 57-1707,33-27-1,-45 46-1851,-4 5-2405,-4 13-2924,-5-2-116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122 331 6369,'0'0'9630,"0"-3"-8465,0-11 23,-1-1-1,-1 1 0,-6-26 0,-16-42 644,1 9-1043,22 68-762,-1 1 0,0-2-1,1 2 1,-1-1 0,-1 1 0,1-1 0,0 1 0,-1 0 0,0 0 0,-5-5 0,-15-16-5299,13 17-741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2 7041,'0'0'6432,"9"11"-5265,57 84 1840,-48-65-1897,-1 2 1,-1 0-1,15 47 0,-16-43-591,-9-18-98,5 21 1,-7-20 27,8 19 1,-12-38-467,1 0 1,-1 0-1,0 0 1,0 0-1,0 0 1,0 0-1,0 0 1,0 0-1,0 0 0,0 0 1,0 0-1,0 0 1,0 0-1,0 0 1,0 0-1,0 0 1,0 1-1,0-1 0,0 0 1,0 0-1,0 0 1,0 0-1,0 0 1,0 1-1,0-1 1,0 0-1,0 0 0,0 0 1,0 0-1,0 0 1,0 0-1,0 0 1,0 0-1,0 0 1,0 0-1,0 0 0,0 0 1,0 0-1,0 1 1,0-1-1,0 0 1,0 0-1,0 0 1,0 0-1,0 0 1,0 0-1,0 0 0,0 0 1,0 0-1,0 0 1,0 0-1,0 0 1,-1 0-1,1 0 1,0 0-1,0 0 0,0 0 1,0 0-1,0 0 1,0 0-1,0 0 1,0 0-1,0 0 1,0 0-1,0 0 0,0 0 1,-1 0-1,1 0 1,0 0-1,-8-5-1778,-8-9-1698,16 14 3418,-18-16-4905,-1-1-2010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116 26 7865,'0'0'9672,"-1"-2"-8209,0 1-1211,0 0-1,0 0 1,0-1 0,-1 1-1,1 0 1,0 1 0,0-2-1,-1 2 1,0-1 0,1 1 0,0-1-1,-1 1 1,0-1 0,1 0-1,-1 1 1,0 0 0,1 0-1,-2 0 1,-39 0 1194,23 1-1046,-3-1-1547,37-5-12724,-2 2 8766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7:01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5 199 8569,'0'0'11480,"0"-11"-10466,-1-2-682,1-7 603,1-28 0,0 37-877,1 1-1,0-1 0,1 1 0,-1-1 1,2 1-1,0 0 0,7-15 0,-8 23-788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02.3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464 40 10402,'-1'-3'16154,"-42"3"-15067,-56 1-33,89 1-985,0 1 0,-1-1 1,-11 6-1,-2 1 78,4-3-26,0 2 1,0 0 0,-24 14-1,33-15-112,0 1 0,1 1 0,0 0 0,1 1 1,-1-1-1,2 2 0,-1-1 0,-10 19 0,14-18-18,-1-1 1,2 1-1,-1 0 1,2 0 0,-1 0-1,2 0 1,-4 22-1,4-2-19</inkml:trace>
  <inkml:trace contextRef="#ctx0" brushRef="#br0" timeOffset="7765.19">219 725 29256,'11'6'-3,"22"15"25,-3-3-44,0-1-1,11 2 11</inkml:trace>
  <inkml:trace contextRef="#ctx0" brushRef="#br0" timeOffset="32710.32">865 794 29032,'10'-7'-3,"6"-5"-2,0 0 0,17-21 0,-13 14-5,-12 11-14,0 0 1,6-9 0,2-5 17,-1-1 0,18-40 1,-23 42 4,-1 0-1,-1 0 1,-1-1 0,-1 0 0,6-34 0,-11 38 46,-1-26-1,-1 16-44,1 21 15,-1 0 0,0 0 0,0 0 0,-1 0 0,0 1-1,0-1 1,-1 0 0,1 1 0,-2 0 0,1-1 0,-8-9-1,-3-5 35,-23-21-11</inkml:trace>
  <inkml:trace contextRef="#ctx0" brushRef="#br0" timeOffset="32711.32">800 70 29539,'-46'-5'-9,"5"2"-26,-56 2 42,53 2-146,8 7-273,35-8 340,-6 0-150,-18-2 75,-4-1 244,28 3-132,1 0-1,0-1 0,0 1 1,0 0-1,-1 0 0,1 0 0,0 0 1,0 0-1,0 0 0,0-1 1,-1 1-1,1 0 0,0 0 1,0-1-1,0 1 0,0 0 1,0 0-1,0 0 0,0-1 0,0 1 1,-1 0-1,1 0 0,0 0 1,0-1-1,0 1 0,0 0 1,0 0-1,0 0 0,0-1 1,0 1-1,0-1 0,0-10-512,1 7 479,-1 4 73,0 0 0,0 0 0,0 0 0,0-1 0,0 1 0,0 0 0,0-1 0,0 1 0,0 0 0,0 0 0,0 0 0,0 0 0,0 0 0,0-1 0,-1 1 0,1 0 1,0 0-1,0 0 0,0 0 0,0 0 0,0-1 0,0 1 0,0 0 0,0 0 0,0 0 0,-1 0 0,1 0 0,0 0 0,0 0 0,0 0 0,0-1 0,-13 0 383,8 1-363,4 0-43,-1 0 0,1 0 0,0 0 0,0 0 1,0 1-1,-1-1 0,1 1 0,0-1 0,0 0 1,0 1-1,0-1 0,0 0 0,0 1 0,0 0 1,0 0-1,0-1 0,0 1 0,-1 0 0,2 0 1,-1-1-1,0 2 0,0-1 0,1-1 0,-1 1 0,1 1 1,-2-1-1,2 0 0,-1 0 0,1 0 0,0 0 1,-1 0-1,1 1 0,0-1 0,0 0 0,0 1 1,-1-1-1,1 0 0,0 1 0,0-1 0,1 0 1,-1 1-1,0-1 0,1 2 0,-1-2-43,0 1 1,1 0-1,-1 0 0,0 0 1,2-1-1,-2 1 0,1 0 0,0 0 1,0-1-1,-1 1 0,1-1 1,1 1-1,-1 0 0,0-1 0,0 0 1,1 1-1,-1-1 0,1 0 1,-1 0-1,1 0 0,-1 0 0,1 0 1,-1-1-1,1 1 0,0 0 0,0-1 1,-1 1-1,4 0 0,-3-1-34,1 0-1,0 0 1,-1-1-1,1 1 1,-1 0-1,1-1 1,-1 1-1,0-1 1,5-2-1,-5 2 77,-1 0 0,0 0-1,0 0 1,0 0 0,0 0 0,0-1 0,0 1-1,0 0 1,-1 0 0,1-1 0,0 1-1,-1-1 1,1 1 0,0-1 0,-1 1 0,1-1-1,-1 1 1,0-3 0,1-4 68,0 1 0,-1 0-1,0 0 1,0 0 0,-2-11 0,2 17-46,0-1 1,-1 1-1,1 0 1,-2 0-1,2-1 1,-1 1-1,0 0 1,1 0-1,-1 0 1,0 0-1,-1 0 1,2 0-1,-1 0 1,0 0-1,0 0 1,-1 1-1,1-1 1,0 0-1,0 1 1,-1 0-1,1-1 1,0 0-1,-1 1 1,-1 0 0,-16-3-2380,1 3-3585,11 0 1500,-3 0-3260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8:48.0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215 287 5641,'0'0'13851,"-8"-1"-11774,-1-2-1816,-1 0 0,1-1 0,1 0-1,-1 0 1,0-1 0,-9-7 0,6 4-202,0 0 1,-14-6-1,17 11 12,4 0 18,0 1-1,-1 0 0,-8-2 0,9 2-70,0 0-1,0 0 1,0-1 0,1 0-1,-1 1 1,1-2 0,-6-4-1,10 8-27,-1 0-1,1-1 1,0 1 0,0-1-1,-1 1 1,1 0-1,0-1 1,0 1 0,0 0-1,0-1 1,-1 1-1,1-1 1,0 1-1,0 0 1,0-1 0,0 0-1,0 1 1,0 0-1,0-1 1,0 1-1,0 0 1,0-1 0,0 1-1,0-2 1,0-3-38,0 4 50,16 1-447,-4 0 440,0 0 0,0 1 0,-1 0 1,14 3-1,101 33 96,-110-31-44,-15-6 470,-2-1-422,-2-5-71,0 0 0,-1 0-1,0 1 1,0-1 0,-8-7 0,-9-12 21,2-2-32,-20-30 39,33 43-237,8 11-207,4 7 272,21 18 107,-2 1 0,41 48 0,-47-53 397,-25-103-565,-1-8-168,7 93 307,1 9-689,13 21 684,-9-22 92,0 1 0,5 19 1,-2 0 244,-1 1 0,4 36 0,-7-13 222,-4-52-381,0 0-94,2 0 6,6-19-119,-3 6 62,1 1-1,0 0 1,1 1-1,0-1 1,1 2-1,0-1 1,1 1 0,0 0-1,0 1 1,14-10-1,-18 16-3,-1 1-1,0-1 0,1 2 0,-1-1 0,1 0 1,0 1-1,0 0 0,-1 0 0,1 0 1,0 1-1,5-1 0,-9 1 11,-1 2 30,-1-1 1,1 1-1,-1-1 0,1 0 0,-1 0 1,1 1-1,0-1 0,-1 0 1,0 0-1,1 0 0,-1 1 0,0-1 1,-2 2-1,-15 14 193,9-8-115,-71 63 424,74-67-474,2-1-102,5-1-201,5-2-44,-6-1 361,13-2-45,0 0 0,0 0 0,0-2 0,0 1 0,23-12 0,-17 7-19,-14 6 9,99-34-8,-103 35 3,5 0 134,-6 12-23,-1-8-96,0 0 1,0-1-1,0 1 1,0-1-1,-1 0 1,1 0-1,-1 1 1,1-1-1,-1 0 0,0 0 1,-2 3-1,-26 21 245,23-20-164,-11 8 176,-1-1 0,0 0 0,-1-1-1,0-2 1,-29 12 0,4-3 301,30-11-365,13-7-174,0 1 0,1-1 0,-1 0 0,0 0 0,0 0 1,0 0-1,0 0 0,-4 0 0,0 2-36,5-3-215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22.0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24575,'21'0'0,"0"1"0,29 5 0,-23-2-16,-1-2 1,48-2-1,-28-1-1302,-36 1-5508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26.7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24575,'0'7'0,"-1"6"0,1 1 0,1-1 0,0 1 0,1-1 0,0 0 0,6 21 0,-5-24 0,-1 0 0,0 0 0,0 1 0,-1-1 0,-1 0 0,0 18 0,0 16 0,1-39 0,1 1 0,-1-1 0,0 0 0,1 0 0,0-1 0,0 1 0,1 0 0,-1-1 0,1 1 0,6 6 0,-5-6 0,-1 1 0,1-1 0,-1 1 0,0 0 0,0 0 0,3 9 0,-5-8-341,0 0 0,0 0-1,0 7 1,-1-3-6485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29:55.2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24575,'5'1'0,"0"0"0,-1 0 0,1 1 0,-1 0 0,1 0 0,-1 0 0,0 0 0,1 1 0,3 3 0,3 2 0,1 0 0,-1-1 0,1 0 0,0-1 0,22 7 0,-29-11 0,0 1 0,0 0 0,-1-1 0,1 2 0,-1-1 0,1 0 0,4 6 0,-4-5 0,0 1 0,0-1 0,0-1 0,11 7 0,7-1-1365,-14-5-5461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06.7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1008,'2'0'15420,"10"-1"-13628,-2 5-1346,-1 0-1,0 1 0,0 0 1,0 1-1,0 0 0,-1 0 1,10 11-1,7 3 100,30 27-113,-2 3-1,-1 2 1,60 82-1,-100-118-378,-1 1 0,11 23 0,-13-23-14,-4-5-33,0 0 0,0 0 0,-2 0 1,4 16-1,2 8-1,-4-6 31,-5-25-28,1 0 0,-1-1 0,1 1 1,0-1-1,0 0 0,1 1 0,2 6 0,-24-65-10740,5 24-197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07.7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343 4 6673,'0'0'8666,"-4"-1"-7594,-7 0-503,0 0 0,0 0 0,0 1 0,0 1 0,0 0 1,-18 5-1,-12 2-64,-61 18 439,91-22-807,-1 1 1,1 0-1,0 1 0,-14 9 1,24-14-130,-2 1 92,0 0-1,-1 0 0,1 1 1,0 0-1,0 0 1,1-1-1,-1 2 1,-3 3-1,6-5-45,0-2-72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09.8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310 218 1008,'0'0'10593,"-3"-9"-4347,0 7-6060,1 0 0,-1-1 0,1 1 0,-1-1 0,1 0 1,-4-6-1,-1 0-148,-14-15-3,0 2 0,-26-20 0,-51-34-132,96 75 96,0-1 0,0 1 0,0 0 1,0 0-1,0 0 0,0 0 0,-1 0 0,1 0 0,0 1 1,-5-2-1,6 2-111,1 6-773,1 1 836,-1 1 1,1 0 0,1-1-1,-1 1 1,1-1-1,1 0 1,-1 0-1,1 0 1,5 10 0,2 0 70,1 0 0,17 21 0,-27-37 289,-2-5-192,-4-4-51,-6-4-82,0 0-23,0 0 1,-15-11-1,22 20-30,1 0 0,-1 1 0,0 0 0,0-1 0,0 1 0,0 1 0,0-1 0,0 1 0,-1 0 0,1 0 0,0 0 0,-8 0 0,12 1 36,-1 0-1,1 0 1,-1 0 0,1 1 0,0-1-1,-1 0 1,1 0 0,-1 1 0,1-1-1,0 0 1,-1 0 0,1 1 0,0-1-1,-1 0 1,1 1 0,0-1 0,0 1-1,-1-1 1,1 0 0,0 1 0,0-1-1,0 1 1,0-1 0,-1 1 0,1-1-1,0 1 1,0-1 0,0 1 0,0-1-1,0 0 1,0 1 0,0 0 0,0 21-177,0-15 156,1-3 46,-1-1 0,0 1 0,1-1 0,-1 1-1,1-1 1,0 1 0,0-1 0,1 0 0,-1 0-1,0 1 1,1-1 0,0 0 0,0-1 0,0 1 0,0 0-1,0 0 1,0-1 0,5 4 0,-4-3-2,1 0 1,0-1 0,0 0-1,0 1 1,0-1-1,0-1 1,0 1-1,0 0 1,0-1 0,1 0-1,-1 0 1,0-1-1,7 1 1,-10-1 406,-12 0 25,5 1-458,1 1 1,-1-1 0,0 1-1,1 0 1,-1 0 0,1 1-1,0 0 1,0 0 0,0 0-1,0 1 1,0-1 0,0 1-1,1 1 1,-5 5 0,9-10 25,-1 0 0,1 0 0,0 1 0,0-1 0,-1 0 0,1 0 0,0 1 0,0-1 0,-1 0 0,1 1 0,0-1 0,0 0 0,0 1 0,0-1 0,0 0 0,-1 1 0,1-1 0,0 1 0,0-1 0,0 0 0,0 1 0,0-1-1,0 0 1,0 1 0,0-1 0,0 1 0,0-1 0,1 1 0,-1-1 2,1 1-1,-1-1 0,0 1 1,1-1-1,-1 0 0,1 1 1,-1-1-1,1 0 0,0 1 0,-1-1 1,1 0-1,-1 0 0,1 1 1,1-1-1,22 2-22,-23-2 27,5 0 9,1-1 1,-1 1-1,1-2 1,11-3-1,-8 3-3,-10 2 3,0 0 0,0 0-1,1 0 1,-1 0 0,0 0 0,1 0 0,-1 0-1,0 0 1,0 0 0,1 1 0,-1-1 0,0 0-1,0 0 1,1 0 0,-1 0 0,0 1 0,0-1-1,0 0 1,0 0 0,1 1 0,-1-1 0,0 0-1,0 0 1,0 1 0,0-1 0,0 0 0,0 0-1,1 1 1,-1-1 0,0 0 0,0 1-1,0-1 1,0 0 0,0 1 0,0-1 0,0 0-1,0 0 1,0 1 0,-1 16 414,1-14-342,-1 10 55,0 0 0,-1 0 0,-5 21 1,3-21 21,1 0 1,1 0 0,-1 22 0,3 2-138,0-37-24,0 0-1,0 0 1,0 1 0,0-1 0,0 0-1,0 0 1,0 0 0,1 0 0,-1 0-1,0 1 1,0-1 0,0 0-1,0 0 1,0 0 0,0 0 0,1 0-1,-1 0 1,0 1 0,0-1 0,0 0-1,0 0 1,1 0 0,-1 0-1,0 0 1,0 0 0,0 0 0,0 0-1,1 0 1,-1 0 0,0 0 0,0 0-1,0 0 1,0 0 0,1 0-1,-1 0 1,0 0 0,0 0 0,0 0-1,1 0 1,-1 0 0,0 0 0,0-1-1,0 1 1,0 0 0,0 0-1,1 0 1,7-5-90,-1-3 110,0 0-1,-1-1 1,0 0-1,-1 0 0,7-14 1,5-10-11,-4 9-12,-10 18 3,0-1 0,1 1 0,-1-1 0,1 1 0,1 1 0,-1-1 0,6-5 0,-10 22-11,0 8 137,-5 21 0,3-21 167,-1 22-1,3-39-264,2 17 1,-2-19-30,0 1-1,0-1 0,0 0 1,0 1-1,1-1 1,-1 0-1,0 1 0,0-1 1,0 0-1,1 1 0,-1-1 1,0 0-1,0 0 1,1 1-1,-1-1 0,0 0 1,0 0-1,1 1 1,-1-1-1,0 0 0,1 0 1,-1 0-1,0 0 0,1 1 1,-1-1-1,0 0 1,1 0-1,-1 0 0,0 0 1,1 0-1,-1 0 0,0 0 1,1 0-1,-1 0 1,0 0-1,1 0 0,-1 0 1,0-1-1,1 1 1,-1 0-1,0 0 0,1 0 1,-1 0-1,0-1 0,1 1 1,-1 0-1,0 0 1,0 0-1,1-1 0,3-3-2,-1 1-1,1-1 0,-1 0 0,0 0 0,0 0 1,0 0-1,2-6 0,8-10 4,-12 19 14,3-5-41,0 1-1,0 0 0,0 0 1,10-7-1,-14 12 30,1-1-1,0 0 1,0 1-1,0-1 1,0 0-1,0 1 1,0-1-1,0 1 1,0 0-1,1-1 1,-1 1-1,0 0 1,0 0-1,0 0 1,0 0-1,0 0 1,0 0-1,1 0 1,-1 0-1,0 0 1,0 0-1,0 1 1,0-1-1,0 0 1,0 1-1,0-1 1,0 1-1,0-1 1,0 1-1,0 0 1,0-1 0,0 1-1,0 0 1,1 1-1,0 1 49,1 0-1,-1-1 1,1 1-1,0-1 1,0 0-1,0 0 1,4 2-1,-7-4-35,1 0-1,0 1 0,-1-1 0,1 0 1,-1 0-1,1 0 0,0 0 0,-1 0 1,1 0-1,-1 0 0,1 0 0,0 0 1,-1 0-1,1 0 0,0 0 0,-1 0 1,1 0-1,-1-1 0,2 1 0,-2-1 16,1 1 0,0-1 0,-1 0-1,1 0 1,-1 1 0,1-1 0,-1 0-1,1 0 1,-1 0 0,0 1 0,1-1-1,-1 0 1,0 0 0,0 0 0,1 0-1,-1 0 1,0 0 0,0-1-1,0-3 118,1 0-1,-1 0 0,0 0 0,0 0 1,-1 1-1,0-1 0,0 0 0,0 0 0,0 0 1,-1 0-1,1 1 0,-1-1 0,0 1 1,0 0-1,-5-7 0,4 6-148,1 2-308,0 1 0,1 0 0,0-1-1,-1 1 1,0-6 0,1 7-125,1 0 1,0 0 0,0 1-1,0-1 1,0 0-1,0 0 1,0 0-1,0 0 1,0 1-1,0-1 1,0 0-1,1 0 1,-1 0 0,0 0-1,1 0 1,5-8-6159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11.5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2 304 3208,'0'0'9126,"0"-14"-5260,-1-31-2363,0 13-1227,4-36 0,-1 58-197,0 0 0,1 0 0,0 1 0,0-1 0,1 1 1,0 0-1,1 0 0,0 0 0,0 1 0,1 0 0,8-9 0,-9 13 1253,-5 4-1453,1 0 1,-1 0-1,0 0 1,0-1-1,0 1 1,1 0-1,-1 0 1,0 0-1,0 0 1,0-1-1,1 1 1,-1 0-1,0 0 0,0 0 1,0-1-1,0 1 1,0 0-1,0 0 1,0 0-1,0-1 1,1 1-1,-1 0 1,0 0-1,0-1 1,0 1-1,0 0 1,0 0-1,0-1 1,0 1-1,0 0 1,0 0-1,0-1 0,-1 1 1,1 0-1,0 0 1,0-1-1,0-7-5454,0 1-2886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12.9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83 330 4560,'0'0'10475,"-1"-4"-9311,-32-84 2833,7 15-3789,3 6-96,23 67-119,0 0 1,0 0-1,0 0 0,1 0 1,-1 0-1,0 0 0,0 0 1,0 0-1,0 0 0,0 0 1,0 0-1,0 0 0,0 0 1,0 1-1,0-1 0,0 0 1,0 0-1,0 0 0,0 0 1,1 0-1,-1 0 0,0 0 1,0 0-1,0 0 0,0 0 1,0 0-1,0 0 0,0 0 1,0 0-1,0 0 0,0 0 1,1 0-1,-1 0 0,0 0 0,0 0 1,0 0-1,0 0 0,0 0 1,0 0-1,0 0 0,0-1 1,0 1-1,0 0 0,0 0 1,0 0-1,1 0 0,-1 0 1,0 0-1,0 0 0,0 0 1,0 0-1,0 0 0,0 0 1,0 0-1,0 0 0,0-1 1,0 1-1,0 0 0,0 0 1,0 0-1,0 0 0,0 0 1,0 0-1,0 0 0,0 0 1,0 0-1,0 0 0,0-1 1,6 5-485,0 2 510,-1-1 0,1 1 0,-2 0-1,9 13 1,5 7 382,-18-26-392,0 0-1,0 0 1,0 0 0,0 0 0,0 0-1,0 0 1,0 0 0,0 0-1,0 0 1,0 0 0,0 0-1,0 0 1,0 0 0,0 0 0,0 0-1,0 0 1,0 0 0,0 0-1,0 0 1,0 0 0,0 0 0,0 0-1,0 0 1,0 0 0,0-1-1,0 1 1,0 0 0,0 0-1,1 0 1,-1 0 0,0 0 0,0 0-1,0 0 1,0 0 0,0 0-1,0 0 1,0 0 0,0 0-1,0 0 1,0 0 0,0 0 0,0 0-1,0 0 1,0 0 0,0 0-1,0 0 1,0 0 0,0 0 0,0 0-1,0 0 1,0 0 0,0 0-1,0 0 1,0 0 0,0 0-1,0 0 1,1 0 0,-1 0 0,0 0-1,0 0 1,0 0 0,0 1-1,0-1 1,0 0 0,0 0 0,0 0-1,0 0 1,0 0 0,0-7 113,-2-8-150,-4-7 33,-8-35-76,13 50 27,0 1 0,1-1 0,-1 0 0,1 0 0,1 0 0,1-10 0,-2 16 30,0 1 0,1-1 0,-1 1 0,1-1 0,-1 1 0,0-1 0,1 1 0,-1-1 0,1 1 0,-1-1 0,1 1 0,-1 0 0,1-1 0,0 1 0,-1 0 0,1-1 0,-1 1 0,1 0 0,0 0 0,-1 0 0,1 0 0,-1 0 0,1 0 0,0 0 0,1 0 0,0 0-8,0-1-1,0 2 0,0-1 0,0 0 0,1 0 0,-1 1 1,2 0-1,0 1 47,-1 0-1,0 0 1,1 0 0,-1 1 0,0 0 0,0-1 0,-1 1 0,1 0 0,0 0 0,-1 1-1,0-1 1,0 0 0,0 1 0,0 0 0,0-1 0,1 5 0,1 4 173,0 0 0,-1 0-1,0 0 1,1 14 0,-4-12-5,11-43-576,-11 29 383,7-17-480,11-21 0,-16 34 447,1 0-1,-1 0 0,1 0 0,0 0 1,0 0-1,1 0 0,-1 1 0,1 0 1,0 0-1,4-3 0,-7 5 35,-1 1-1,1-1 1,-1 1 0,0 0-1,1 0 1,-1-1 0,1 1-1,-1 0 1,1 0 0,-1 0 0,1-1-1,0 1 1,-1 0 0,1 0-1,-1 0 1,1 0 0,-1 0-1,1 0 1,-1 0 0,1 0-1,-1 1 1,1-1 0,-1 0-1,1 0 1,-1 0 0,1 1-1,-1-1 1,1 0 0,-1 0-1,1 1 1,-1-1 0,1 0 0,-1 1-1,0-1 1,1 1 0,-1-1-1,0 0 1,1 1 0,-1-1-1,0 1 1,0-1 0,1 1-1,-1-1 1,0 1 0,0-1-1,0 1 1,1 0 0,-1-1-1,0 1 1,0-1 0,0 2-1,0 3 139,1 1-1,-1 0 1,0-1-1,-1 7 1,1-7-77,-2 6 130,0-1 0,0 1 0,-1-1 0,-1 1 0,-7 16 0,4-10 14,4-12-195,3-7-315,6-9-39,2 3 131,-1 1 0,1 1 0,0-1 0,15-8 0,-18 12 193,1 0 0,-1 1 0,1 0 1,0 0-1,-1 0 0,1 1 0,0 0 1,0 0-1,8 0 0,-13 1 26,0 0-1,0 0 0,0 0 1,0 0-1,0 1 0,0-1 1,0 0-1,0 1 0,0-1 1,0 0-1,0 1 0,0 0 1,0-1-1,-1 1 0,1-1 1,0 1-1,0 0 0,0 0 1,-1-1-1,1 1 0,0 0 1,-1 0-1,1 0 0,-1 0 1,1 0-1,-1 0 0,0 0 1,1 0-1,-1 0 0,0 0 1,1 0-1,-1 0 0,0 0 1,0 0-1,0 0 0,0 0 1,0 0-1,0 2 0,0 1 81,-1 1 0,1-1 0,-1 0 0,0 0 0,0 0 0,0 0-1,0 0 1,-1 0 0,-2 3 0,-49 74 1860,42-67-1644,9-11-222,1-2-137,3-13-630,-1 9 592,1 0-1,0 1 1,0-1-1,1 0 1,-1 1 0,0 0-1,1-1 1,0 1 0,-1 0-1,1 0 1,5-2-1,0 0-19,0 0 0,1 0 0,8-2 0,-9 5 62,-1-1 1,0 1-1,0 1 1,13-1 0,-14 1 46,-5 1 19,-1-1 0,0 0 0,0 0 0,1 0 0,-1 1 0,0-1 0,0 0 0,1 0 0,-1 0 0,0 1 0,0-1 0,0 0 0,1 1 0,-1-1 0,0 0 0,0 0 0,0 1 0,0-1 0,0 0 1,0 1-1,0-1 0,0 0 0,0 1 0,0-1 0,0 0 0,0 1 0,0-1 0,0 0 0,0 1 0,0-1 0,0 0 0,0 1 0,0-1 0,0 0 0,0 1 0,0-1 0,-1 0 0,1 1 0,-5 13 716,1-8-563,1-2 0,-1 1 0,0 0 0,0-1 0,-1 0 0,1 0 0,-1 0 0,-9 5 0,-5 2 223,-22 8 1,28-13-361,-49 18-1985,40-17-2057,1-2-3338,7-2-2419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13.7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36 217 5753,'0'0'6628,"0"-3"-5836,-1-2-455,0 0 0,0-1 0,0 1 0,-3-7 0,-4-14 328,2 0-187,3 14-344,0 1 1,1-1 0,0 0 0,0-14 0,1 13-118,1 9 5,0 1 1,-1-1-1,1 1 1,0-1 0,1 1-1,-1 0 1,0-1-1,1 1 1,1-5 0,-1 4-785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14.6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132 374 7273,'0'0'7149,"-6"-5"-6535,-9-9 79,0-1-1,-22-29 1,28 31-550,0 1 0,0-1 1,2 0-1,-1-1 0,-9-24 1,20 43-212,0 0 0,0 0 0,5 6 1,8 12 757,16 31 381,-32-54-1071,0 0 0,0 0-1,0 0 1,0 0 0,0 0 0,0 0 0,0 0 0,0 0-1,0 1 1,0-1 0,0 0 0,0 0 0,0 0 0,1 0-1,-1 0 1,0 0 0,0 0 0,0 0 0,0 0-1,0 0 1,0 0 0,0 0 0,0 1 0,0-1 0,1 0-1,-1 0 1,0 0 0,0 0 0,0 0 0,0 0-1,0 0 1,0 0 0,0 0 0,1 0 0,-1 0 0,0 0-1,0 0 1,0 0 0,0 0 0,0 0 0,0-1 0,0 1-1,0 0 1,1 0 0,-1 0 0,0 0 0,0 0 0,3-7-27,0-10-14,22-117-474,-19 112 382,0 0 0,2 0 0,19-38 1,-26 59 125,-1 0 0,0 0 1,1 1-1,-1-1 0,1 0 1,-1 1-1,1-1 1,-1 0-1,1 1 0,-1-1 1,1 0-1,-1 1 0,1-1 1,0 1-1,-1-1 0,1 1 1,0 0-1,0-1 0,-1 1 1,1 0-1,1-1 1,-1 1 0,0 0 1,-1 1 0,1-1 0,0 0 0,-1 0-1,1 1 1,0-1 0,-1 0 0,1 1 0,-1-1-1,1 1 1,-1-1 0,1 1 0,-1-1-1,1 1 1,-1-1 0,1 1 0,-1 0 0,1 0-1,2 6 101,0 0 0,0 0 0,3 13 0,-5-16 61,4 20 466,-1 0 0,2 38 0,-5-54-510,-2 2 77,1-9-156,0 1-1,0-1 0,0 1 0,0 0 0,0-1 0,0 1 0,0-1 0,0 1 1,1 0-1,-1-1 0,1 1 0,0 2 0,0-18-217,1-1-97,0 1 0,1 0 0,4-15 1,-4 21 133,0-1 1,0 1 0,1 0-1,0 1 1,0-1-1,7-9 1,-9 16 124,-1-1 0,1 0 0,0 1 0,0-1 0,-1 1-1,1-1 1,0 1 0,0 0 0,4-2 0,-5 3 26,-1 0 1,1 0-1,-1 0 0,1-1 1,-1 1-1,1 0 0,-1 0 1,1 0-1,-1 0 1,1 0-1,-1 0 0,1 0 1,-1 0-1,1 1 0,0-1 1,-1 0-1,0 0 0,1 0 1,-1 1-1,1-1 0,-1 0 1,1 0-1,-1 1 0,1-1 1,-1 0-1,0 1 0,1-1 1,-1 1-1,0-1 1,1 1-1,-1-1 0,0 0 1,1 1-1,-1-1 0,0 1 1,0-1-1,0 1 0,1-1 1,-1 1-1,0 0 0,0-1 1,0 1-1,0-1 0,0 1 1,0-1-1,0 1 0,0 0 1,1 16 555,-1 1 1,-1-1-1,0 0 1,-1 0-1,-1 0 0,0 0 1,-9 24-1,12-40-604,0-1 1,0 1-1,-1 0 0,1-1 0,0 1 0,-1 0 0,1-1 0,-1 1 0,1-1 1,-1 1-1,1-1 0,-1 1 0,1-1 0,-1 1 0,0-1 0,1 1 0,-1-1 0,1 0 1,-1 1-1,0-1 0,1 0 0,-1 0 0,0 0 0,0 1 0,1-1 0,-1 0 1,0 0-1,-1 0 0,-3 0-938,-27 10-7004,16-3 338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15.3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320 131 3304,'0'0'6423,"-1"-3"-3377,-3-3-2385,-1 1 1,1-1-1,-1 1 1,1 0-1,-1 1 1,-7-6-1,-35-22 489,43 29-1029,-7-4 134,0 0 0,0 1 1,0 1-1,-1-1 0,0 2 1,0 0-1,0 0 0,-1 1 0,1 1 1,-1 0-1,-16 0 0,-35 4 1203,58 1-4787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16.7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308 383 7313,'0'0'7113,"-5"0"-6063,-59-6 1487,-95-3-1350,159 9-1226,0 1-1,1-1 1,-1 0 0,0 1 0,0-1-1,0 1 1,1-1 0,-1 0-1,0 1 1,0-1 0,1 0 0,-1 1-1,0-1 1,1 0 0,-1 1 0,0-1-1,1 0 1,0 1 0,1 0 99,1 0 1,-1 0-1,1 0 1,-1 0-1,1 0 1,0 0 0,-1-1-1,6 1 1,-12-4 104,-13-12-197,1 0 0,1-1 0,0 0 0,1-2 0,-13-21 0,26 38 13,0 0 0,1 0 1,-1-1-1,0 1 0,1 0 0,-1-1 0,1 1 0,0 0 1,-1-3-1,1 3 6,0 1-1,0-1 1,0 1 0,0 0 0,0-1 0,0 1 0,1 0 0,-1-1-1,0 1 1,0 0 0,0-1 0,0 1 0,1 0 0,-1-1-1,0 1 1,0 0 0,1-1 0,-1 1 0,0 0 0,0 0 0,1 0-1,-1-1 1,0 1 0,1 0 0,-1 0 0,0 0 0,1 0-1,-1-1 1,0 1 0,1 0 0,-1 0 0,0 0 0,1 0 0,-1 0-1,1 0 1,-1 0 0,0 0 0,1 0 0,-1 0 0,2 0 5,16 0-79,24 3 0,-35-2 86,-1 1 1,0 0-1,1-1 0,-1 2 1,0-1-1,0 1 1,7 4-1,1 4-77,-7-7 965,-15-15-492,0 1-443,0 0 1,1-1-1,-8-16 1,12 21 6,0-1 0,1 1 0,0 0 0,0-1 0,1 1 0,0-1 0,0 1 0,0-12 1,1 17 28,0 1 1,0-1 0,0 0 0,0 1 0,0-1 0,0 0 0,0 1 0,0-1 0,0 0 0,0 1 0,0-1 0,1 0 0,-1 1 0,0-1 0,0 1-1,1-1 1,-1 0 0,0 1 0,1-1 0,-1 1 0,1-1 0,-1 1 0,1-1 0,-1 1 0,1 0 0,-1-1 0,1 1 0,0-1 0,1 1-21,0-1 1,1 1-1,-1 0 1,0 0-1,0 0 1,1 0-1,2 0 1,-5 0 33,3 1 3,1 0 0,-1 0 0,1 1 0,-1-1 0,0 1 0,1-1 0,-1 1 0,0 0 0,0 0 0,0 0 0,-1 1 0,1-1 0,0 1 1,-1 0-1,1 0 0,-1 0 0,3 4 0,3 6 348,0 1 1,10 25-1,-14-26-73,-4-11-216,1 1 0,-1-1 0,1 0 0,0 1 0,0-1 0,0 0 0,0 0 0,2 3 0,-3-4-29,0-7 113,0-4-151,-2-1-1,1 1 1,-4-11-1,-2-15-10,4 10-5,1-1 1,2-45-1,0 70 1,0 1 0,0-1 0,0 1 0,1-1 0,-1 1-1,1-1 1,-1 1 0,1-1 0,-1 1 0,1-1 0,-1 1 0,1 0 0,0-1 0,1 0 0,-2 2 12,0 0 0,0 0 0,1-1 0,-1 1 1,0 0-1,0 0 0,1 0 0,-1 0 0,0 0 1,0 0-1,0 0 0,1 0 0,-1 0 0,0 0 1,0 0-1,1 0 0,-1 0 0,0 0 0,0 0 1,1 0-1,-1 0 0,0 0 0,0 0 0,1 0 1,-1 0-1,0 0 0,0 0 0,0 1 0,1-1 0,0 1 1,0 0 0,0 0 0,0 0-1,-1 0 1,1 0 0,0 0-1,-1 0 1,1 1 0,0 1-1,17 44 1413,16 68 0,-30-104-1286,-4-11-123,0 0 1,0 0 0,0 0-1,0 0 1,0 0 0,0 0 0,0 0-1,0 0 1,0 0 0,0 0-1,0 0 1,0 0 0,0 0-1,0 1 1,0-1 0,0 0-1,0 0 1,0 0 0,0 0 0,0 0-1,0 0 1,0 0 0,0 0-1,0 0 1,1 0 0,-1 0-1,0 0 1,0 0 0,0 0-1,0 0 1,0 0 0,0 0 0,0 0-1,0 0 1,0 0 0,0 0-1,0 0 1,0 0 0,0 0-1,0 0 1,0 0 0,0 0 0,0 0-1,1 0 1,-1 0 0,0 0-1,0-1 1,0 1 0,0 0-1,0 0 1,0 0 0,0 0-1,0 0 1,0 0 0,0 0 0,0 0-1,0 0 1,0 0 0,0 0-1,0 0 1,0 0 0,3-18-339,-1 7 301,2-19-396,2 1 1,2-1-1,19-52 0,-27 81 430,1 1-1,-1 0 1,0-1-1,0 1 1,0 0-1,0-1 0,1 1 1,-1-1-1,0 1 1,0 0-1,0-1 1,1 1-1,-1 0 1,0 0-1,1-1 1,-1 1-1,0 0 0,1 0 1,-1-1-1,0 1 1,1 0-1,-1 0 1,0 0-1,1 0 1,-1-1-1,1 1 1,-1 0-1,0 0 0,1 0 1,-1 0-1,0 0 1,1 0-1,-1 0 1,1 0-1,-1 0 1,0 0-1,1 0 0,-1 1 1,1-1-1,-1 0 1,0 0-1,1 0 1,-1 0-1,0 1 1,1-1-1,-1 0 1,0 0-1,1 1 0,-1-1 1,0 0-1,1 1 1,13 19 203,-13-19-144,11 23 509,-1 0 0,-1 0 0,-2 1 0,9 34 0,5 17-817,-16-66-2677,-4-7-1808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34.5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60 478 6937,'0'0'7873,"0"-4"-3906,0-5-2757,-1 4-1092,1 0 1,-1 1-1,0-1 1,-1 1 0,1-1-1,-1 1 1,0 0-1,-2-5 1,-3-7 18,-7-12 216,11 22-314,-1-1 0,1 0 0,1 1 0,-1-1 1,-2-13-1,2-1-56,2 0 0,0-24 0,1 37 12,1 0 2,0 0 0,1 0 1,0 0-1,0 1 0,0-1 0,7-14 1,0 0-43,-6 15 43,4-15 16,2 1 1,17-33-1,-25 52-14,0 0-8,1-1 0,-1 1 1,1-1-1,-1 1 1,0-1-1,0 1 1,0-1-1,-1 0 1,2-4-1,-2 6-60,8 4-667,22 21 765,-13-11 22,0 1 0,-1 0 0,18 22 0,-25-23-25,0-1 0,-1 2 1,0-1-1,-1 1 0,6 16 1,-9-17 51,0 0 1,-2 0-1,1 0 1,-1 0-1,-1 1 1,-1-1-1,0 18 1,0-21-15,-1-6-52,1 0 0,-1-1-1,0 1 1,0 0 0,0 0 0,-3 6-1,-3 11 26,-5 28 191,4-13 1147,7-30-3150,1-12-2780,1 1-87,1 1-1669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35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4000,'0'0'6109,"6"18"-1518,1 27-2311,5 87 0,-12 49-1597,-1-81-329,-2 55-150,3 31 364,-1-168-187,0-11-1002,0-14-3302,4-50-3552,2 26 1420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36.4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2696,'0'0'8529,"0"9"-7625,0 65 1615,8 121 1695,2 13-3151,-6-164-917,16 141 744,-2-12 14,-17-155-492,-2-12-723,1-8-2026,-8-40-7101,1 17 591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39.6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1041 1632,'0'0'5890,"0"-11"-3731,1-5-1366,1 0 1,1 0 0,0 1-1,7-23 1,5-23 443,2-25 260,8-59-185,-21 119-1200,0 1 0,2 0 0,1 0 0,16-39 0,-21 59-58,-1 3 26,0 0-1,-1 0 1,1 0-1,0-1 1,-1 1-1,1 0 1,-1-4-1,0 6 163,1-1-222,0 0 1,-1 0-1,1 0 1,-1 0-1,1 0 1,-1 0-1,0 0 1,1 0-1,-1 0 1,0 0 0,0 0-1,1 0 1,-1 0-1,0-2 1,-1 1-8,1 1 0,0 0 1,-1-1-1,1 1 0,-1 0 0,0-1 1,1 1-1,-1 0 0,0 0 0,0 0 1,1 0-1,-1 0 0,-2-2 1,-7-11 176,-3-18-110,8 22-72,1 0-1,-5-20 0,8 26-3,-2-9-7,0-1-1,-1-23 0,4 33-1,0 0 0,0-1 0,1 1 0,-1 0-1,1 0 1,0-1 0,0 1 0,1 0-1,-1 0 1,1 0 0,-1 0 0,5-6 0,32-49-73,4-4 116,-36 55-26,-1-1 0,-1 0 1,4-9-1,-5 3 12,-3 15-40,0-1 0,0 1 0,0 0 0,0 0 0,0 0 0,0 0 0,0 0 0,0-1 1,0 1-1,0 0 0,0 0 0,0 0 0,0 0 0,0 0 0,0-1 0,0 1 0,1 0 0,-1 0 0,0 0 0,0 0 0,0 0 0,0 0 0,0-1 0,0 1 0,0 0 1,0 0-1,0 0 0,0 0 0,1 0 0,-1 0 0,0 0 0,0 0 0,0 0 0,0 0 0,0 0 0,0 0 0,1 0 0,-1-1 0,0 1 0,0 0 0,7 3-118,4 8 209,-11-11-97,38 38 246,31 34 336,-63-64-519,-1-2 15,-1-1 0,1 1 1,-1 0-1,-1 0 1,1 0-1,-1 0 1,0 1-1,4 9 0,-3 3 202,0 0 0,1 30 0,-4-39-139,-1-1 0,-1 1 0,0 0 0,0-1 0,0 1 1,-1-1-1,-4 11 0,4-14 18,2-5-110,0 0 0,0 0 0,0 0 0,-1 0 0,1 0 1,0 0-1,-1 0 0,1 0 0,-1 0 0,1 0 0,-2 1 1,1-1 117,-10 1-397,-9 18 101,19-20 158,1 1-1,0-1 1,-1 1 0,1 0-1,0-1 1,-1 1-1,1 0 1,0 0 0,0-1-1,-1 1 1,1 0-1,0-1 1,0 1-1,0 1 1,0-1-5,0 0-1,0 0 1,0 0 0,-1 0-1,1 0 1,0 0 0,0 0 0,-1 0-1,1 0 1,-1 1 0,-1 1 5,1 0 1,0-1 0,0 1 0,1-1-1,-1 1 1,1 0 0,-1 0 0,1-1 0,0 4-1,-2 6 60,-24 168 141,8-59-96,3-27 0,9-54-19,3-22-54,-1 32-1,3-37-29,0 0-1,-1 0 1,-6 22-1,4-18 7,-3 20 0,5-21-4,-9 26-1,8-30 6,0 0 0,0-1 0,1 1 0,0 16 0,2-28-52,0 0 0,0 0-1,0 1 1,0-1-1,0 0 1,0 0 0,0 1-1,0-1 1,0 0 0,0 0-1,0 1 1,0-1-1,0 0 1,0 0 0,0 1-1,0-1 1,0 0-1,0 0 1,0 1 0,0-1-1,0 0 1,0 0 0,0 0-1,-1 1 1,1-1-1,0 0 1,0 0 0,0 0-1,0 1 1,0-1 0,-1 0-1,1 0 1,0 0-1,0 0 1,0 0 0,-1 1-1,1-1 1,0 0 0,0 0-1,-1 0 1,1 0-1,0 0 1,0 0 0,0 0-1,-1 0 1,1 0-1,0 0 1,0 0 0,-1 0-1,1 0 1,0 0 0,-11-8-6497,2 2-2356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41.1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122 378 3504,'0'0'4106,"0"-2"-3220,0-11 1950,-4-22 0,-12-40-1278,13 61-1233,-6-18 601,-17-40-1,4 14-351,11 29-29,11 27-457,-1-1 1,0 1-1,0 0 0,0 0 0,0-1 0,0 1 0,-3-4 0,-6-7-3774,5 7-1288,0-1-2052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43.9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301 724 3200,'0'0'3474,"0"-2"-1916,0-4-791,-1 1 0,0 0 0,-1 0 1,1 0-1,-1 0 0,0 0 0,0 0 0,0 0 0,-6-8 1,-2-2 55,-18-22 0,8 12-47,-26-44 1,42 62-671,-1 1 0,-10-11 0,10 11 22,-1 0 0,-8-13 0,-6-6 252,16 21-214,1 1-1,0 0 1,-1 0-1,0 0 0,-4-2 1,2 2-174,1 0 0,1-1 0,-7-5 1,5 4-6,1-1-1,0 1 1,1-1 0,-1 0 0,1 0 0,0-1 0,-5-10-1,7 10-2,0 1-1,1 0 0,-1-1 0,1 1 0,0-12 1,2-36 77,0 21-52,-1 8 28,0 3-26,-3-32-1,1 31-8,1-31 0,1 37-114,0 16 100,16 8-662,56 27 918,-63-29-169,0 1 0,-1 0 0,1 0 0,-2 1 0,14 14 0,2 4 73,22 29 24,-40-47-154,0 0-1,0 1 1,-1-1-1,0 1 1,5 17 0,-5-10 98,-1 1 1,-1 1 0,0-1 0,-2 30 0,0-46-115,1 0 49,1 0-40,-2 0-25,6 13-154,2-2 194,0-1-1,-1 1 0,8 16 1,-4-7 50,1-1 1,20 24 0,1 1 27,37 60-5,-56-84-4,-2 0 0,0 1 0,10 25 0,-16-31-50,-4-8-25,0-1-1,0-1 1,6 11 0,-3-4 47,-5-11-60,0-1-1,1 1 1,-1 0-1,0 0 0,0-1 1,1 1-1,-1 0 1,0 0-1,1-1 1,-1 1-1,1 0 1,-1-1-1,1 1 1,0 0-1,-1-1-385,0 1 728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55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63 5801,'0'0'5953,"22"-2"5,-13 2-5544,0-2-1,1 1 0,-1-1 0,0 0 1,0-1-1,15-6 0,0 0 41,1 2-1,-1 1 0,43-5 1,-30 7-242,38 1 1,39 1-85,-107 3-121,0 0 0,0 0-1,10 3 1,-10-2-1,0-1 0,0 1 0,10-1 0,-10 1-13,1-1 0,-1 1 0,1 1 0,-1-1-1,0 1 1,0 1 0,0-1 0,7 6 0,-6-5 13,4 4-10,0 0-1,19 18 0,-16-14-31,18 20 72,-27-25-30,-5-6-6,-1 0 0,1 0 0,0 0 0,0 0 0,0 0-1,0-1 1,0 1 0,0 0 0,0 0 0,0-1 0,2 2 0,-1-2-1,-1 0-82,-3 0-1095,0 0 527,1-1 1,-1 1-1,1 0 1,-1-1-1,1 0 1,-1 1-1,1-1 1,-1 0-1,-1-1 1,0 0-1406,-12-6-6653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55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58 4400,'0'0'12728,"-10"-7"-10887,-2 1-1359,0 0-1,0-1 0,1-1 1,-15-13-1,22 18 1101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0:57.9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0 196 3752,'0'0'7489,"1"8"-6673,1 42 1909,-2-50-2175,5 0 533,5 15-1028,-5-5 103,1 1 211,-4-12-198,-2-7-57,1-5-103,0-1 1,1 1-1,0-1 1,1 1-1,0 0 1,1-1 0,6-13-1,7-11 50,22-36 0,-32 61-35,-6 11-38,0-1-6,1-1 1,0 1-1,0 0 0,0 0 1,0 0-1,1 0 1,-1 0-1,1 1 0,3-4 1,-6 7 4,0-1 0,0 0 0,0 0 0,1 0 0,-1 0 0,0 0-1,0 1 1,0-1 0,0 0 0,1 0 0,-1 0 0,0 1 0,0-1 0,0 0 0,0 0 0,0 1 0,0-1 0,0 0 0,0 0 0,0 0 0,0 1 0,0-1 0,0 0 0,0 0 0,0 1 0,0-1 0,0 0 0,0 0 0,0 1 0,0-1 0,0 13 149,0-10-127,-1 13 68,-1 0 0,-1 0 0,0-1 0,-1 1 0,-1 0 0,-10 23 0,-1 6 133,-7 9 314,44-91-589,-10 21 67,2 1 1,0 0-1,0 0 0,1 2 0,1 0 1,30-21-1,-45 34-6,1-1 0,0 1-1,-1-1 1,1 1 0,0 0 0,-1-1-1,1 1 1,0 0 0,-1-1 0,1 1-1,0 0 1,-1 0 0,1 0 0,0 0-1,0 0 1,-1 0 0,1 0 0,0 0-1,0 0 1,-1 0 0,1 0 0,0 0-1,0 0 1,-1 1 0,1-1 0,0 0-1,-1 1 1,1-1 0,0 0 0,-1 1-1,1-1 1,-1 1 0,1-1 0,0 1-1,-1-1 1,1 1 0,-1 0 0,0-1-1,1 1 1,-1 0 0,1-1 0,-1 1-1,0 0 1,1-1 0,-1 1 0,0 0-1,0 0 1,0-1 0,0 1 0,0 0-1,1 0 1,-1-1 0,-1 2 0,1 2 42,0 0 0,0 0 0,-1 0 1,1 0-1,-1 0 0,0 0 0,0 0 1,0 0-1,-1 0 0,0 0 1,1-1-1,-1 1 0,0-1 0,-1 1 1,-3 4-1,-3 2 140,0 0 1,-1 0-1,0-1 1,-1 0-1,0-1 1,-12 8-1,-27 20 992,44-33-845,5-2-263,0 0 0,-1-1 0,1 1 1,0 0-1,0 0 0,0 0 0,0-1 0,0 1 1,0 0-1,0 1 0,0-1 0,0 0 0,0 0 0,-1 2 1,2-3 41,0 1-76,0-1 1,0 0 0,-1 0 0,1 0-1,0 0 1,-1 0 0,1 1 0,0-1-1,0 0 1,-1 0 0,1 0-1,0 1 1,0-1 0,0 0 0,-1 0-1,1 1 1,0-1 0,0 0 0,0 1-1,0-1 1,0 0 0,-1 1-1,1-1 1,0 0 0,0 1 0,0-1-1,0 0 1,0 0 0,0 1 0,0 0-1,0-1 152,0 2-2662,-3 16-3731,1-5 929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1:21.2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0 252 4488,'0'0'12919,"0"-8"-4894,1 1-7760,8-10-44,-1 1-1,20-26 1,-22 34-180,0 0 0,1 1 0,0-1 0,1 2-1,-1-1 1,16-9 0,-13 10-33,18-11 175,37-16-1,-35 22-66,40-8-1,-30 8 52,-30 9-121,1 1 1,-1 0-1,1 0 1,20 3-1,-3-1-14,-11-2-3,-7 1 7,0 0 0,0 0 0,0 1 1,0 0-1,0 1 0,0 0 0,10 3 0,82 30 275,-30-11-97,-45-12-40,44 24-9</inkml:trace>
  <inkml:trace contextRef="#ctx0" brushRef="#br0" timeOffset="1">889 165 28993,'40'52'93,"-36"-46"-94,0-1 1,-1 1-1,4 8 1,4 8 1,-5-10 146,-2-6-1022,-4-20-1522,0-1-2028,-5-2-2851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1:16.6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122 185 4745,'0'0'14236,"-6"0"-10878,3 0-3141,-12 0 646,-21-3 0,31 3-840,1-1 1,0 0 0,0 0-1,0-1 1,0 1 0,0-1-1,0 0 1,0 0 0,-7-5-1,10 6-35,-1-1-1,1 1 1,0-1-1,0 1 1,0-1-1,0 0 0,0 1 1,0-1-1,0 0 1,1 0-1,-1 0 1,1 0-1,-1 1 0,1-1 1,0 0-1,-1 0 1,1 0-1,0 0 1,0 0-1,0 0 0,1 0 1,-1 0-1,0 0 1,1 0-1,-1 0 1,1 0-1,-1 1 1,1-1-1,0 0 0,0 0 1,0 1-1,0-1 1,0 0-1,0 1 1,1-1-1,-1 1 0,0 0 1,1-1-1,-1 1 1,1 0-1,-1 0 1,1 0-1,-1 0 1,1 0-1,0 0 0,-1 0 1,1 1-1,0-1 1,0 1-1,0-1 1,2 1-1,0 0 8,0 0 0,1 0-1,-1 1 1,1-1 0,-1 1 0,0 0 0,0 1 0,1-1-1,-1 1 1,0 0 0,0 0 0,0 0 0,-1 1-1,1-1 1,0 1 0,-1 0 0,5 4 0,60 56 123,-58-55-87,-10-8-28,0 0 0,0 0 0,0 0 1,0 0-1,1 0 0,-1-1 1,0 1-1,0 0 0,0 0 0,0 0 1,0 0-1,0 0 0,0 0 1,1 0-1,-1-1 0,0 1 0,0 0 1,0 0-1,0 0 0,0 0 1,0 0-1,0-1 0,0 1 0,0 0 1,0 0-1,0 0 0,0 0 1,0-1-1,0 1 0,0 0 0,0 0 1,0 0-1,0 0 0,0 0 1,0-1-1,0 1 0,0 0 0,0 0 1,0 0-1,-1 0 0,-7-27 239,5 18-286,-7-19 46,3 7-47,0 0 1,-5-36-1,11 37-2,1 20 15,3 2-386,6 9 454,0 1 0,-1 0 1,0 1-1,-1-1 0,-1 2 1,0-1-1,9 28 0,-5-8 112,-8-31-132,-2-2 42,3-3-25,23-53-110,-18 44 47,-1 0 1,2 0 0,10-12 0,-15 20 4,0-1 1,1 1-1,0-1 1,0 1-1,0 1 1,0-1 0,1 1-1,-1 0 1,9-3-1,-14 6 19,0 0 0,1 0 0,-1 0-1,0-1 1,1 1 0,-1 0 0,0 0-1,1 0 1,-1 0 0,0 0 0,1 0 0,-1 0-1,0 0 1,1 0 0,-1 0 0,0 0-1,1 1 1,-1-1 0,0 0 0,1 0-1,-1 0 1,0 0 0,1 0 0,-1 1-1,0-1 1,0 0 0,1 0 0,-1 1-1,1-1 1,-1 1 8,0 0 0,0 0 0,1-1-1,-1 1 1,0 0 0,0 0 0,0 0 0,1 0-1,-1-1 1,0 1 0,0 0 0,-1 1 0,1 2 28,-1 0 1,0 0 0,0 0 0,0 0 0,-2 3 0,-6 11 129,-1-1 1,-1-1-1,-1 0 1,-23 24-1,18-19 155,9-11-355,14-13-250,6-4 292,44-19-799,-54 24-896,-4 2-270,-6 3-2286,-2 2-2933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06.1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5129,'0'0'9923,"0"18"-6725,1-2-2511,0 0-1,8 29 1,-4-16-364,29 248 1492,-30-235-1780,1 229 772,-5-174-750,4 29 10,-4 32 409</inkml:trace>
  <inkml:trace contextRef="#ctx0" brushRef="#br0" timeOffset="1">65 1096 24145,'4'-2'-360,"12"-38"-7935,-8 16-1018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06.1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7158 65 29341,'18'1'32,"51"9"25,-62-10-54,-7-1-6,1 1 1,0 0-1,0 0 0,0 0 1,0 0-1,0 0 1,0 0-1,0 0 0,0 0 1,0 0-1,0 1 1,0-1-1,0 0 0,0 1 1,0-1-1,-1 1 1,1-1-1,1 1 0,-1 0 7,3-43-9980,-4 21 3679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56.3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6225,'0'0'8017,"13"3"688,49 9-7602,29 10-227,117 33 59,-174-46-852,0-1 0,43 3 0,14 3 28,-41-6-82,-34-7-10,0 2 0,-1 0 0,31 10 0,-22-6-12,7 4 9,40 17 41,-53-24-28,19 7 16,-34-9-41,-1-1-10,5 0 9,0 1 0,0 0 0,-1 0-1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54.9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383 0 1224,'-1'3'15156,"1"3"-11209,-4 35-2395,-23 37-42,-46 98 1,39-102-1175,-25 46-51,16-27-180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56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253 1 1304,'0'0'15567,"-4"18"-12641,-83 272 1696,73-239-4065,-78 248 1036,72-227-1119</inkml:trace>
  <inkml:trace contextRef="#ctx0" brushRef="#br0" timeOffset="1">28 758 27226,'-4'13'83,"-16"62"731,17-69-798,3-5-120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12.7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0 232,'0'0'13823,"0"22"-11492,-9 77 1008,-3 48-1923,7 5-768,5 126-118,2-265 29,0-11-17,-1-12-1641,-1-13-4012,0-1-3106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32.6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 1872,'0'0'9015,"0"4"-6645,4 13-1023,-1 0 0,-1-1 0,0 31 0,0-10-597,6 416 2132,-8-311-2738,-3-92-25,-11 68-1,0-5-68,-14 130 505,19-68-1356,9-234-8079,0 25 467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33.6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 1584,'0'0'11217,"0"18"-7764,7 35-443,-1-11-1823,-1 302 1863,-6-203-2683,-10 16-185,1-4 129,1-46-228,5-52-41,4-54-38,-1-4-1820,0 0 580,1 0 0,-1 0 0,0 1 0,1-1 1,0 0-1,0-5 0,0-7-8211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34.8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1 364 4945,'0'0'9190,"8"-17"-5646,36-19-442,97-90-520,-98 80-2412,69-66 238,-70 89 140,-42 23-656,0 0 0,0 0 0,0-1 0,0 1 0,0 0 0,0 0 0,0 0 0,0-1 0,0 1 0,0 0 0,-1 0 0,1 0 0,0 0 0,0-1 0,0 1-1,0 0 1,0 0 0,-1 0 0,1 0 0,0 0 0,0 0 0,0 0 0,-1-1 0,1 1 0,0 0 0,0 0 0,0 0 0,0 0 0,-1 0 0,1 0 0,0 0 0,0 0 0,-1 0 0,1 0 0,0 0 0,0 0 0,0 0 0,-1 0 0,1 0 0,0 0 0,0 1 0,0-1 0,0 0 0,-1 0 0,1 0 0,0 0-1,-1 0 31,-11 0-5621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35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0 1608,'0'0'13195,"0"0"-13143,0 0 0,0 0 0,0 0 0,-1 0 0,1 0 0,0 0 0,0 1 0,-1-1 0,1 0 0,0 0 0,0 0 0,0 0 0,-1 0 0,1 0 0,0 0 0,0 0 0,0 1 0,-1-1 0,1 0 0,0 0 0,0 0 0,0 1 0,0-1 0,0 0 0,-1 0 0,1 0 0,0 1 0,0-1 0,0 0 0,0 0 0,0 0 0,0 1 0,1 1 125,0 0-1,0 0 1,0 0-1,0 0 1,1 0-1,-1 0 1,1-1-1,-1 1 1,1 0-1,2 1 1,1 2 141,54 53 1843,-34-35-1531,0 2 0,-2 1 0,30 42 0,15 42-40,-68-110-731,0 1-1,0-1 0,0 0 1,0 0-1,0 1 0,0-1 0,-1 0 1,1 0-1,0 0 0,0 1 1,0-1-1,-1 0 0,1 0 1,0 0-1,0 0 0,0 1 0,-1-1 1,1 0-1,0 0 0,0 0 1,-1 0-1,1 0 0,0 0 1,0 0-1,-1 0 0,1 0 0,0 0 1,-1 0-1,1 0 0,0 0 1,0 0-1,-1 0 0,1 0 1,0 0-1,0 0 0,-1 0 1,-19 0-3323,13 0 1122,-17 0-4515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36.3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5761,'0'0'8806,"8"9"-7439,71 70 2242,55 78 666,-130-152-4144,31 44 648,-30-38-1112,-5-10 101,0 0 0,0 0 1,0-1-1,-1 1 0,1 0 1,0 0-1,0-1 0,-1 1 1,1 0-1,0-1 0,-1 1 1,1 0-1,-1-1 0,1 1 1,-1-1-1,1 1 0,-1-1 1,1 1-1,-2 0 0,-27 14-8778,24-13 8275,-16 6-6121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2:36.7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8313,'0'0'10507,"76"78"-9195,-55-61-72,4 1-288,-8-1-232,0-3-183,-5 1-225,1-5-128,-5-3-184,1-3-352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14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2696,'2'4'9761,"6"14"-8340,3 59 2577,-7-38-2691,2 32-49,-5 122-1,-3-88-843,-2-17-161,-5 8 1156,4-122-9359,2 9 2528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26.1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0 360,'0'0'2741,"1"10"5207,7-7-6865,-1-1 0,1 0 0,-1 0 1,12 1-1,63-3 1284,-45-1-1559,412 8 2804,-351-4-3201,373 30 1012,-295-19-559,1 0-382,-29 2-115,160-4 0,108 16-169,-270-14-157,221 7 49,-350-20-92,140 8-6,102 3 17,205-7 90,285-4-15,214-8 56,-701 8-135,319 1 220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26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477 6 520,'-4'-5'10204,"4"5"-9850,0 0 0,-1 0 0,1 0 0,-1 0 0,1-1-1,0 1 1,-1 0 0,1 0 0,-1 0 0,-13 90 4164,-6 428-106,16-236-3432,0-236-675,3-44-246,1 0 0,0 0 0,-1 0-1,1 0 1,-1 0 0,0-1 0,0 1-1,0 0 1,0 0 0,0-1 0,0 1-1,0-1 1,0 1 0,0-1 0,-1 1-1,1-1 1,-3 2 0,-35 24-31,13-9 6,-85 63 63,86-63-84</inkml:trace>
  <inkml:trace contextRef="#ctx0" brushRef="#br0" timeOffset="1">185 1127 25721,'-7'5'5,"5"-4"-3</inkml:trace>
  <inkml:trace contextRef="#ctx0" brushRef="#br0" timeOffset="-1">140 1157 25794,'-27'16'19</inkml:trace>
  <inkml:trace contextRef="#ctx0" brushRef="#br0" timeOffset="-3">28 1222 25938,'-26'16'123,"25"-10"-64,2-15-1497,-1 0-415,1-1-1,0 1 1,1 0-1,2-11 1,4-11-8249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20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 2896,'0'0'6498,"14"-2"-1261,-10 6-4695,0 1 1,0-1-1,0 1 0,-1 0 1,1 0-1,2 7 0,2 0-28,17 22 469,1-1-1,56 53 1,20 24 530,-69-71-482,-32-38-844,-3-9-3138,-2 4 1881,0 1 0,-1 0-1,1 0 1,-1 0 0,1 0-1,-1 1 1,0 0-1,0 0 1,0 0 0,-7-1-1,-12-2-5752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20.80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7209,'0'0'8258,"7"4"-6825,37 27 191,-2 2 0,-1 2 0,-1 1 0,55 67 0,-75-81-1230,7 8 214,-20-22-395,-4-5-2923,-11-2-515,-33 0-4724,16 2 2775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6-03T19:33:21.1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6633,'0'0'8769,"8"10"-7211,15 14-136,2-1-1,36 26 0,85 64 3609,-141-109-4994,-25-19-19141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632D0-E238-9F49-B034-8CF6BDE451FF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6EB30-2EB1-CB4C-A313-DC781DF93D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59B211-6BA7-464E-AE1B-AFAF4EB7834D}" type="slidenum">
              <a:rPr lang="en-US"/>
              <a:pPr/>
              <a:t>1</a:t>
            </a:fld>
            <a:endParaRPr lang="en-US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2AF0BA-7BAD-BC43-96A3-C51340EEA557}" type="slidenum">
              <a:rPr lang="en-US"/>
              <a:pPr/>
              <a:t>2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3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4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8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5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77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6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57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7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35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8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59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9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48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10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605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11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25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12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42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13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46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14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4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15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452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722E0-4D2D-6F47-AEB7-A642BDCC9DBF}" type="slidenum">
              <a:rPr lang="en-US"/>
              <a:pPr/>
              <a:t>16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9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294375FC-5A70-F640-ADE3-A9EA6E4D77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97AC12-FBD5-5C4B-B4E6-D6692F89E187}" type="datetimeFigureOut">
              <a:rPr lang="en-US" smtClean="0"/>
              <a:pPr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2F789-ACB0-434B-A828-F0FE28DD24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299" Type="http://schemas.openxmlformats.org/officeDocument/2006/relationships/customXml" Target="../ink/ink149.xml"/><Relationship Id="rId21" Type="http://schemas.openxmlformats.org/officeDocument/2006/relationships/customXml" Target="../ink/ink10.xml"/><Relationship Id="rId63" Type="http://schemas.openxmlformats.org/officeDocument/2006/relationships/customXml" Target="../ink/ink31.xml"/><Relationship Id="rId159" Type="http://schemas.openxmlformats.org/officeDocument/2006/relationships/customXml" Target="../ink/ink79.xml"/><Relationship Id="rId324" Type="http://schemas.openxmlformats.org/officeDocument/2006/relationships/image" Target="../media/image161.png"/><Relationship Id="rId366" Type="http://schemas.openxmlformats.org/officeDocument/2006/relationships/image" Target="../media/image182.png"/><Relationship Id="rId170" Type="http://schemas.openxmlformats.org/officeDocument/2006/relationships/image" Target="../media/image84.png"/><Relationship Id="rId226" Type="http://schemas.openxmlformats.org/officeDocument/2006/relationships/image" Target="../media/image112.png"/><Relationship Id="rId433" Type="http://schemas.openxmlformats.org/officeDocument/2006/relationships/customXml" Target="../ink/ink216.xml"/><Relationship Id="rId268" Type="http://schemas.openxmlformats.org/officeDocument/2006/relationships/image" Target="../media/image133.png"/><Relationship Id="rId32" Type="http://schemas.openxmlformats.org/officeDocument/2006/relationships/image" Target="../media/image15.png"/><Relationship Id="rId74" Type="http://schemas.openxmlformats.org/officeDocument/2006/relationships/image" Target="../media/image36.png"/><Relationship Id="rId128" Type="http://schemas.openxmlformats.org/officeDocument/2006/relationships/image" Target="../media/image63.png"/><Relationship Id="rId335" Type="http://schemas.openxmlformats.org/officeDocument/2006/relationships/customXml" Target="../ink/ink167.xml"/><Relationship Id="rId377" Type="http://schemas.openxmlformats.org/officeDocument/2006/relationships/customXml" Target="../ink/ink188.xml"/><Relationship Id="rId5" Type="http://schemas.openxmlformats.org/officeDocument/2006/relationships/customXml" Target="../ink/ink2.xml"/><Relationship Id="rId181" Type="http://schemas.openxmlformats.org/officeDocument/2006/relationships/customXml" Target="../ink/ink90.xml"/><Relationship Id="rId237" Type="http://schemas.openxmlformats.org/officeDocument/2006/relationships/customXml" Target="../ink/ink118.xml"/><Relationship Id="rId402" Type="http://schemas.openxmlformats.org/officeDocument/2006/relationships/image" Target="../media/image200.png"/><Relationship Id="rId279" Type="http://schemas.openxmlformats.org/officeDocument/2006/relationships/customXml" Target="../ink/ink139.xml"/><Relationship Id="rId444" Type="http://schemas.openxmlformats.org/officeDocument/2006/relationships/image" Target="../media/image220.png"/><Relationship Id="rId43" Type="http://schemas.openxmlformats.org/officeDocument/2006/relationships/customXml" Target="../ink/ink21.xml"/><Relationship Id="rId139" Type="http://schemas.openxmlformats.org/officeDocument/2006/relationships/customXml" Target="../ink/ink69.xml"/><Relationship Id="rId290" Type="http://schemas.openxmlformats.org/officeDocument/2006/relationships/image" Target="../media/image144.png"/><Relationship Id="rId304" Type="http://schemas.openxmlformats.org/officeDocument/2006/relationships/image" Target="../media/image151.png"/><Relationship Id="rId346" Type="http://schemas.openxmlformats.org/officeDocument/2006/relationships/image" Target="../media/image172.png"/><Relationship Id="rId388" Type="http://schemas.openxmlformats.org/officeDocument/2006/relationships/image" Target="../media/image193.png"/><Relationship Id="rId85" Type="http://schemas.openxmlformats.org/officeDocument/2006/relationships/customXml" Target="../ink/ink42.xml"/><Relationship Id="rId150" Type="http://schemas.openxmlformats.org/officeDocument/2006/relationships/image" Target="../media/image74.png"/><Relationship Id="rId192" Type="http://schemas.openxmlformats.org/officeDocument/2006/relationships/image" Target="../media/image95.png"/><Relationship Id="rId206" Type="http://schemas.openxmlformats.org/officeDocument/2006/relationships/image" Target="../media/image102.png"/><Relationship Id="rId413" Type="http://schemas.openxmlformats.org/officeDocument/2006/relationships/customXml" Target="../ink/ink206.xml"/><Relationship Id="rId248" Type="http://schemas.openxmlformats.org/officeDocument/2006/relationships/image" Target="../media/image123.png"/><Relationship Id="rId12" Type="http://schemas.openxmlformats.org/officeDocument/2006/relationships/image" Target="../media/image5.png"/><Relationship Id="rId108" Type="http://schemas.openxmlformats.org/officeDocument/2006/relationships/image" Target="../media/image53.png"/><Relationship Id="rId315" Type="http://schemas.openxmlformats.org/officeDocument/2006/relationships/customXml" Target="../ink/ink157.xml"/><Relationship Id="rId357" Type="http://schemas.openxmlformats.org/officeDocument/2006/relationships/customXml" Target="../ink/ink178.xml"/><Relationship Id="rId54" Type="http://schemas.openxmlformats.org/officeDocument/2006/relationships/image" Target="../media/image26.png"/><Relationship Id="rId75" Type="http://schemas.openxmlformats.org/officeDocument/2006/relationships/customXml" Target="../ink/ink37.xml"/><Relationship Id="rId96" Type="http://schemas.openxmlformats.org/officeDocument/2006/relationships/image" Target="../media/image47.png"/><Relationship Id="rId140" Type="http://schemas.openxmlformats.org/officeDocument/2006/relationships/image" Target="../media/image69.png"/><Relationship Id="rId161" Type="http://schemas.openxmlformats.org/officeDocument/2006/relationships/customXml" Target="../ink/ink80.xml"/><Relationship Id="rId182" Type="http://schemas.openxmlformats.org/officeDocument/2006/relationships/image" Target="../media/image90.png"/><Relationship Id="rId217" Type="http://schemas.openxmlformats.org/officeDocument/2006/relationships/customXml" Target="../ink/ink108.xml"/><Relationship Id="rId378" Type="http://schemas.openxmlformats.org/officeDocument/2006/relationships/image" Target="../media/image188.png"/><Relationship Id="rId399" Type="http://schemas.openxmlformats.org/officeDocument/2006/relationships/customXml" Target="../ink/ink199.xml"/><Relationship Id="rId403" Type="http://schemas.openxmlformats.org/officeDocument/2006/relationships/customXml" Target="../ink/ink201.xml"/><Relationship Id="rId6" Type="http://schemas.openxmlformats.org/officeDocument/2006/relationships/image" Target="../media/image2.png"/><Relationship Id="rId238" Type="http://schemas.openxmlformats.org/officeDocument/2006/relationships/image" Target="../media/image118.png"/><Relationship Id="rId259" Type="http://schemas.openxmlformats.org/officeDocument/2006/relationships/customXml" Target="../ink/ink129.xml"/><Relationship Id="rId424" Type="http://schemas.openxmlformats.org/officeDocument/2006/relationships/image" Target="../media/image211.png"/><Relationship Id="rId445" Type="http://schemas.openxmlformats.org/officeDocument/2006/relationships/customXml" Target="../ink/ink223.xml"/><Relationship Id="rId23" Type="http://schemas.openxmlformats.org/officeDocument/2006/relationships/customXml" Target="../ink/ink11.xml"/><Relationship Id="rId119" Type="http://schemas.openxmlformats.org/officeDocument/2006/relationships/customXml" Target="../ink/ink59.xml"/><Relationship Id="rId270" Type="http://schemas.openxmlformats.org/officeDocument/2006/relationships/image" Target="../media/image134.png"/><Relationship Id="rId291" Type="http://schemas.openxmlformats.org/officeDocument/2006/relationships/customXml" Target="../ink/ink145.xml"/><Relationship Id="rId305" Type="http://schemas.openxmlformats.org/officeDocument/2006/relationships/customXml" Target="../ink/ink152.xml"/><Relationship Id="rId326" Type="http://schemas.openxmlformats.org/officeDocument/2006/relationships/image" Target="../media/image162.png"/><Relationship Id="rId347" Type="http://schemas.openxmlformats.org/officeDocument/2006/relationships/customXml" Target="../ink/ink173.xml"/><Relationship Id="rId44" Type="http://schemas.openxmlformats.org/officeDocument/2006/relationships/image" Target="../media/image21.png"/><Relationship Id="rId65" Type="http://schemas.openxmlformats.org/officeDocument/2006/relationships/customXml" Target="../ink/ink32.xml"/><Relationship Id="rId86" Type="http://schemas.openxmlformats.org/officeDocument/2006/relationships/image" Target="../media/image42.png"/><Relationship Id="rId130" Type="http://schemas.openxmlformats.org/officeDocument/2006/relationships/image" Target="../media/image64.png"/><Relationship Id="rId151" Type="http://schemas.openxmlformats.org/officeDocument/2006/relationships/customXml" Target="../ink/ink75.xml"/><Relationship Id="rId368" Type="http://schemas.openxmlformats.org/officeDocument/2006/relationships/image" Target="../media/image183.png"/><Relationship Id="rId389" Type="http://schemas.openxmlformats.org/officeDocument/2006/relationships/customXml" Target="../ink/ink194.xml"/><Relationship Id="rId172" Type="http://schemas.openxmlformats.org/officeDocument/2006/relationships/image" Target="../media/image85.png"/><Relationship Id="rId193" Type="http://schemas.openxmlformats.org/officeDocument/2006/relationships/customXml" Target="../ink/ink96.xml"/><Relationship Id="rId207" Type="http://schemas.openxmlformats.org/officeDocument/2006/relationships/customXml" Target="../ink/ink103.xml"/><Relationship Id="rId228" Type="http://schemas.openxmlformats.org/officeDocument/2006/relationships/image" Target="../media/image113.png"/><Relationship Id="rId249" Type="http://schemas.openxmlformats.org/officeDocument/2006/relationships/customXml" Target="../ink/ink124.xml"/><Relationship Id="rId414" Type="http://schemas.openxmlformats.org/officeDocument/2006/relationships/image" Target="../media/image206.png"/><Relationship Id="rId435" Type="http://schemas.openxmlformats.org/officeDocument/2006/relationships/customXml" Target="../ink/ink217.xml"/><Relationship Id="rId13" Type="http://schemas.openxmlformats.org/officeDocument/2006/relationships/customXml" Target="../ink/ink6.xml"/><Relationship Id="rId109" Type="http://schemas.openxmlformats.org/officeDocument/2006/relationships/customXml" Target="../ink/ink54.xml"/><Relationship Id="rId260" Type="http://schemas.openxmlformats.org/officeDocument/2006/relationships/image" Target="../media/image129.png"/><Relationship Id="rId281" Type="http://schemas.openxmlformats.org/officeDocument/2006/relationships/customXml" Target="../ink/ink140.xml"/><Relationship Id="rId316" Type="http://schemas.openxmlformats.org/officeDocument/2006/relationships/image" Target="../media/image157.png"/><Relationship Id="rId337" Type="http://schemas.openxmlformats.org/officeDocument/2006/relationships/customXml" Target="../ink/ink168.xml"/><Relationship Id="rId34" Type="http://schemas.openxmlformats.org/officeDocument/2006/relationships/image" Target="../media/image16.png"/><Relationship Id="rId55" Type="http://schemas.openxmlformats.org/officeDocument/2006/relationships/customXml" Target="../ink/ink27.xml"/><Relationship Id="rId76" Type="http://schemas.openxmlformats.org/officeDocument/2006/relationships/image" Target="../media/image37.png"/><Relationship Id="rId97" Type="http://schemas.openxmlformats.org/officeDocument/2006/relationships/customXml" Target="../ink/ink48.xml"/><Relationship Id="rId120" Type="http://schemas.openxmlformats.org/officeDocument/2006/relationships/image" Target="../media/image59.png"/><Relationship Id="rId141" Type="http://schemas.openxmlformats.org/officeDocument/2006/relationships/customXml" Target="../ink/ink70.xml"/><Relationship Id="rId358" Type="http://schemas.openxmlformats.org/officeDocument/2006/relationships/image" Target="../media/image178.png"/><Relationship Id="rId379" Type="http://schemas.openxmlformats.org/officeDocument/2006/relationships/customXml" Target="../ink/ink189.xml"/><Relationship Id="rId7" Type="http://schemas.openxmlformats.org/officeDocument/2006/relationships/customXml" Target="../ink/ink3.xml"/><Relationship Id="rId162" Type="http://schemas.openxmlformats.org/officeDocument/2006/relationships/image" Target="../media/image80.png"/><Relationship Id="rId183" Type="http://schemas.openxmlformats.org/officeDocument/2006/relationships/customXml" Target="../ink/ink91.xml"/><Relationship Id="rId218" Type="http://schemas.openxmlformats.org/officeDocument/2006/relationships/image" Target="../media/image108.png"/><Relationship Id="rId239" Type="http://schemas.openxmlformats.org/officeDocument/2006/relationships/customXml" Target="../ink/ink119.xml"/><Relationship Id="rId390" Type="http://schemas.openxmlformats.org/officeDocument/2006/relationships/image" Target="../media/image194.png"/><Relationship Id="rId404" Type="http://schemas.openxmlformats.org/officeDocument/2006/relationships/image" Target="../media/image201.png"/><Relationship Id="rId425" Type="http://schemas.openxmlformats.org/officeDocument/2006/relationships/customXml" Target="../ink/ink212.xml"/><Relationship Id="rId250" Type="http://schemas.openxmlformats.org/officeDocument/2006/relationships/image" Target="../media/image124.png"/><Relationship Id="rId271" Type="http://schemas.openxmlformats.org/officeDocument/2006/relationships/customXml" Target="../ink/ink135.xml"/><Relationship Id="rId292" Type="http://schemas.openxmlformats.org/officeDocument/2006/relationships/image" Target="../media/image145.png"/><Relationship Id="rId306" Type="http://schemas.openxmlformats.org/officeDocument/2006/relationships/image" Target="../media/image152.png"/><Relationship Id="rId24" Type="http://schemas.openxmlformats.org/officeDocument/2006/relationships/image" Target="../media/image11.png"/><Relationship Id="rId45" Type="http://schemas.openxmlformats.org/officeDocument/2006/relationships/customXml" Target="../ink/ink22.xml"/><Relationship Id="rId66" Type="http://schemas.openxmlformats.org/officeDocument/2006/relationships/image" Target="../media/image32.png"/><Relationship Id="rId87" Type="http://schemas.openxmlformats.org/officeDocument/2006/relationships/customXml" Target="../ink/ink43.xml"/><Relationship Id="rId110" Type="http://schemas.openxmlformats.org/officeDocument/2006/relationships/image" Target="../media/image54.png"/><Relationship Id="rId131" Type="http://schemas.openxmlformats.org/officeDocument/2006/relationships/customXml" Target="../ink/ink65.xml"/><Relationship Id="rId327" Type="http://schemas.openxmlformats.org/officeDocument/2006/relationships/customXml" Target="../ink/ink163.xml"/><Relationship Id="rId348" Type="http://schemas.openxmlformats.org/officeDocument/2006/relationships/image" Target="../media/image173.png"/><Relationship Id="rId369" Type="http://schemas.openxmlformats.org/officeDocument/2006/relationships/customXml" Target="../ink/ink184.xml"/><Relationship Id="rId152" Type="http://schemas.openxmlformats.org/officeDocument/2006/relationships/image" Target="../media/image75.png"/><Relationship Id="rId173" Type="http://schemas.openxmlformats.org/officeDocument/2006/relationships/customXml" Target="../ink/ink86.xml"/><Relationship Id="rId194" Type="http://schemas.openxmlformats.org/officeDocument/2006/relationships/image" Target="../media/image96.png"/><Relationship Id="rId208" Type="http://schemas.openxmlformats.org/officeDocument/2006/relationships/image" Target="../media/image103.png"/><Relationship Id="rId229" Type="http://schemas.openxmlformats.org/officeDocument/2006/relationships/customXml" Target="../ink/ink114.xml"/><Relationship Id="rId380" Type="http://schemas.openxmlformats.org/officeDocument/2006/relationships/image" Target="../media/image189.png"/><Relationship Id="rId415" Type="http://schemas.openxmlformats.org/officeDocument/2006/relationships/customXml" Target="../ink/ink207.xml"/><Relationship Id="rId436" Type="http://schemas.openxmlformats.org/officeDocument/2006/relationships/customXml" Target="../ink/ink218.xml"/><Relationship Id="rId240" Type="http://schemas.openxmlformats.org/officeDocument/2006/relationships/image" Target="../media/image119.png"/><Relationship Id="rId261" Type="http://schemas.openxmlformats.org/officeDocument/2006/relationships/customXml" Target="../ink/ink130.xml"/><Relationship Id="rId14" Type="http://schemas.openxmlformats.org/officeDocument/2006/relationships/image" Target="../media/image6.png"/><Relationship Id="rId35" Type="http://schemas.openxmlformats.org/officeDocument/2006/relationships/customXml" Target="../ink/ink17.xml"/><Relationship Id="rId56" Type="http://schemas.openxmlformats.org/officeDocument/2006/relationships/image" Target="../media/image27.png"/><Relationship Id="rId77" Type="http://schemas.openxmlformats.org/officeDocument/2006/relationships/customXml" Target="../ink/ink38.xml"/><Relationship Id="rId100" Type="http://schemas.openxmlformats.org/officeDocument/2006/relationships/image" Target="../media/image49.png"/><Relationship Id="rId282" Type="http://schemas.openxmlformats.org/officeDocument/2006/relationships/image" Target="../media/image140.png"/><Relationship Id="rId317" Type="http://schemas.openxmlformats.org/officeDocument/2006/relationships/customXml" Target="../ink/ink158.xml"/><Relationship Id="rId338" Type="http://schemas.openxmlformats.org/officeDocument/2006/relationships/image" Target="../media/image168.png"/><Relationship Id="rId359" Type="http://schemas.openxmlformats.org/officeDocument/2006/relationships/customXml" Target="../ink/ink179.xml"/><Relationship Id="rId8" Type="http://schemas.openxmlformats.org/officeDocument/2006/relationships/image" Target="../media/image3.png"/><Relationship Id="rId98" Type="http://schemas.openxmlformats.org/officeDocument/2006/relationships/image" Target="../media/image48.png"/><Relationship Id="rId121" Type="http://schemas.openxmlformats.org/officeDocument/2006/relationships/customXml" Target="../ink/ink60.xml"/><Relationship Id="rId142" Type="http://schemas.openxmlformats.org/officeDocument/2006/relationships/image" Target="../media/image70.png"/><Relationship Id="rId163" Type="http://schemas.openxmlformats.org/officeDocument/2006/relationships/customXml" Target="../ink/ink81.xml"/><Relationship Id="rId184" Type="http://schemas.openxmlformats.org/officeDocument/2006/relationships/image" Target="../media/image91.png"/><Relationship Id="rId219" Type="http://schemas.openxmlformats.org/officeDocument/2006/relationships/customXml" Target="../ink/ink109.xml"/><Relationship Id="rId370" Type="http://schemas.openxmlformats.org/officeDocument/2006/relationships/image" Target="../media/image184.png"/><Relationship Id="rId391" Type="http://schemas.openxmlformats.org/officeDocument/2006/relationships/customXml" Target="../ink/ink195.xml"/><Relationship Id="rId405" Type="http://schemas.openxmlformats.org/officeDocument/2006/relationships/customXml" Target="../ink/ink202.xml"/><Relationship Id="rId426" Type="http://schemas.openxmlformats.org/officeDocument/2006/relationships/image" Target="../media/image212.png"/><Relationship Id="rId230" Type="http://schemas.openxmlformats.org/officeDocument/2006/relationships/image" Target="../media/image114.png"/><Relationship Id="rId251" Type="http://schemas.openxmlformats.org/officeDocument/2006/relationships/customXml" Target="../ink/ink125.xml"/><Relationship Id="rId25" Type="http://schemas.openxmlformats.org/officeDocument/2006/relationships/customXml" Target="../ink/ink12.xml"/><Relationship Id="rId46" Type="http://schemas.openxmlformats.org/officeDocument/2006/relationships/image" Target="../media/image22.png"/><Relationship Id="rId67" Type="http://schemas.openxmlformats.org/officeDocument/2006/relationships/customXml" Target="../ink/ink33.xml"/><Relationship Id="rId272" Type="http://schemas.openxmlformats.org/officeDocument/2006/relationships/image" Target="../media/image135.png"/><Relationship Id="rId293" Type="http://schemas.openxmlformats.org/officeDocument/2006/relationships/customXml" Target="../ink/ink146.xml"/><Relationship Id="rId307" Type="http://schemas.openxmlformats.org/officeDocument/2006/relationships/customXml" Target="../ink/ink153.xml"/><Relationship Id="rId328" Type="http://schemas.openxmlformats.org/officeDocument/2006/relationships/image" Target="../media/image163.png"/><Relationship Id="rId349" Type="http://schemas.openxmlformats.org/officeDocument/2006/relationships/customXml" Target="../ink/ink174.xml"/><Relationship Id="rId88" Type="http://schemas.openxmlformats.org/officeDocument/2006/relationships/image" Target="../media/image43.png"/><Relationship Id="rId111" Type="http://schemas.openxmlformats.org/officeDocument/2006/relationships/customXml" Target="../ink/ink55.xml"/><Relationship Id="rId132" Type="http://schemas.openxmlformats.org/officeDocument/2006/relationships/image" Target="../media/image65.png"/><Relationship Id="rId153" Type="http://schemas.openxmlformats.org/officeDocument/2006/relationships/customXml" Target="../ink/ink76.xml"/><Relationship Id="rId174" Type="http://schemas.openxmlformats.org/officeDocument/2006/relationships/image" Target="../media/image86.png"/><Relationship Id="rId195" Type="http://schemas.openxmlformats.org/officeDocument/2006/relationships/customXml" Target="../ink/ink97.xml"/><Relationship Id="rId209" Type="http://schemas.openxmlformats.org/officeDocument/2006/relationships/customXml" Target="../ink/ink104.xml"/><Relationship Id="rId360" Type="http://schemas.openxmlformats.org/officeDocument/2006/relationships/image" Target="../media/image179.png"/><Relationship Id="rId381" Type="http://schemas.openxmlformats.org/officeDocument/2006/relationships/customXml" Target="../ink/ink190.xml"/><Relationship Id="rId416" Type="http://schemas.openxmlformats.org/officeDocument/2006/relationships/image" Target="../media/image207.png"/><Relationship Id="rId220" Type="http://schemas.openxmlformats.org/officeDocument/2006/relationships/image" Target="../media/image109.png"/><Relationship Id="rId241" Type="http://schemas.openxmlformats.org/officeDocument/2006/relationships/customXml" Target="../ink/ink120.xml"/><Relationship Id="rId437" Type="http://schemas.openxmlformats.org/officeDocument/2006/relationships/customXml" Target="../ink/ink219.xml"/><Relationship Id="rId15" Type="http://schemas.openxmlformats.org/officeDocument/2006/relationships/customXml" Target="../ink/ink7.xml"/><Relationship Id="rId36" Type="http://schemas.openxmlformats.org/officeDocument/2006/relationships/image" Target="../media/image17.png"/><Relationship Id="rId57" Type="http://schemas.openxmlformats.org/officeDocument/2006/relationships/customXml" Target="../ink/ink28.xml"/><Relationship Id="rId262" Type="http://schemas.openxmlformats.org/officeDocument/2006/relationships/image" Target="../media/image130.png"/><Relationship Id="rId283" Type="http://schemas.openxmlformats.org/officeDocument/2006/relationships/customXml" Target="../ink/ink141.xml"/><Relationship Id="rId318" Type="http://schemas.openxmlformats.org/officeDocument/2006/relationships/image" Target="../media/image158.png"/><Relationship Id="rId339" Type="http://schemas.openxmlformats.org/officeDocument/2006/relationships/customXml" Target="../ink/ink169.xml"/><Relationship Id="rId78" Type="http://schemas.openxmlformats.org/officeDocument/2006/relationships/image" Target="../media/image38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60.png"/><Relationship Id="rId143" Type="http://schemas.openxmlformats.org/officeDocument/2006/relationships/customXml" Target="../ink/ink71.xml"/><Relationship Id="rId164" Type="http://schemas.openxmlformats.org/officeDocument/2006/relationships/image" Target="../media/image81.png"/><Relationship Id="rId185" Type="http://schemas.openxmlformats.org/officeDocument/2006/relationships/customXml" Target="../ink/ink92.xml"/><Relationship Id="rId350" Type="http://schemas.openxmlformats.org/officeDocument/2006/relationships/image" Target="../media/image174.png"/><Relationship Id="rId371" Type="http://schemas.openxmlformats.org/officeDocument/2006/relationships/customXml" Target="../ink/ink185.xml"/><Relationship Id="rId406" Type="http://schemas.openxmlformats.org/officeDocument/2006/relationships/image" Target="../media/image202.png"/><Relationship Id="rId9" Type="http://schemas.openxmlformats.org/officeDocument/2006/relationships/customXml" Target="../ink/ink4.xml"/><Relationship Id="rId210" Type="http://schemas.openxmlformats.org/officeDocument/2006/relationships/image" Target="../media/image104.png"/><Relationship Id="rId392" Type="http://schemas.openxmlformats.org/officeDocument/2006/relationships/image" Target="../media/image195.png"/><Relationship Id="rId427" Type="http://schemas.openxmlformats.org/officeDocument/2006/relationships/customXml" Target="../ink/ink213.xml"/><Relationship Id="rId26" Type="http://schemas.openxmlformats.org/officeDocument/2006/relationships/image" Target="../media/image12.png"/><Relationship Id="rId231" Type="http://schemas.openxmlformats.org/officeDocument/2006/relationships/customXml" Target="../ink/ink115.xml"/><Relationship Id="rId252" Type="http://schemas.openxmlformats.org/officeDocument/2006/relationships/image" Target="../media/image125.png"/><Relationship Id="rId273" Type="http://schemas.openxmlformats.org/officeDocument/2006/relationships/customXml" Target="../ink/ink136.xml"/><Relationship Id="rId294" Type="http://schemas.openxmlformats.org/officeDocument/2006/relationships/image" Target="../media/image146.png"/><Relationship Id="rId308" Type="http://schemas.openxmlformats.org/officeDocument/2006/relationships/image" Target="../media/image153.png"/><Relationship Id="rId329" Type="http://schemas.openxmlformats.org/officeDocument/2006/relationships/customXml" Target="../ink/ink164.xml"/><Relationship Id="rId47" Type="http://schemas.openxmlformats.org/officeDocument/2006/relationships/customXml" Target="../ink/ink23.xml"/><Relationship Id="rId68" Type="http://schemas.openxmlformats.org/officeDocument/2006/relationships/image" Target="../media/image33.png"/><Relationship Id="rId89" Type="http://schemas.openxmlformats.org/officeDocument/2006/relationships/customXml" Target="../ink/ink44.xml"/><Relationship Id="rId112" Type="http://schemas.openxmlformats.org/officeDocument/2006/relationships/image" Target="../media/image55.png"/><Relationship Id="rId133" Type="http://schemas.openxmlformats.org/officeDocument/2006/relationships/customXml" Target="../ink/ink66.xml"/><Relationship Id="rId154" Type="http://schemas.openxmlformats.org/officeDocument/2006/relationships/image" Target="../media/image76.png"/><Relationship Id="rId175" Type="http://schemas.openxmlformats.org/officeDocument/2006/relationships/customXml" Target="../ink/ink87.xml"/><Relationship Id="rId340" Type="http://schemas.openxmlformats.org/officeDocument/2006/relationships/image" Target="../media/image169.png"/><Relationship Id="rId361" Type="http://schemas.openxmlformats.org/officeDocument/2006/relationships/customXml" Target="../ink/ink180.xml"/><Relationship Id="rId196" Type="http://schemas.openxmlformats.org/officeDocument/2006/relationships/image" Target="../media/image97.png"/><Relationship Id="rId200" Type="http://schemas.openxmlformats.org/officeDocument/2006/relationships/image" Target="../media/image99.png"/><Relationship Id="rId382" Type="http://schemas.openxmlformats.org/officeDocument/2006/relationships/image" Target="../media/image190.png"/><Relationship Id="rId417" Type="http://schemas.openxmlformats.org/officeDocument/2006/relationships/customXml" Target="../ink/ink208.xml"/><Relationship Id="rId438" Type="http://schemas.openxmlformats.org/officeDocument/2006/relationships/image" Target="../media/image217.png"/><Relationship Id="rId16" Type="http://schemas.openxmlformats.org/officeDocument/2006/relationships/image" Target="../media/image7.png"/><Relationship Id="rId221" Type="http://schemas.openxmlformats.org/officeDocument/2006/relationships/customXml" Target="../ink/ink110.xml"/><Relationship Id="rId242" Type="http://schemas.openxmlformats.org/officeDocument/2006/relationships/image" Target="../media/image120.png"/><Relationship Id="rId263" Type="http://schemas.openxmlformats.org/officeDocument/2006/relationships/customXml" Target="../ink/ink131.xml"/><Relationship Id="rId284" Type="http://schemas.openxmlformats.org/officeDocument/2006/relationships/image" Target="../media/image141.png"/><Relationship Id="rId319" Type="http://schemas.openxmlformats.org/officeDocument/2006/relationships/customXml" Target="../ink/ink159.xml"/><Relationship Id="rId37" Type="http://schemas.openxmlformats.org/officeDocument/2006/relationships/customXml" Target="../ink/ink18.xml"/><Relationship Id="rId58" Type="http://schemas.openxmlformats.org/officeDocument/2006/relationships/image" Target="../media/image28.png"/><Relationship Id="rId79" Type="http://schemas.openxmlformats.org/officeDocument/2006/relationships/customXml" Target="../ink/ink39.xml"/><Relationship Id="rId102" Type="http://schemas.openxmlformats.org/officeDocument/2006/relationships/image" Target="../media/image50.png"/><Relationship Id="rId123" Type="http://schemas.openxmlformats.org/officeDocument/2006/relationships/customXml" Target="../ink/ink61.xml"/><Relationship Id="rId144" Type="http://schemas.openxmlformats.org/officeDocument/2006/relationships/image" Target="../media/image71.png"/><Relationship Id="rId330" Type="http://schemas.openxmlformats.org/officeDocument/2006/relationships/image" Target="../media/image164.png"/><Relationship Id="rId90" Type="http://schemas.openxmlformats.org/officeDocument/2006/relationships/image" Target="../media/image44.png"/><Relationship Id="rId165" Type="http://schemas.openxmlformats.org/officeDocument/2006/relationships/customXml" Target="../ink/ink82.xml"/><Relationship Id="rId186" Type="http://schemas.openxmlformats.org/officeDocument/2006/relationships/image" Target="../media/image92.png"/><Relationship Id="rId351" Type="http://schemas.openxmlformats.org/officeDocument/2006/relationships/customXml" Target="../ink/ink175.xml"/><Relationship Id="rId372" Type="http://schemas.openxmlformats.org/officeDocument/2006/relationships/image" Target="../media/image185.png"/><Relationship Id="rId393" Type="http://schemas.openxmlformats.org/officeDocument/2006/relationships/customXml" Target="../ink/ink196.xml"/><Relationship Id="rId407" Type="http://schemas.openxmlformats.org/officeDocument/2006/relationships/customXml" Target="../ink/ink203.xml"/><Relationship Id="rId428" Type="http://schemas.openxmlformats.org/officeDocument/2006/relationships/image" Target="../media/image213.png"/><Relationship Id="rId211" Type="http://schemas.openxmlformats.org/officeDocument/2006/relationships/customXml" Target="../ink/ink105.xml"/><Relationship Id="rId232" Type="http://schemas.openxmlformats.org/officeDocument/2006/relationships/image" Target="../media/image115.png"/><Relationship Id="rId253" Type="http://schemas.openxmlformats.org/officeDocument/2006/relationships/customXml" Target="../ink/ink126.xml"/><Relationship Id="rId274" Type="http://schemas.openxmlformats.org/officeDocument/2006/relationships/image" Target="../media/image136.png"/><Relationship Id="rId295" Type="http://schemas.openxmlformats.org/officeDocument/2006/relationships/customXml" Target="../ink/ink147.xml"/><Relationship Id="rId309" Type="http://schemas.openxmlformats.org/officeDocument/2006/relationships/customXml" Target="../ink/ink154.xml"/><Relationship Id="rId27" Type="http://schemas.openxmlformats.org/officeDocument/2006/relationships/customXml" Target="../ink/ink13.xml"/><Relationship Id="rId48" Type="http://schemas.openxmlformats.org/officeDocument/2006/relationships/image" Target="../media/image23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34" Type="http://schemas.openxmlformats.org/officeDocument/2006/relationships/image" Target="../media/image66.png"/><Relationship Id="rId320" Type="http://schemas.openxmlformats.org/officeDocument/2006/relationships/image" Target="../media/image159.png"/><Relationship Id="rId80" Type="http://schemas.openxmlformats.org/officeDocument/2006/relationships/image" Target="../media/image39.png"/><Relationship Id="rId155" Type="http://schemas.openxmlformats.org/officeDocument/2006/relationships/customXml" Target="../ink/ink77.xml"/><Relationship Id="rId176" Type="http://schemas.openxmlformats.org/officeDocument/2006/relationships/image" Target="../media/image87.png"/><Relationship Id="rId197" Type="http://schemas.openxmlformats.org/officeDocument/2006/relationships/customXml" Target="../ink/ink98.xml"/><Relationship Id="rId341" Type="http://schemas.openxmlformats.org/officeDocument/2006/relationships/customXml" Target="../ink/ink170.xml"/><Relationship Id="rId362" Type="http://schemas.openxmlformats.org/officeDocument/2006/relationships/image" Target="../media/image180.png"/><Relationship Id="rId383" Type="http://schemas.openxmlformats.org/officeDocument/2006/relationships/customXml" Target="../ink/ink191.xml"/><Relationship Id="rId418" Type="http://schemas.openxmlformats.org/officeDocument/2006/relationships/image" Target="../media/image208.png"/><Relationship Id="rId439" Type="http://schemas.openxmlformats.org/officeDocument/2006/relationships/customXml" Target="../ink/ink220.xml"/><Relationship Id="rId201" Type="http://schemas.openxmlformats.org/officeDocument/2006/relationships/customXml" Target="../ink/ink100.xml"/><Relationship Id="rId222" Type="http://schemas.openxmlformats.org/officeDocument/2006/relationships/image" Target="../media/image110.png"/><Relationship Id="rId243" Type="http://schemas.openxmlformats.org/officeDocument/2006/relationships/customXml" Target="../ink/ink121.xml"/><Relationship Id="rId264" Type="http://schemas.openxmlformats.org/officeDocument/2006/relationships/image" Target="../media/image131.png"/><Relationship Id="rId285" Type="http://schemas.openxmlformats.org/officeDocument/2006/relationships/customXml" Target="../ink/ink142.xml"/><Relationship Id="rId17" Type="http://schemas.openxmlformats.org/officeDocument/2006/relationships/customXml" Target="../ink/ink8.xml"/><Relationship Id="rId38" Type="http://schemas.openxmlformats.org/officeDocument/2006/relationships/image" Target="../media/image18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24" Type="http://schemas.openxmlformats.org/officeDocument/2006/relationships/image" Target="../media/image61.png"/><Relationship Id="rId310" Type="http://schemas.openxmlformats.org/officeDocument/2006/relationships/image" Target="../media/image154.png"/><Relationship Id="rId70" Type="http://schemas.openxmlformats.org/officeDocument/2006/relationships/image" Target="../media/image34.png"/><Relationship Id="rId91" Type="http://schemas.openxmlformats.org/officeDocument/2006/relationships/customXml" Target="../ink/ink45.xml"/><Relationship Id="rId145" Type="http://schemas.openxmlformats.org/officeDocument/2006/relationships/customXml" Target="../ink/ink72.xml"/><Relationship Id="rId166" Type="http://schemas.openxmlformats.org/officeDocument/2006/relationships/image" Target="../media/image82.png"/><Relationship Id="rId187" Type="http://schemas.openxmlformats.org/officeDocument/2006/relationships/customXml" Target="../ink/ink93.xml"/><Relationship Id="rId331" Type="http://schemas.openxmlformats.org/officeDocument/2006/relationships/customXml" Target="../ink/ink165.xml"/><Relationship Id="rId352" Type="http://schemas.openxmlformats.org/officeDocument/2006/relationships/image" Target="../media/image175.png"/><Relationship Id="rId373" Type="http://schemas.openxmlformats.org/officeDocument/2006/relationships/customXml" Target="../ink/ink186.xml"/><Relationship Id="rId394" Type="http://schemas.openxmlformats.org/officeDocument/2006/relationships/image" Target="../media/image196.png"/><Relationship Id="rId408" Type="http://schemas.openxmlformats.org/officeDocument/2006/relationships/image" Target="../media/image203.png"/><Relationship Id="rId429" Type="http://schemas.openxmlformats.org/officeDocument/2006/relationships/customXml" Target="../ink/ink214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105.png"/><Relationship Id="rId233" Type="http://schemas.openxmlformats.org/officeDocument/2006/relationships/customXml" Target="../ink/ink116.xml"/><Relationship Id="rId254" Type="http://schemas.openxmlformats.org/officeDocument/2006/relationships/image" Target="../media/image126.png"/><Relationship Id="rId440" Type="http://schemas.openxmlformats.org/officeDocument/2006/relationships/image" Target="../media/image218.png"/><Relationship Id="rId28" Type="http://schemas.openxmlformats.org/officeDocument/2006/relationships/image" Target="../media/image13.png"/><Relationship Id="rId49" Type="http://schemas.openxmlformats.org/officeDocument/2006/relationships/customXml" Target="../ink/ink24.xml"/><Relationship Id="rId114" Type="http://schemas.openxmlformats.org/officeDocument/2006/relationships/image" Target="../media/image56.png"/><Relationship Id="rId275" Type="http://schemas.openxmlformats.org/officeDocument/2006/relationships/customXml" Target="../ink/ink137.xml"/><Relationship Id="rId296" Type="http://schemas.openxmlformats.org/officeDocument/2006/relationships/image" Target="../media/image147.png"/><Relationship Id="rId300" Type="http://schemas.openxmlformats.org/officeDocument/2006/relationships/image" Target="../media/image149.png"/><Relationship Id="rId60" Type="http://schemas.openxmlformats.org/officeDocument/2006/relationships/image" Target="../media/image29.png"/><Relationship Id="rId81" Type="http://schemas.openxmlformats.org/officeDocument/2006/relationships/customXml" Target="../ink/ink40.xml"/><Relationship Id="rId135" Type="http://schemas.openxmlformats.org/officeDocument/2006/relationships/customXml" Target="../ink/ink67.xml"/><Relationship Id="rId156" Type="http://schemas.openxmlformats.org/officeDocument/2006/relationships/image" Target="../media/image77.png"/><Relationship Id="rId177" Type="http://schemas.openxmlformats.org/officeDocument/2006/relationships/customXml" Target="../ink/ink88.xml"/><Relationship Id="rId198" Type="http://schemas.openxmlformats.org/officeDocument/2006/relationships/image" Target="../media/image98.png"/><Relationship Id="rId321" Type="http://schemas.openxmlformats.org/officeDocument/2006/relationships/customXml" Target="../ink/ink160.xml"/><Relationship Id="rId342" Type="http://schemas.openxmlformats.org/officeDocument/2006/relationships/image" Target="../media/image170.png"/><Relationship Id="rId363" Type="http://schemas.openxmlformats.org/officeDocument/2006/relationships/customXml" Target="../ink/ink181.xml"/><Relationship Id="rId384" Type="http://schemas.openxmlformats.org/officeDocument/2006/relationships/image" Target="../media/image191.png"/><Relationship Id="rId419" Type="http://schemas.openxmlformats.org/officeDocument/2006/relationships/customXml" Target="../ink/ink209.xml"/><Relationship Id="rId202" Type="http://schemas.openxmlformats.org/officeDocument/2006/relationships/image" Target="../media/image100.png"/><Relationship Id="rId223" Type="http://schemas.openxmlformats.org/officeDocument/2006/relationships/customXml" Target="../ink/ink111.xml"/><Relationship Id="rId244" Type="http://schemas.openxmlformats.org/officeDocument/2006/relationships/image" Target="../media/image121.png"/><Relationship Id="rId430" Type="http://schemas.openxmlformats.org/officeDocument/2006/relationships/image" Target="../media/image214.png"/><Relationship Id="rId18" Type="http://schemas.openxmlformats.org/officeDocument/2006/relationships/image" Target="../media/image8.png"/><Relationship Id="rId39" Type="http://schemas.openxmlformats.org/officeDocument/2006/relationships/customXml" Target="../ink/ink19.xml"/><Relationship Id="rId265" Type="http://schemas.openxmlformats.org/officeDocument/2006/relationships/customXml" Target="../ink/ink132.xml"/><Relationship Id="rId286" Type="http://schemas.openxmlformats.org/officeDocument/2006/relationships/image" Target="../media/image142.png"/><Relationship Id="rId50" Type="http://schemas.openxmlformats.org/officeDocument/2006/relationships/image" Target="../media/image24.png"/><Relationship Id="rId104" Type="http://schemas.openxmlformats.org/officeDocument/2006/relationships/image" Target="../media/image51.png"/><Relationship Id="rId125" Type="http://schemas.openxmlformats.org/officeDocument/2006/relationships/customXml" Target="../ink/ink62.xml"/><Relationship Id="rId146" Type="http://schemas.openxmlformats.org/officeDocument/2006/relationships/image" Target="../media/image72.png"/><Relationship Id="rId167" Type="http://schemas.openxmlformats.org/officeDocument/2006/relationships/customXml" Target="../ink/ink83.xml"/><Relationship Id="rId188" Type="http://schemas.openxmlformats.org/officeDocument/2006/relationships/image" Target="../media/image93.png"/><Relationship Id="rId311" Type="http://schemas.openxmlformats.org/officeDocument/2006/relationships/customXml" Target="../ink/ink155.xml"/><Relationship Id="rId332" Type="http://schemas.openxmlformats.org/officeDocument/2006/relationships/image" Target="../media/image165.png"/><Relationship Id="rId353" Type="http://schemas.openxmlformats.org/officeDocument/2006/relationships/customXml" Target="../ink/ink176.xml"/><Relationship Id="rId374" Type="http://schemas.openxmlformats.org/officeDocument/2006/relationships/image" Target="../media/image186.png"/><Relationship Id="rId395" Type="http://schemas.openxmlformats.org/officeDocument/2006/relationships/customXml" Target="../ink/ink197.xml"/><Relationship Id="rId409" Type="http://schemas.openxmlformats.org/officeDocument/2006/relationships/customXml" Target="../ink/ink204.xml"/><Relationship Id="rId71" Type="http://schemas.openxmlformats.org/officeDocument/2006/relationships/customXml" Target="../ink/ink35.xml"/><Relationship Id="rId92" Type="http://schemas.openxmlformats.org/officeDocument/2006/relationships/image" Target="../media/image45.png"/><Relationship Id="rId213" Type="http://schemas.openxmlformats.org/officeDocument/2006/relationships/customXml" Target="../ink/ink106.xml"/><Relationship Id="rId234" Type="http://schemas.openxmlformats.org/officeDocument/2006/relationships/image" Target="../media/image116.png"/><Relationship Id="rId420" Type="http://schemas.openxmlformats.org/officeDocument/2006/relationships/image" Target="../media/image209.png"/><Relationship Id="rId2" Type="http://schemas.openxmlformats.org/officeDocument/2006/relationships/notesSlide" Target="../notesSlides/notesSlide3.xml"/><Relationship Id="rId29" Type="http://schemas.openxmlformats.org/officeDocument/2006/relationships/customXml" Target="../ink/ink14.xml"/><Relationship Id="rId255" Type="http://schemas.openxmlformats.org/officeDocument/2006/relationships/customXml" Target="../ink/ink127.xml"/><Relationship Id="rId276" Type="http://schemas.openxmlformats.org/officeDocument/2006/relationships/image" Target="../media/image137.png"/><Relationship Id="rId297" Type="http://schemas.openxmlformats.org/officeDocument/2006/relationships/customXml" Target="../ink/ink148.xml"/><Relationship Id="rId441" Type="http://schemas.openxmlformats.org/officeDocument/2006/relationships/customXml" Target="../ink/ink221.xml"/><Relationship Id="rId40" Type="http://schemas.openxmlformats.org/officeDocument/2006/relationships/image" Target="../media/image19.png"/><Relationship Id="rId115" Type="http://schemas.openxmlformats.org/officeDocument/2006/relationships/customXml" Target="../ink/ink57.xml"/><Relationship Id="rId136" Type="http://schemas.openxmlformats.org/officeDocument/2006/relationships/image" Target="../media/image67.png"/><Relationship Id="rId157" Type="http://schemas.openxmlformats.org/officeDocument/2006/relationships/customXml" Target="../ink/ink78.xml"/><Relationship Id="rId178" Type="http://schemas.openxmlformats.org/officeDocument/2006/relationships/image" Target="../media/image88.png"/><Relationship Id="rId301" Type="http://schemas.openxmlformats.org/officeDocument/2006/relationships/customXml" Target="../ink/ink150.xml"/><Relationship Id="rId322" Type="http://schemas.openxmlformats.org/officeDocument/2006/relationships/image" Target="../media/image160.png"/><Relationship Id="rId343" Type="http://schemas.openxmlformats.org/officeDocument/2006/relationships/customXml" Target="../ink/ink171.xml"/><Relationship Id="rId364" Type="http://schemas.openxmlformats.org/officeDocument/2006/relationships/image" Target="../media/image181.png"/><Relationship Id="rId61" Type="http://schemas.openxmlformats.org/officeDocument/2006/relationships/customXml" Target="../ink/ink30.xml"/><Relationship Id="rId82" Type="http://schemas.openxmlformats.org/officeDocument/2006/relationships/image" Target="../media/image40.png"/><Relationship Id="rId199" Type="http://schemas.openxmlformats.org/officeDocument/2006/relationships/customXml" Target="../ink/ink99.xml"/><Relationship Id="rId203" Type="http://schemas.openxmlformats.org/officeDocument/2006/relationships/customXml" Target="../ink/ink101.xml"/><Relationship Id="rId385" Type="http://schemas.openxmlformats.org/officeDocument/2006/relationships/customXml" Target="../ink/ink192.xml"/><Relationship Id="rId19" Type="http://schemas.openxmlformats.org/officeDocument/2006/relationships/customXml" Target="../ink/ink9.xml"/><Relationship Id="rId224" Type="http://schemas.openxmlformats.org/officeDocument/2006/relationships/image" Target="../media/image111.png"/><Relationship Id="rId245" Type="http://schemas.openxmlformats.org/officeDocument/2006/relationships/customXml" Target="../ink/ink122.xml"/><Relationship Id="rId266" Type="http://schemas.openxmlformats.org/officeDocument/2006/relationships/image" Target="../media/image132.png"/><Relationship Id="rId287" Type="http://schemas.openxmlformats.org/officeDocument/2006/relationships/customXml" Target="../ink/ink143.xml"/><Relationship Id="rId410" Type="http://schemas.openxmlformats.org/officeDocument/2006/relationships/image" Target="../media/image204.png"/><Relationship Id="rId431" Type="http://schemas.openxmlformats.org/officeDocument/2006/relationships/customXml" Target="../ink/ink215.xml"/><Relationship Id="rId30" Type="http://schemas.openxmlformats.org/officeDocument/2006/relationships/image" Target="../media/image14.png"/><Relationship Id="rId105" Type="http://schemas.openxmlformats.org/officeDocument/2006/relationships/customXml" Target="../ink/ink52.xml"/><Relationship Id="rId126" Type="http://schemas.openxmlformats.org/officeDocument/2006/relationships/image" Target="../media/image62.png"/><Relationship Id="rId147" Type="http://schemas.openxmlformats.org/officeDocument/2006/relationships/customXml" Target="../ink/ink73.xml"/><Relationship Id="rId168" Type="http://schemas.openxmlformats.org/officeDocument/2006/relationships/image" Target="../media/image83.png"/><Relationship Id="rId312" Type="http://schemas.openxmlformats.org/officeDocument/2006/relationships/image" Target="../media/image155.png"/><Relationship Id="rId333" Type="http://schemas.openxmlformats.org/officeDocument/2006/relationships/customXml" Target="../ink/ink166.xml"/><Relationship Id="rId354" Type="http://schemas.openxmlformats.org/officeDocument/2006/relationships/image" Target="../media/image176.png"/><Relationship Id="rId51" Type="http://schemas.openxmlformats.org/officeDocument/2006/relationships/customXml" Target="../ink/ink25.xml"/><Relationship Id="rId72" Type="http://schemas.openxmlformats.org/officeDocument/2006/relationships/image" Target="../media/image35.png"/><Relationship Id="rId93" Type="http://schemas.openxmlformats.org/officeDocument/2006/relationships/customXml" Target="../ink/ink46.xml"/><Relationship Id="rId189" Type="http://schemas.openxmlformats.org/officeDocument/2006/relationships/customXml" Target="../ink/ink94.xml"/><Relationship Id="rId375" Type="http://schemas.openxmlformats.org/officeDocument/2006/relationships/customXml" Target="../ink/ink187.xml"/><Relationship Id="rId396" Type="http://schemas.openxmlformats.org/officeDocument/2006/relationships/image" Target="../media/image197.png"/><Relationship Id="rId3" Type="http://schemas.openxmlformats.org/officeDocument/2006/relationships/customXml" Target="../ink/ink1.xml"/><Relationship Id="rId214" Type="http://schemas.openxmlformats.org/officeDocument/2006/relationships/image" Target="../media/image106.png"/><Relationship Id="rId235" Type="http://schemas.openxmlformats.org/officeDocument/2006/relationships/customXml" Target="../ink/ink117.xml"/><Relationship Id="rId256" Type="http://schemas.openxmlformats.org/officeDocument/2006/relationships/image" Target="../media/image127.png"/><Relationship Id="rId277" Type="http://schemas.openxmlformats.org/officeDocument/2006/relationships/customXml" Target="../ink/ink138.xml"/><Relationship Id="rId298" Type="http://schemas.openxmlformats.org/officeDocument/2006/relationships/image" Target="../media/image148.png"/><Relationship Id="rId400" Type="http://schemas.openxmlformats.org/officeDocument/2006/relationships/image" Target="../media/image199.png"/><Relationship Id="rId421" Type="http://schemas.openxmlformats.org/officeDocument/2006/relationships/customXml" Target="../ink/ink210.xml"/><Relationship Id="rId442" Type="http://schemas.openxmlformats.org/officeDocument/2006/relationships/image" Target="../media/image219.png"/><Relationship Id="rId116" Type="http://schemas.openxmlformats.org/officeDocument/2006/relationships/image" Target="../media/image57.png"/><Relationship Id="rId137" Type="http://schemas.openxmlformats.org/officeDocument/2006/relationships/customXml" Target="../ink/ink68.xml"/><Relationship Id="rId158" Type="http://schemas.openxmlformats.org/officeDocument/2006/relationships/image" Target="../media/image78.png"/><Relationship Id="rId302" Type="http://schemas.openxmlformats.org/officeDocument/2006/relationships/image" Target="../media/image150.png"/><Relationship Id="rId323" Type="http://schemas.openxmlformats.org/officeDocument/2006/relationships/customXml" Target="../ink/ink161.xml"/><Relationship Id="rId344" Type="http://schemas.openxmlformats.org/officeDocument/2006/relationships/image" Target="../media/image171.png"/><Relationship Id="rId20" Type="http://schemas.openxmlformats.org/officeDocument/2006/relationships/image" Target="../media/image9.png"/><Relationship Id="rId41" Type="http://schemas.openxmlformats.org/officeDocument/2006/relationships/customXml" Target="../ink/ink20.xml"/><Relationship Id="rId62" Type="http://schemas.openxmlformats.org/officeDocument/2006/relationships/image" Target="../media/image30.png"/><Relationship Id="rId83" Type="http://schemas.openxmlformats.org/officeDocument/2006/relationships/customXml" Target="../ink/ink41.xml"/><Relationship Id="rId179" Type="http://schemas.openxmlformats.org/officeDocument/2006/relationships/customXml" Target="../ink/ink89.xml"/><Relationship Id="rId365" Type="http://schemas.openxmlformats.org/officeDocument/2006/relationships/customXml" Target="../ink/ink182.xml"/><Relationship Id="rId386" Type="http://schemas.openxmlformats.org/officeDocument/2006/relationships/image" Target="../media/image192.png"/><Relationship Id="rId190" Type="http://schemas.openxmlformats.org/officeDocument/2006/relationships/image" Target="../media/image94.png"/><Relationship Id="rId204" Type="http://schemas.openxmlformats.org/officeDocument/2006/relationships/image" Target="../media/image101.png"/><Relationship Id="rId225" Type="http://schemas.openxmlformats.org/officeDocument/2006/relationships/customXml" Target="../ink/ink112.xml"/><Relationship Id="rId246" Type="http://schemas.openxmlformats.org/officeDocument/2006/relationships/image" Target="../media/image122.png"/><Relationship Id="rId267" Type="http://schemas.openxmlformats.org/officeDocument/2006/relationships/customXml" Target="../ink/ink133.xml"/><Relationship Id="rId288" Type="http://schemas.openxmlformats.org/officeDocument/2006/relationships/image" Target="../media/image143.png"/><Relationship Id="rId411" Type="http://schemas.openxmlformats.org/officeDocument/2006/relationships/customXml" Target="../ink/ink205.xml"/><Relationship Id="rId432" Type="http://schemas.openxmlformats.org/officeDocument/2006/relationships/image" Target="../media/image215.png"/><Relationship Id="rId106" Type="http://schemas.openxmlformats.org/officeDocument/2006/relationships/image" Target="../media/image52.png"/><Relationship Id="rId127" Type="http://schemas.openxmlformats.org/officeDocument/2006/relationships/customXml" Target="../ink/ink63.xml"/><Relationship Id="rId313" Type="http://schemas.openxmlformats.org/officeDocument/2006/relationships/customXml" Target="../ink/ink156.xml"/><Relationship Id="rId10" Type="http://schemas.openxmlformats.org/officeDocument/2006/relationships/image" Target="../media/image4.png"/><Relationship Id="rId31" Type="http://schemas.openxmlformats.org/officeDocument/2006/relationships/customXml" Target="../ink/ink15.xml"/><Relationship Id="rId52" Type="http://schemas.openxmlformats.org/officeDocument/2006/relationships/image" Target="../media/image25.png"/><Relationship Id="rId73" Type="http://schemas.openxmlformats.org/officeDocument/2006/relationships/customXml" Target="../ink/ink36.xml"/><Relationship Id="rId94" Type="http://schemas.openxmlformats.org/officeDocument/2006/relationships/image" Target="../media/image46.png"/><Relationship Id="rId148" Type="http://schemas.openxmlformats.org/officeDocument/2006/relationships/image" Target="../media/image73.png"/><Relationship Id="rId169" Type="http://schemas.openxmlformats.org/officeDocument/2006/relationships/customXml" Target="../ink/ink84.xml"/><Relationship Id="rId334" Type="http://schemas.openxmlformats.org/officeDocument/2006/relationships/image" Target="../media/image166.png"/><Relationship Id="rId355" Type="http://schemas.openxmlformats.org/officeDocument/2006/relationships/customXml" Target="../ink/ink177.xml"/><Relationship Id="rId376" Type="http://schemas.openxmlformats.org/officeDocument/2006/relationships/image" Target="../media/image187.png"/><Relationship Id="rId397" Type="http://schemas.openxmlformats.org/officeDocument/2006/relationships/customXml" Target="../ink/ink198.xml"/><Relationship Id="rId4" Type="http://schemas.openxmlformats.org/officeDocument/2006/relationships/image" Target="../media/image1.png"/><Relationship Id="rId180" Type="http://schemas.openxmlformats.org/officeDocument/2006/relationships/image" Target="../media/image89.png"/><Relationship Id="rId215" Type="http://schemas.openxmlformats.org/officeDocument/2006/relationships/customXml" Target="../ink/ink107.xml"/><Relationship Id="rId236" Type="http://schemas.openxmlformats.org/officeDocument/2006/relationships/image" Target="../media/image117.png"/><Relationship Id="rId257" Type="http://schemas.openxmlformats.org/officeDocument/2006/relationships/customXml" Target="../ink/ink128.xml"/><Relationship Id="rId278" Type="http://schemas.openxmlformats.org/officeDocument/2006/relationships/image" Target="../media/image138.png"/><Relationship Id="rId401" Type="http://schemas.openxmlformats.org/officeDocument/2006/relationships/customXml" Target="../ink/ink200.xml"/><Relationship Id="rId422" Type="http://schemas.openxmlformats.org/officeDocument/2006/relationships/image" Target="../media/image210.png"/><Relationship Id="rId443" Type="http://schemas.openxmlformats.org/officeDocument/2006/relationships/customXml" Target="../ink/ink222.xml"/><Relationship Id="rId303" Type="http://schemas.openxmlformats.org/officeDocument/2006/relationships/customXml" Target="../ink/ink151.xml"/><Relationship Id="rId42" Type="http://schemas.openxmlformats.org/officeDocument/2006/relationships/image" Target="../media/image20.png"/><Relationship Id="rId84" Type="http://schemas.openxmlformats.org/officeDocument/2006/relationships/image" Target="../media/image41.png"/><Relationship Id="rId138" Type="http://schemas.openxmlformats.org/officeDocument/2006/relationships/image" Target="../media/image68.png"/><Relationship Id="rId345" Type="http://schemas.openxmlformats.org/officeDocument/2006/relationships/customXml" Target="../ink/ink172.xml"/><Relationship Id="rId387" Type="http://schemas.openxmlformats.org/officeDocument/2006/relationships/customXml" Target="../ink/ink193.xml"/><Relationship Id="rId191" Type="http://schemas.openxmlformats.org/officeDocument/2006/relationships/customXml" Target="../ink/ink95.xml"/><Relationship Id="rId205" Type="http://schemas.openxmlformats.org/officeDocument/2006/relationships/customXml" Target="../ink/ink102.xml"/><Relationship Id="rId247" Type="http://schemas.openxmlformats.org/officeDocument/2006/relationships/customXml" Target="../ink/ink123.xml"/><Relationship Id="rId412" Type="http://schemas.openxmlformats.org/officeDocument/2006/relationships/image" Target="../media/image205.png"/><Relationship Id="rId107" Type="http://schemas.openxmlformats.org/officeDocument/2006/relationships/customXml" Target="../ink/ink53.xml"/><Relationship Id="rId289" Type="http://schemas.openxmlformats.org/officeDocument/2006/relationships/customXml" Target="../ink/ink144.xml"/><Relationship Id="rId11" Type="http://schemas.openxmlformats.org/officeDocument/2006/relationships/customXml" Target="../ink/ink5.xml"/><Relationship Id="rId53" Type="http://schemas.openxmlformats.org/officeDocument/2006/relationships/customXml" Target="../ink/ink26.xml"/><Relationship Id="rId149" Type="http://schemas.openxmlformats.org/officeDocument/2006/relationships/customXml" Target="../ink/ink74.xml"/><Relationship Id="rId314" Type="http://schemas.openxmlformats.org/officeDocument/2006/relationships/image" Target="../media/image156.png"/><Relationship Id="rId356" Type="http://schemas.openxmlformats.org/officeDocument/2006/relationships/image" Target="../media/image177.png"/><Relationship Id="rId398" Type="http://schemas.openxmlformats.org/officeDocument/2006/relationships/image" Target="../media/image198.png"/><Relationship Id="rId95" Type="http://schemas.openxmlformats.org/officeDocument/2006/relationships/customXml" Target="../ink/ink47.xml"/><Relationship Id="rId160" Type="http://schemas.openxmlformats.org/officeDocument/2006/relationships/image" Target="../media/image79.png"/><Relationship Id="rId216" Type="http://schemas.openxmlformats.org/officeDocument/2006/relationships/image" Target="../media/image107.png"/><Relationship Id="rId423" Type="http://schemas.openxmlformats.org/officeDocument/2006/relationships/customXml" Target="../ink/ink211.xml"/><Relationship Id="rId258" Type="http://schemas.openxmlformats.org/officeDocument/2006/relationships/image" Target="../media/image128.png"/><Relationship Id="rId22" Type="http://schemas.openxmlformats.org/officeDocument/2006/relationships/image" Target="../media/image10.png"/><Relationship Id="rId64" Type="http://schemas.openxmlformats.org/officeDocument/2006/relationships/image" Target="../media/image31.png"/><Relationship Id="rId118" Type="http://schemas.openxmlformats.org/officeDocument/2006/relationships/image" Target="../media/image58.png"/><Relationship Id="rId325" Type="http://schemas.openxmlformats.org/officeDocument/2006/relationships/customXml" Target="../ink/ink162.xml"/><Relationship Id="rId367" Type="http://schemas.openxmlformats.org/officeDocument/2006/relationships/customXml" Target="../ink/ink183.xml"/><Relationship Id="rId171" Type="http://schemas.openxmlformats.org/officeDocument/2006/relationships/customXml" Target="../ink/ink85.xml"/><Relationship Id="rId227" Type="http://schemas.openxmlformats.org/officeDocument/2006/relationships/customXml" Target="../ink/ink113.xml"/><Relationship Id="rId269" Type="http://schemas.openxmlformats.org/officeDocument/2006/relationships/customXml" Target="../ink/ink134.xml"/><Relationship Id="rId434" Type="http://schemas.openxmlformats.org/officeDocument/2006/relationships/image" Target="../media/image216.png"/><Relationship Id="rId33" Type="http://schemas.openxmlformats.org/officeDocument/2006/relationships/customXml" Target="../ink/ink16.xml"/><Relationship Id="rId129" Type="http://schemas.openxmlformats.org/officeDocument/2006/relationships/customXml" Target="../ink/ink64.xml"/><Relationship Id="rId280" Type="http://schemas.openxmlformats.org/officeDocument/2006/relationships/image" Target="../media/image139.png"/><Relationship Id="rId336" Type="http://schemas.openxmlformats.org/officeDocument/2006/relationships/image" Target="../media/image167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67.xml"/><Relationship Id="rId21" Type="http://schemas.openxmlformats.org/officeDocument/2006/relationships/customXml" Target="../ink/ink233.xml"/><Relationship Id="rId63" Type="http://schemas.openxmlformats.org/officeDocument/2006/relationships/customXml" Target="../ink/ink240.xml"/><Relationship Id="rId68" Type="http://schemas.openxmlformats.org/officeDocument/2006/relationships/image" Target="../media/image252.png"/><Relationship Id="rId84" Type="http://schemas.openxmlformats.org/officeDocument/2006/relationships/image" Target="../media/image260.png"/><Relationship Id="rId89" Type="http://schemas.openxmlformats.org/officeDocument/2006/relationships/customXml" Target="../ink/ink253.xml"/><Relationship Id="rId112" Type="http://schemas.openxmlformats.org/officeDocument/2006/relationships/image" Target="../media/image274.png"/><Relationship Id="rId133" Type="http://schemas.openxmlformats.org/officeDocument/2006/relationships/customXml" Target="../ink/ink275.xml"/><Relationship Id="rId138" Type="http://schemas.openxmlformats.org/officeDocument/2006/relationships/image" Target="../media/image238.png"/><Relationship Id="rId154" Type="http://schemas.openxmlformats.org/officeDocument/2006/relationships/image" Target="../media/image281.png"/><Relationship Id="rId159" Type="http://schemas.openxmlformats.org/officeDocument/2006/relationships/customXml" Target="../ink/ink288.xml"/><Relationship Id="rId175" Type="http://schemas.openxmlformats.org/officeDocument/2006/relationships/customXml" Target="../ink/ink296.xml"/><Relationship Id="rId170" Type="http://schemas.openxmlformats.org/officeDocument/2006/relationships/image" Target="../media/image289.png"/><Relationship Id="rId191" Type="http://schemas.openxmlformats.org/officeDocument/2006/relationships/customXml" Target="../ink/ink304.xml"/><Relationship Id="rId196" Type="http://schemas.openxmlformats.org/officeDocument/2006/relationships/image" Target="../media/image302.png"/><Relationship Id="rId16" Type="http://schemas.openxmlformats.org/officeDocument/2006/relationships/image" Target="../media/image226.png"/><Relationship Id="rId107" Type="http://schemas.openxmlformats.org/officeDocument/2006/relationships/customXml" Target="../ink/ink262.xml"/><Relationship Id="rId11" Type="http://schemas.openxmlformats.org/officeDocument/2006/relationships/customXml" Target="../ink/ink228.xml"/><Relationship Id="rId58" Type="http://schemas.openxmlformats.org/officeDocument/2006/relationships/image" Target="../media/image247.png"/><Relationship Id="rId74" Type="http://schemas.openxmlformats.org/officeDocument/2006/relationships/image" Target="../media/image255.png"/><Relationship Id="rId79" Type="http://schemas.openxmlformats.org/officeDocument/2006/relationships/customXml" Target="../ink/ink248.xml"/><Relationship Id="rId102" Type="http://schemas.openxmlformats.org/officeDocument/2006/relationships/image" Target="../media/image269.png"/><Relationship Id="rId123" Type="http://schemas.openxmlformats.org/officeDocument/2006/relationships/customXml" Target="../ink/ink270.xml"/><Relationship Id="rId128" Type="http://schemas.openxmlformats.org/officeDocument/2006/relationships/image" Target="../media/image233.png"/><Relationship Id="rId144" Type="http://schemas.openxmlformats.org/officeDocument/2006/relationships/image" Target="../media/image241.png"/><Relationship Id="rId149" Type="http://schemas.openxmlformats.org/officeDocument/2006/relationships/customXml" Target="../ink/ink283.xml"/><Relationship Id="rId5" Type="http://schemas.openxmlformats.org/officeDocument/2006/relationships/customXml" Target="../ink/ink225.xml"/><Relationship Id="rId90" Type="http://schemas.openxmlformats.org/officeDocument/2006/relationships/image" Target="../media/image263.png"/><Relationship Id="rId95" Type="http://schemas.openxmlformats.org/officeDocument/2006/relationships/customXml" Target="../ink/ink256.xml"/><Relationship Id="rId160" Type="http://schemas.openxmlformats.org/officeDocument/2006/relationships/image" Target="../media/image284.png"/><Relationship Id="rId165" Type="http://schemas.openxmlformats.org/officeDocument/2006/relationships/customXml" Target="../ink/ink291.xml"/><Relationship Id="rId181" Type="http://schemas.openxmlformats.org/officeDocument/2006/relationships/customXml" Target="../ink/ink299.xml"/><Relationship Id="rId186" Type="http://schemas.openxmlformats.org/officeDocument/2006/relationships/image" Target="../media/image297.png"/><Relationship Id="rId22" Type="http://schemas.openxmlformats.org/officeDocument/2006/relationships/image" Target="../media/image229.png"/><Relationship Id="rId64" Type="http://schemas.openxmlformats.org/officeDocument/2006/relationships/image" Target="../media/image250.png"/><Relationship Id="rId69" Type="http://schemas.openxmlformats.org/officeDocument/2006/relationships/customXml" Target="../ink/ink243.xml"/><Relationship Id="rId113" Type="http://schemas.openxmlformats.org/officeDocument/2006/relationships/customXml" Target="../ink/ink265.xml"/><Relationship Id="rId118" Type="http://schemas.openxmlformats.org/officeDocument/2006/relationships/image" Target="../media/image277.png"/><Relationship Id="rId134" Type="http://schemas.openxmlformats.org/officeDocument/2006/relationships/image" Target="../media/image236.png"/><Relationship Id="rId139" Type="http://schemas.openxmlformats.org/officeDocument/2006/relationships/customXml" Target="../ink/ink278.xml"/><Relationship Id="rId80" Type="http://schemas.openxmlformats.org/officeDocument/2006/relationships/image" Target="../media/image258.png"/><Relationship Id="rId85" Type="http://schemas.openxmlformats.org/officeDocument/2006/relationships/customXml" Target="../ink/ink251.xml"/><Relationship Id="rId150" Type="http://schemas.openxmlformats.org/officeDocument/2006/relationships/image" Target="../media/image244.png"/><Relationship Id="rId155" Type="http://schemas.openxmlformats.org/officeDocument/2006/relationships/customXml" Target="../ink/ink286.xml"/><Relationship Id="rId171" Type="http://schemas.openxmlformats.org/officeDocument/2006/relationships/customXml" Target="../ink/ink294.xml"/><Relationship Id="rId176" Type="http://schemas.openxmlformats.org/officeDocument/2006/relationships/image" Target="../media/image292.png"/><Relationship Id="rId192" Type="http://schemas.openxmlformats.org/officeDocument/2006/relationships/image" Target="../media/image300.png"/><Relationship Id="rId12" Type="http://schemas.openxmlformats.org/officeDocument/2006/relationships/image" Target="../media/image224.png"/><Relationship Id="rId17" Type="http://schemas.openxmlformats.org/officeDocument/2006/relationships/customXml" Target="../ink/ink231.xml"/><Relationship Id="rId59" Type="http://schemas.openxmlformats.org/officeDocument/2006/relationships/customXml" Target="../ink/ink238.xml"/><Relationship Id="rId103" Type="http://schemas.openxmlformats.org/officeDocument/2006/relationships/customXml" Target="../ink/ink260.xml"/><Relationship Id="rId108" Type="http://schemas.openxmlformats.org/officeDocument/2006/relationships/image" Target="../media/image272.png"/><Relationship Id="rId124" Type="http://schemas.openxmlformats.org/officeDocument/2006/relationships/image" Target="../media/image231.png"/><Relationship Id="rId129" Type="http://schemas.openxmlformats.org/officeDocument/2006/relationships/customXml" Target="../ink/ink273.xml"/><Relationship Id="rId54" Type="http://schemas.openxmlformats.org/officeDocument/2006/relationships/image" Target="../media/image245.png"/><Relationship Id="rId70" Type="http://schemas.openxmlformats.org/officeDocument/2006/relationships/image" Target="../media/image253.png"/><Relationship Id="rId75" Type="http://schemas.openxmlformats.org/officeDocument/2006/relationships/customXml" Target="../ink/ink246.xml"/><Relationship Id="rId91" Type="http://schemas.openxmlformats.org/officeDocument/2006/relationships/customXml" Target="../ink/ink254.xml"/><Relationship Id="rId96" Type="http://schemas.openxmlformats.org/officeDocument/2006/relationships/image" Target="../media/image266.png"/><Relationship Id="rId140" Type="http://schemas.openxmlformats.org/officeDocument/2006/relationships/image" Target="../media/image239.png"/><Relationship Id="rId145" Type="http://schemas.openxmlformats.org/officeDocument/2006/relationships/customXml" Target="../ink/ink281.xml"/><Relationship Id="rId161" Type="http://schemas.openxmlformats.org/officeDocument/2006/relationships/customXml" Target="../ink/ink289.xml"/><Relationship Id="rId166" Type="http://schemas.openxmlformats.org/officeDocument/2006/relationships/image" Target="../media/image287.png"/><Relationship Id="rId182" Type="http://schemas.openxmlformats.org/officeDocument/2006/relationships/image" Target="../media/image295.png"/><Relationship Id="rId187" Type="http://schemas.openxmlformats.org/officeDocument/2006/relationships/customXml" Target="../ink/ink30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1.png"/><Relationship Id="rId190" Type="http://schemas.openxmlformats.org/officeDocument/2006/relationships/image" Target="../media/image299.png"/><Relationship Id="rId15" Type="http://schemas.openxmlformats.org/officeDocument/2006/relationships/customXml" Target="../ink/ink230.xml"/><Relationship Id="rId23" Type="http://schemas.openxmlformats.org/officeDocument/2006/relationships/customXml" Target="../ink/ink234.xml"/><Relationship Id="rId57" Type="http://schemas.openxmlformats.org/officeDocument/2006/relationships/customXml" Target="../ink/ink237.xml"/><Relationship Id="rId106" Type="http://schemas.openxmlformats.org/officeDocument/2006/relationships/image" Target="../media/image271.png"/><Relationship Id="rId114" Type="http://schemas.openxmlformats.org/officeDocument/2006/relationships/image" Target="../media/image275.png"/><Relationship Id="rId119" Type="http://schemas.openxmlformats.org/officeDocument/2006/relationships/customXml" Target="../ink/ink268.xml"/><Relationship Id="rId127" Type="http://schemas.openxmlformats.org/officeDocument/2006/relationships/customXml" Target="../ink/ink272.xml"/><Relationship Id="rId10" Type="http://schemas.openxmlformats.org/officeDocument/2006/relationships/image" Target="../media/image223.png"/><Relationship Id="rId60" Type="http://schemas.openxmlformats.org/officeDocument/2006/relationships/image" Target="../media/image248.png"/><Relationship Id="rId65" Type="http://schemas.openxmlformats.org/officeDocument/2006/relationships/customXml" Target="../ink/ink241.xml"/><Relationship Id="rId73" Type="http://schemas.openxmlformats.org/officeDocument/2006/relationships/customXml" Target="../ink/ink245.xml"/><Relationship Id="rId78" Type="http://schemas.openxmlformats.org/officeDocument/2006/relationships/image" Target="../media/image257.png"/><Relationship Id="rId81" Type="http://schemas.openxmlformats.org/officeDocument/2006/relationships/customXml" Target="../ink/ink249.xml"/><Relationship Id="rId86" Type="http://schemas.openxmlformats.org/officeDocument/2006/relationships/image" Target="../media/image261.png"/><Relationship Id="rId94" Type="http://schemas.openxmlformats.org/officeDocument/2006/relationships/image" Target="../media/image265.png"/><Relationship Id="rId99" Type="http://schemas.openxmlformats.org/officeDocument/2006/relationships/customXml" Target="../ink/ink258.xml"/><Relationship Id="rId101" Type="http://schemas.openxmlformats.org/officeDocument/2006/relationships/customXml" Target="../ink/ink259.xml"/><Relationship Id="rId122" Type="http://schemas.openxmlformats.org/officeDocument/2006/relationships/image" Target="../media/image279.png"/><Relationship Id="rId130" Type="http://schemas.openxmlformats.org/officeDocument/2006/relationships/image" Target="../media/image234.png"/><Relationship Id="rId135" Type="http://schemas.openxmlformats.org/officeDocument/2006/relationships/customXml" Target="../ink/ink276.xml"/><Relationship Id="rId143" Type="http://schemas.openxmlformats.org/officeDocument/2006/relationships/customXml" Target="../ink/ink280.xml"/><Relationship Id="rId148" Type="http://schemas.openxmlformats.org/officeDocument/2006/relationships/image" Target="../media/image243.png"/><Relationship Id="rId151" Type="http://schemas.openxmlformats.org/officeDocument/2006/relationships/customXml" Target="../ink/ink284.xml"/><Relationship Id="rId156" Type="http://schemas.openxmlformats.org/officeDocument/2006/relationships/image" Target="../media/image282.png"/><Relationship Id="rId164" Type="http://schemas.openxmlformats.org/officeDocument/2006/relationships/image" Target="../media/image286.png"/><Relationship Id="rId169" Type="http://schemas.openxmlformats.org/officeDocument/2006/relationships/customXml" Target="../ink/ink293.xml"/><Relationship Id="rId177" Type="http://schemas.openxmlformats.org/officeDocument/2006/relationships/customXml" Target="../ink/ink297.xml"/><Relationship Id="rId185" Type="http://schemas.openxmlformats.org/officeDocument/2006/relationships/customXml" Target="../ink/ink301.xml"/><Relationship Id="rId4" Type="http://schemas.openxmlformats.org/officeDocument/2006/relationships/image" Target="../media/image2200.png"/><Relationship Id="rId9" Type="http://schemas.openxmlformats.org/officeDocument/2006/relationships/customXml" Target="../ink/ink227.xml"/><Relationship Id="rId172" Type="http://schemas.openxmlformats.org/officeDocument/2006/relationships/image" Target="../media/image290.png"/><Relationship Id="rId180" Type="http://schemas.openxmlformats.org/officeDocument/2006/relationships/image" Target="../media/image294.png"/><Relationship Id="rId193" Type="http://schemas.openxmlformats.org/officeDocument/2006/relationships/customXml" Target="../ink/ink305.xml"/><Relationship Id="rId13" Type="http://schemas.openxmlformats.org/officeDocument/2006/relationships/customXml" Target="../ink/ink229.xml"/><Relationship Id="rId18" Type="http://schemas.openxmlformats.org/officeDocument/2006/relationships/image" Target="../media/image227.png"/><Relationship Id="rId109" Type="http://schemas.openxmlformats.org/officeDocument/2006/relationships/customXml" Target="../ink/ink263.xml"/><Relationship Id="rId55" Type="http://schemas.openxmlformats.org/officeDocument/2006/relationships/customXml" Target="../ink/ink236.xml"/><Relationship Id="rId76" Type="http://schemas.openxmlformats.org/officeDocument/2006/relationships/image" Target="../media/image256.png"/><Relationship Id="rId97" Type="http://schemas.openxmlformats.org/officeDocument/2006/relationships/customXml" Target="../ink/ink257.xml"/><Relationship Id="rId104" Type="http://schemas.openxmlformats.org/officeDocument/2006/relationships/image" Target="../media/image270.png"/><Relationship Id="rId120" Type="http://schemas.openxmlformats.org/officeDocument/2006/relationships/image" Target="../media/image278.png"/><Relationship Id="rId125" Type="http://schemas.openxmlformats.org/officeDocument/2006/relationships/customXml" Target="../ink/ink271.xml"/><Relationship Id="rId141" Type="http://schemas.openxmlformats.org/officeDocument/2006/relationships/customXml" Target="../ink/ink279.xml"/><Relationship Id="rId146" Type="http://schemas.openxmlformats.org/officeDocument/2006/relationships/image" Target="../media/image242.png"/><Relationship Id="rId167" Type="http://schemas.openxmlformats.org/officeDocument/2006/relationships/customXml" Target="../ink/ink292.xml"/><Relationship Id="rId188" Type="http://schemas.openxmlformats.org/officeDocument/2006/relationships/image" Target="../media/image298.png"/><Relationship Id="rId7" Type="http://schemas.openxmlformats.org/officeDocument/2006/relationships/customXml" Target="../ink/ink226.xml"/><Relationship Id="rId71" Type="http://schemas.openxmlformats.org/officeDocument/2006/relationships/customXml" Target="../ink/ink244.xml"/><Relationship Id="rId92" Type="http://schemas.openxmlformats.org/officeDocument/2006/relationships/image" Target="../media/image264.png"/><Relationship Id="rId162" Type="http://schemas.openxmlformats.org/officeDocument/2006/relationships/image" Target="../media/image285.png"/><Relationship Id="rId183" Type="http://schemas.openxmlformats.org/officeDocument/2006/relationships/customXml" Target="../ink/ink300.xml"/><Relationship Id="rId2" Type="http://schemas.openxmlformats.org/officeDocument/2006/relationships/notesSlide" Target="../notesSlides/notesSlide4.xml"/><Relationship Id="rId24" Type="http://schemas.openxmlformats.org/officeDocument/2006/relationships/image" Target="../media/image230.png"/><Relationship Id="rId66" Type="http://schemas.openxmlformats.org/officeDocument/2006/relationships/image" Target="../media/image251.png"/><Relationship Id="rId87" Type="http://schemas.openxmlformats.org/officeDocument/2006/relationships/customXml" Target="../ink/ink252.xml"/><Relationship Id="rId110" Type="http://schemas.openxmlformats.org/officeDocument/2006/relationships/image" Target="../media/image273.png"/><Relationship Id="rId115" Type="http://schemas.openxmlformats.org/officeDocument/2006/relationships/customXml" Target="../ink/ink266.xml"/><Relationship Id="rId131" Type="http://schemas.openxmlformats.org/officeDocument/2006/relationships/customXml" Target="../ink/ink274.xml"/><Relationship Id="rId136" Type="http://schemas.openxmlformats.org/officeDocument/2006/relationships/image" Target="../media/image237.png"/><Relationship Id="rId157" Type="http://schemas.openxmlformats.org/officeDocument/2006/relationships/customXml" Target="../ink/ink287.xml"/><Relationship Id="rId178" Type="http://schemas.openxmlformats.org/officeDocument/2006/relationships/image" Target="../media/image293.png"/><Relationship Id="rId61" Type="http://schemas.openxmlformats.org/officeDocument/2006/relationships/customXml" Target="../ink/ink239.xml"/><Relationship Id="rId82" Type="http://schemas.openxmlformats.org/officeDocument/2006/relationships/image" Target="../media/image259.png"/><Relationship Id="rId152" Type="http://schemas.openxmlformats.org/officeDocument/2006/relationships/image" Target="../media/image280.png"/><Relationship Id="rId173" Type="http://schemas.openxmlformats.org/officeDocument/2006/relationships/customXml" Target="../ink/ink295.xml"/><Relationship Id="rId194" Type="http://schemas.openxmlformats.org/officeDocument/2006/relationships/image" Target="../media/image301.png"/><Relationship Id="rId19" Type="http://schemas.openxmlformats.org/officeDocument/2006/relationships/customXml" Target="../ink/ink232.xml"/><Relationship Id="rId14" Type="http://schemas.openxmlformats.org/officeDocument/2006/relationships/image" Target="../media/image225.png"/><Relationship Id="rId56" Type="http://schemas.openxmlformats.org/officeDocument/2006/relationships/image" Target="../media/image246.png"/><Relationship Id="rId77" Type="http://schemas.openxmlformats.org/officeDocument/2006/relationships/customXml" Target="../ink/ink247.xml"/><Relationship Id="rId100" Type="http://schemas.openxmlformats.org/officeDocument/2006/relationships/image" Target="../media/image268.png"/><Relationship Id="rId105" Type="http://schemas.openxmlformats.org/officeDocument/2006/relationships/customXml" Target="../ink/ink261.xml"/><Relationship Id="rId126" Type="http://schemas.openxmlformats.org/officeDocument/2006/relationships/image" Target="../media/image232.png"/><Relationship Id="rId147" Type="http://schemas.openxmlformats.org/officeDocument/2006/relationships/customXml" Target="../ink/ink282.xml"/><Relationship Id="rId168" Type="http://schemas.openxmlformats.org/officeDocument/2006/relationships/image" Target="../media/image288.png"/><Relationship Id="rId8" Type="http://schemas.openxmlformats.org/officeDocument/2006/relationships/image" Target="../media/image222.png"/><Relationship Id="rId72" Type="http://schemas.openxmlformats.org/officeDocument/2006/relationships/image" Target="../media/image254.png"/><Relationship Id="rId93" Type="http://schemas.openxmlformats.org/officeDocument/2006/relationships/customXml" Target="../ink/ink255.xml"/><Relationship Id="rId98" Type="http://schemas.openxmlformats.org/officeDocument/2006/relationships/image" Target="../media/image267.png"/><Relationship Id="rId121" Type="http://schemas.openxmlformats.org/officeDocument/2006/relationships/customXml" Target="../ink/ink269.xml"/><Relationship Id="rId142" Type="http://schemas.openxmlformats.org/officeDocument/2006/relationships/image" Target="../media/image240.png"/><Relationship Id="rId163" Type="http://schemas.openxmlformats.org/officeDocument/2006/relationships/customXml" Target="../ink/ink290.xml"/><Relationship Id="rId184" Type="http://schemas.openxmlformats.org/officeDocument/2006/relationships/image" Target="../media/image296.png"/><Relationship Id="rId189" Type="http://schemas.openxmlformats.org/officeDocument/2006/relationships/customXml" Target="../ink/ink303.xml"/><Relationship Id="rId3" Type="http://schemas.openxmlformats.org/officeDocument/2006/relationships/customXml" Target="../ink/ink224.xml"/><Relationship Id="rId25" Type="http://schemas.openxmlformats.org/officeDocument/2006/relationships/customXml" Target="../ink/ink235.xml"/><Relationship Id="rId67" Type="http://schemas.openxmlformats.org/officeDocument/2006/relationships/customXml" Target="../ink/ink242.xml"/><Relationship Id="rId116" Type="http://schemas.openxmlformats.org/officeDocument/2006/relationships/image" Target="../media/image276.png"/><Relationship Id="rId137" Type="http://schemas.openxmlformats.org/officeDocument/2006/relationships/customXml" Target="../ink/ink277.xml"/><Relationship Id="rId158" Type="http://schemas.openxmlformats.org/officeDocument/2006/relationships/image" Target="../media/image283.png"/><Relationship Id="rId20" Type="http://schemas.openxmlformats.org/officeDocument/2006/relationships/image" Target="../media/image228.png"/><Relationship Id="rId62" Type="http://schemas.openxmlformats.org/officeDocument/2006/relationships/image" Target="../media/image249.png"/><Relationship Id="rId83" Type="http://schemas.openxmlformats.org/officeDocument/2006/relationships/customXml" Target="../ink/ink250.xml"/><Relationship Id="rId88" Type="http://schemas.openxmlformats.org/officeDocument/2006/relationships/image" Target="../media/image262.png"/><Relationship Id="rId111" Type="http://schemas.openxmlformats.org/officeDocument/2006/relationships/customXml" Target="../ink/ink264.xml"/><Relationship Id="rId132" Type="http://schemas.openxmlformats.org/officeDocument/2006/relationships/image" Target="../media/image235.png"/><Relationship Id="rId153" Type="http://schemas.openxmlformats.org/officeDocument/2006/relationships/customXml" Target="../ink/ink285.xml"/><Relationship Id="rId174" Type="http://schemas.openxmlformats.org/officeDocument/2006/relationships/image" Target="../media/image291.png"/><Relationship Id="rId179" Type="http://schemas.openxmlformats.org/officeDocument/2006/relationships/customXml" Target="../ink/ink298.xml"/><Relationship Id="rId195" Type="http://schemas.openxmlformats.org/officeDocument/2006/relationships/customXml" Target="../ink/ink306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64.xml"/><Relationship Id="rId21" Type="http://schemas.openxmlformats.org/officeDocument/2006/relationships/customXml" Target="../ink/ink316.xml"/><Relationship Id="rId42" Type="http://schemas.openxmlformats.org/officeDocument/2006/relationships/image" Target="../media/image322.png"/><Relationship Id="rId63" Type="http://schemas.openxmlformats.org/officeDocument/2006/relationships/customXml" Target="../ink/ink337.xml"/><Relationship Id="rId84" Type="http://schemas.openxmlformats.org/officeDocument/2006/relationships/image" Target="../media/image343.png"/><Relationship Id="rId138" Type="http://schemas.openxmlformats.org/officeDocument/2006/relationships/image" Target="../media/image370.png"/><Relationship Id="rId159" Type="http://schemas.openxmlformats.org/officeDocument/2006/relationships/customXml" Target="../ink/ink386.xml"/><Relationship Id="rId170" Type="http://schemas.openxmlformats.org/officeDocument/2006/relationships/image" Target="../media/image385.png"/><Relationship Id="rId191" Type="http://schemas.openxmlformats.org/officeDocument/2006/relationships/customXml" Target="../ink/ink402.xml"/><Relationship Id="rId205" Type="http://schemas.openxmlformats.org/officeDocument/2006/relationships/customXml" Target="../ink/ink409.xml"/><Relationship Id="rId226" Type="http://schemas.openxmlformats.org/officeDocument/2006/relationships/image" Target="../media/image413.png"/><Relationship Id="rId247" Type="http://schemas.openxmlformats.org/officeDocument/2006/relationships/customXml" Target="../ink/ink430.xml"/><Relationship Id="rId107" Type="http://schemas.openxmlformats.org/officeDocument/2006/relationships/customXml" Target="../ink/ink359.xml"/><Relationship Id="rId268" Type="http://schemas.openxmlformats.org/officeDocument/2006/relationships/image" Target="../media/image434.png"/><Relationship Id="rId11" Type="http://schemas.openxmlformats.org/officeDocument/2006/relationships/customXml" Target="../ink/ink311.xml"/><Relationship Id="rId32" Type="http://schemas.openxmlformats.org/officeDocument/2006/relationships/image" Target="../media/image317.png"/><Relationship Id="rId53" Type="http://schemas.openxmlformats.org/officeDocument/2006/relationships/customXml" Target="../ink/ink332.xml"/><Relationship Id="rId74" Type="http://schemas.openxmlformats.org/officeDocument/2006/relationships/image" Target="../media/image338.png"/><Relationship Id="rId128" Type="http://schemas.openxmlformats.org/officeDocument/2006/relationships/image" Target="../media/image365.png"/><Relationship Id="rId149" Type="http://schemas.openxmlformats.org/officeDocument/2006/relationships/customXml" Target="../ink/ink381.xml"/><Relationship Id="rId5" Type="http://schemas.openxmlformats.org/officeDocument/2006/relationships/customXml" Target="../ink/ink308.xml"/><Relationship Id="rId95" Type="http://schemas.openxmlformats.org/officeDocument/2006/relationships/customXml" Target="../ink/ink353.xml"/><Relationship Id="rId160" Type="http://schemas.openxmlformats.org/officeDocument/2006/relationships/image" Target="../media/image380.png"/><Relationship Id="rId181" Type="http://schemas.openxmlformats.org/officeDocument/2006/relationships/customXml" Target="../ink/ink397.xml"/><Relationship Id="rId216" Type="http://schemas.openxmlformats.org/officeDocument/2006/relationships/image" Target="../media/image408.png"/><Relationship Id="rId237" Type="http://schemas.openxmlformats.org/officeDocument/2006/relationships/customXml" Target="../ink/ink425.xml"/><Relationship Id="rId258" Type="http://schemas.openxmlformats.org/officeDocument/2006/relationships/image" Target="../media/image429.png"/><Relationship Id="rId22" Type="http://schemas.openxmlformats.org/officeDocument/2006/relationships/image" Target="../media/image312.png"/><Relationship Id="rId43" Type="http://schemas.openxmlformats.org/officeDocument/2006/relationships/customXml" Target="../ink/ink327.xml"/><Relationship Id="rId64" Type="http://schemas.openxmlformats.org/officeDocument/2006/relationships/image" Target="../media/image333.png"/><Relationship Id="rId118" Type="http://schemas.openxmlformats.org/officeDocument/2006/relationships/image" Target="../media/image360.png"/><Relationship Id="rId139" Type="http://schemas.openxmlformats.org/officeDocument/2006/relationships/customXml" Target="../ink/ink375.xml"/><Relationship Id="rId85" Type="http://schemas.openxmlformats.org/officeDocument/2006/relationships/customXml" Target="../ink/ink348.xml"/><Relationship Id="rId150" Type="http://schemas.openxmlformats.org/officeDocument/2006/relationships/image" Target="../media/image375.png"/><Relationship Id="rId171" Type="http://schemas.openxmlformats.org/officeDocument/2006/relationships/customXml" Target="../ink/ink392.xml"/><Relationship Id="rId192" Type="http://schemas.openxmlformats.org/officeDocument/2006/relationships/image" Target="../media/image396.png"/><Relationship Id="rId206" Type="http://schemas.openxmlformats.org/officeDocument/2006/relationships/image" Target="../media/image403.png"/><Relationship Id="rId227" Type="http://schemas.openxmlformats.org/officeDocument/2006/relationships/customXml" Target="../ink/ink420.xml"/><Relationship Id="rId248" Type="http://schemas.openxmlformats.org/officeDocument/2006/relationships/image" Target="../media/image424.png"/><Relationship Id="rId269" Type="http://schemas.openxmlformats.org/officeDocument/2006/relationships/customXml" Target="../ink/ink441.xml"/><Relationship Id="rId12" Type="http://schemas.openxmlformats.org/officeDocument/2006/relationships/image" Target="../media/image307.png"/><Relationship Id="rId33" Type="http://schemas.openxmlformats.org/officeDocument/2006/relationships/customXml" Target="../ink/ink322.xml"/><Relationship Id="rId108" Type="http://schemas.openxmlformats.org/officeDocument/2006/relationships/image" Target="../media/image355.png"/><Relationship Id="rId129" Type="http://schemas.openxmlformats.org/officeDocument/2006/relationships/customXml" Target="../ink/ink370.xml"/><Relationship Id="rId54" Type="http://schemas.openxmlformats.org/officeDocument/2006/relationships/image" Target="../media/image328.png"/><Relationship Id="rId75" Type="http://schemas.openxmlformats.org/officeDocument/2006/relationships/customXml" Target="../ink/ink343.xml"/><Relationship Id="rId96" Type="http://schemas.openxmlformats.org/officeDocument/2006/relationships/image" Target="../media/image349.png"/><Relationship Id="rId140" Type="http://schemas.openxmlformats.org/officeDocument/2006/relationships/image" Target="../media/image371.png"/><Relationship Id="rId161" Type="http://schemas.openxmlformats.org/officeDocument/2006/relationships/customXml" Target="../ink/ink387.xml"/><Relationship Id="rId182" Type="http://schemas.openxmlformats.org/officeDocument/2006/relationships/image" Target="../media/image391.png"/><Relationship Id="rId217" Type="http://schemas.openxmlformats.org/officeDocument/2006/relationships/customXml" Target="../ink/ink415.xml"/><Relationship Id="rId6" Type="http://schemas.openxmlformats.org/officeDocument/2006/relationships/image" Target="../media/image304.png"/><Relationship Id="rId238" Type="http://schemas.openxmlformats.org/officeDocument/2006/relationships/image" Target="../media/image419.png"/><Relationship Id="rId259" Type="http://schemas.openxmlformats.org/officeDocument/2006/relationships/customXml" Target="../ink/ink436.xml"/><Relationship Id="rId23" Type="http://schemas.openxmlformats.org/officeDocument/2006/relationships/customXml" Target="../ink/ink317.xml"/><Relationship Id="rId28" Type="http://schemas.openxmlformats.org/officeDocument/2006/relationships/image" Target="../media/image315.png"/><Relationship Id="rId49" Type="http://schemas.openxmlformats.org/officeDocument/2006/relationships/customXml" Target="../ink/ink330.xml"/><Relationship Id="rId114" Type="http://schemas.openxmlformats.org/officeDocument/2006/relationships/image" Target="../media/image358.png"/><Relationship Id="rId119" Type="http://schemas.openxmlformats.org/officeDocument/2006/relationships/customXml" Target="../ink/ink365.xml"/><Relationship Id="rId270" Type="http://schemas.openxmlformats.org/officeDocument/2006/relationships/image" Target="../media/image435.png"/><Relationship Id="rId44" Type="http://schemas.openxmlformats.org/officeDocument/2006/relationships/image" Target="../media/image323.png"/><Relationship Id="rId60" Type="http://schemas.openxmlformats.org/officeDocument/2006/relationships/image" Target="../media/image331.png"/><Relationship Id="rId65" Type="http://schemas.openxmlformats.org/officeDocument/2006/relationships/customXml" Target="../ink/ink338.xml"/><Relationship Id="rId81" Type="http://schemas.openxmlformats.org/officeDocument/2006/relationships/customXml" Target="../ink/ink346.xml"/><Relationship Id="rId86" Type="http://schemas.openxmlformats.org/officeDocument/2006/relationships/image" Target="../media/image344.png"/><Relationship Id="rId130" Type="http://schemas.openxmlformats.org/officeDocument/2006/relationships/image" Target="../media/image366.png"/><Relationship Id="rId135" Type="http://schemas.openxmlformats.org/officeDocument/2006/relationships/customXml" Target="../ink/ink373.xml"/><Relationship Id="rId151" Type="http://schemas.openxmlformats.org/officeDocument/2006/relationships/customXml" Target="../ink/ink382.xml"/><Relationship Id="rId156" Type="http://schemas.openxmlformats.org/officeDocument/2006/relationships/image" Target="../media/image378.png"/><Relationship Id="rId177" Type="http://schemas.openxmlformats.org/officeDocument/2006/relationships/customXml" Target="../ink/ink395.xml"/><Relationship Id="rId198" Type="http://schemas.openxmlformats.org/officeDocument/2006/relationships/image" Target="../media/image399.png"/><Relationship Id="rId172" Type="http://schemas.openxmlformats.org/officeDocument/2006/relationships/image" Target="../media/image386.png"/><Relationship Id="rId193" Type="http://schemas.openxmlformats.org/officeDocument/2006/relationships/customXml" Target="../ink/ink403.xml"/><Relationship Id="rId202" Type="http://schemas.openxmlformats.org/officeDocument/2006/relationships/image" Target="../media/image401.png"/><Relationship Id="rId207" Type="http://schemas.openxmlformats.org/officeDocument/2006/relationships/customXml" Target="../ink/ink410.xml"/><Relationship Id="rId223" Type="http://schemas.openxmlformats.org/officeDocument/2006/relationships/customXml" Target="../ink/ink418.xml"/><Relationship Id="rId228" Type="http://schemas.openxmlformats.org/officeDocument/2006/relationships/image" Target="../media/image414.png"/><Relationship Id="rId244" Type="http://schemas.openxmlformats.org/officeDocument/2006/relationships/image" Target="../media/image422.png"/><Relationship Id="rId249" Type="http://schemas.openxmlformats.org/officeDocument/2006/relationships/customXml" Target="../ink/ink431.xml"/><Relationship Id="rId13" Type="http://schemas.openxmlformats.org/officeDocument/2006/relationships/customXml" Target="../ink/ink312.xml"/><Relationship Id="rId18" Type="http://schemas.openxmlformats.org/officeDocument/2006/relationships/image" Target="../media/image310.png"/><Relationship Id="rId39" Type="http://schemas.openxmlformats.org/officeDocument/2006/relationships/customXml" Target="../ink/ink325.xml"/><Relationship Id="rId109" Type="http://schemas.openxmlformats.org/officeDocument/2006/relationships/customXml" Target="../ink/ink360.xml"/><Relationship Id="rId260" Type="http://schemas.openxmlformats.org/officeDocument/2006/relationships/image" Target="../media/image430.png"/><Relationship Id="rId265" Type="http://schemas.openxmlformats.org/officeDocument/2006/relationships/customXml" Target="../ink/ink439.xml"/><Relationship Id="rId34" Type="http://schemas.openxmlformats.org/officeDocument/2006/relationships/image" Target="../media/image318.png"/><Relationship Id="rId50" Type="http://schemas.openxmlformats.org/officeDocument/2006/relationships/image" Target="../media/image326.png"/><Relationship Id="rId55" Type="http://schemas.openxmlformats.org/officeDocument/2006/relationships/customXml" Target="../ink/ink333.xml"/><Relationship Id="rId76" Type="http://schemas.openxmlformats.org/officeDocument/2006/relationships/image" Target="../media/image339.png"/><Relationship Id="rId97" Type="http://schemas.openxmlformats.org/officeDocument/2006/relationships/customXml" Target="../ink/ink354.xml"/><Relationship Id="rId104" Type="http://schemas.openxmlformats.org/officeDocument/2006/relationships/image" Target="../media/image353.png"/><Relationship Id="rId120" Type="http://schemas.openxmlformats.org/officeDocument/2006/relationships/image" Target="../media/image361.png"/><Relationship Id="rId125" Type="http://schemas.openxmlformats.org/officeDocument/2006/relationships/customXml" Target="../ink/ink368.xml"/><Relationship Id="rId141" Type="http://schemas.openxmlformats.org/officeDocument/2006/relationships/customXml" Target="../ink/ink376.xml"/><Relationship Id="rId146" Type="http://schemas.openxmlformats.org/officeDocument/2006/relationships/customXml" Target="../ink/ink379.xml"/><Relationship Id="rId167" Type="http://schemas.openxmlformats.org/officeDocument/2006/relationships/customXml" Target="../ink/ink390.xml"/><Relationship Id="rId188" Type="http://schemas.openxmlformats.org/officeDocument/2006/relationships/image" Target="../media/image394.png"/><Relationship Id="rId7" Type="http://schemas.openxmlformats.org/officeDocument/2006/relationships/customXml" Target="../ink/ink309.xml"/><Relationship Id="rId71" Type="http://schemas.openxmlformats.org/officeDocument/2006/relationships/customXml" Target="../ink/ink341.xml"/><Relationship Id="rId92" Type="http://schemas.openxmlformats.org/officeDocument/2006/relationships/image" Target="../media/image347.png"/><Relationship Id="rId162" Type="http://schemas.openxmlformats.org/officeDocument/2006/relationships/image" Target="../media/image381.png"/><Relationship Id="rId183" Type="http://schemas.openxmlformats.org/officeDocument/2006/relationships/customXml" Target="../ink/ink398.xml"/><Relationship Id="rId213" Type="http://schemas.openxmlformats.org/officeDocument/2006/relationships/customXml" Target="../ink/ink413.xml"/><Relationship Id="rId218" Type="http://schemas.openxmlformats.org/officeDocument/2006/relationships/image" Target="../media/image409.png"/><Relationship Id="rId234" Type="http://schemas.openxmlformats.org/officeDocument/2006/relationships/image" Target="../media/image417.png"/><Relationship Id="rId239" Type="http://schemas.openxmlformats.org/officeDocument/2006/relationships/customXml" Target="../ink/ink426.xml"/><Relationship Id="rId2" Type="http://schemas.openxmlformats.org/officeDocument/2006/relationships/notesSlide" Target="../notesSlides/notesSlide5.xml"/><Relationship Id="rId29" Type="http://schemas.openxmlformats.org/officeDocument/2006/relationships/customXml" Target="../ink/ink320.xml"/><Relationship Id="rId250" Type="http://schemas.openxmlformats.org/officeDocument/2006/relationships/image" Target="../media/image425.png"/><Relationship Id="rId255" Type="http://schemas.openxmlformats.org/officeDocument/2006/relationships/customXml" Target="../ink/ink434.xml"/><Relationship Id="rId24" Type="http://schemas.openxmlformats.org/officeDocument/2006/relationships/image" Target="../media/image313.png"/><Relationship Id="rId40" Type="http://schemas.openxmlformats.org/officeDocument/2006/relationships/image" Target="../media/image321.png"/><Relationship Id="rId45" Type="http://schemas.openxmlformats.org/officeDocument/2006/relationships/customXml" Target="../ink/ink328.xml"/><Relationship Id="rId66" Type="http://schemas.openxmlformats.org/officeDocument/2006/relationships/image" Target="../media/image334.png"/><Relationship Id="rId87" Type="http://schemas.openxmlformats.org/officeDocument/2006/relationships/customXml" Target="../ink/ink349.xml"/><Relationship Id="rId110" Type="http://schemas.openxmlformats.org/officeDocument/2006/relationships/image" Target="../media/image356.png"/><Relationship Id="rId115" Type="http://schemas.openxmlformats.org/officeDocument/2006/relationships/customXml" Target="../ink/ink363.xml"/><Relationship Id="rId131" Type="http://schemas.openxmlformats.org/officeDocument/2006/relationships/customXml" Target="../ink/ink371.xml"/><Relationship Id="rId136" Type="http://schemas.openxmlformats.org/officeDocument/2006/relationships/image" Target="../media/image369.png"/><Relationship Id="rId157" Type="http://schemas.openxmlformats.org/officeDocument/2006/relationships/customXml" Target="../ink/ink385.xml"/><Relationship Id="rId178" Type="http://schemas.openxmlformats.org/officeDocument/2006/relationships/image" Target="../media/image389.png"/><Relationship Id="rId61" Type="http://schemas.openxmlformats.org/officeDocument/2006/relationships/customXml" Target="../ink/ink336.xml"/><Relationship Id="rId82" Type="http://schemas.openxmlformats.org/officeDocument/2006/relationships/image" Target="../media/image342.png"/><Relationship Id="rId152" Type="http://schemas.openxmlformats.org/officeDocument/2006/relationships/image" Target="../media/image376.png"/><Relationship Id="rId173" Type="http://schemas.openxmlformats.org/officeDocument/2006/relationships/customXml" Target="../ink/ink393.xml"/><Relationship Id="rId194" Type="http://schemas.openxmlformats.org/officeDocument/2006/relationships/image" Target="../media/image397.png"/><Relationship Id="rId199" Type="http://schemas.openxmlformats.org/officeDocument/2006/relationships/customXml" Target="../ink/ink406.xml"/><Relationship Id="rId203" Type="http://schemas.openxmlformats.org/officeDocument/2006/relationships/customXml" Target="../ink/ink408.xml"/><Relationship Id="rId208" Type="http://schemas.openxmlformats.org/officeDocument/2006/relationships/image" Target="../media/image404.png"/><Relationship Id="rId229" Type="http://schemas.openxmlformats.org/officeDocument/2006/relationships/customXml" Target="../ink/ink421.xml"/><Relationship Id="rId19" Type="http://schemas.openxmlformats.org/officeDocument/2006/relationships/customXml" Target="../ink/ink315.xml"/><Relationship Id="rId224" Type="http://schemas.openxmlformats.org/officeDocument/2006/relationships/image" Target="../media/image412.png"/><Relationship Id="rId240" Type="http://schemas.openxmlformats.org/officeDocument/2006/relationships/image" Target="../media/image420.png"/><Relationship Id="rId245" Type="http://schemas.openxmlformats.org/officeDocument/2006/relationships/customXml" Target="../ink/ink429.xml"/><Relationship Id="rId261" Type="http://schemas.openxmlformats.org/officeDocument/2006/relationships/customXml" Target="../ink/ink437.xml"/><Relationship Id="rId266" Type="http://schemas.openxmlformats.org/officeDocument/2006/relationships/image" Target="../media/image433.png"/><Relationship Id="rId14" Type="http://schemas.openxmlformats.org/officeDocument/2006/relationships/image" Target="../media/image308.png"/><Relationship Id="rId30" Type="http://schemas.openxmlformats.org/officeDocument/2006/relationships/image" Target="../media/image316.png"/><Relationship Id="rId35" Type="http://schemas.openxmlformats.org/officeDocument/2006/relationships/customXml" Target="../ink/ink323.xml"/><Relationship Id="rId56" Type="http://schemas.openxmlformats.org/officeDocument/2006/relationships/image" Target="../media/image329.png"/><Relationship Id="rId77" Type="http://schemas.openxmlformats.org/officeDocument/2006/relationships/customXml" Target="../ink/ink344.xml"/><Relationship Id="rId100" Type="http://schemas.openxmlformats.org/officeDocument/2006/relationships/image" Target="../media/image351.png"/><Relationship Id="rId105" Type="http://schemas.openxmlformats.org/officeDocument/2006/relationships/customXml" Target="../ink/ink358.xml"/><Relationship Id="rId126" Type="http://schemas.openxmlformats.org/officeDocument/2006/relationships/image" Target="../media/image364.png"/><Relationship Id="rId147" Type="http://schemas.openxmlformats.org/officeDocument/2006/relationships/image" Target="../media/image374.png"/><Relationship Id="rId168" Type="http://schemas.openxmlformats.org/officeDocument/2006/relationships/image" Target="../media/image384.png"/><Relationship Id="rId8" Type="http://schemas.openxmlformats.org/officeDocument/2006/relationships/image" Target="../media/image305.png"/><Relationship Id="rId51" Type="http://schemas.openxmlformats.org/officeDocument/2006/relationships/customXml" Target="../ink/ink331.xml"/><Relationship Id="rId72" Type="http://schemas.openxmlformats.org/officeDocument/2006/relationships/image" Target="../media/image337.png"/><Relationship Id="rId93" Type="http://schemas.openxmlformats.org/officeDocument/2006/relationships/customXml" Target="../ink/ink352.xml"/><Relationship Id="rId98" Type="http://schemas.openxmlformats.org/officeDocument/2006/relationships/image" Target="../media/image350.png"/><Relationship Id="rId121" Type="http://schemas.openxmlformats.org/officeDocument/2006/relationships/customXml" Target="../ink/ink366.xml"/><Relationship Id="rId142" Type="http://schemas.openxmlformats.org/officeDocument/2006/relationships/image" Target="../media/image372.png"/><Relationship Id="rId163" Type="http://schemas.openxmlformats.org/officeDocument/2006/relationships/customXml" Target="../ink/ink388.xml"/><Relationship Id="rId184" Type="http://schemas.openxmlformats.org/officeDocument/2006/relationships/image" Target="../media/image392.png"/><Relationship Id="rId189" Type="http://schemas.openxmlformats.org/officeDocument/2006/relationships/customXml" Target="../ink/ink401.xml"/><Relationship Id="rId219" Type="http://schemas.openxmlformats.org/officeDocument/2006/relationships/customXml" Target="../ink/ink416.xml"/><Relationship Id="rId3" Type="http://schemas.openxmlformats.org/officeDocument/2006/relationships/customXml" Target="../ink/ink307.xml"/><Relationship Id="rId214" Type="http://schemas.openxmlformats.org/officeDocument/2006/relationships/image" Target="../media/image407.png"/><Relationship Id="rId230" Type="http://schemas.openxmlformats.org/officeDocument/2006/relationships/image" Target="../media/image415.png"/><Relationship Id="rId235" Type="http://schemas.openxmlformats.org/officeDocument/2006/relationships/customXml" Target="../ink/ink424.xml"/><Relationship Id="rId251" Type="http://schemas.openxmlformats.org/officeDocument/2006/relationships/customXml" Target="../ink/ink432.xml"/><Relationship Id="rId256" Type="http://schemas.openxmlformats.org/officeDocument/2006/relationships/image" Target="../media/image428.png"/><Relationship Id="rId25" Type="http://schemas.openxmlformats.org/officeDocument/2006/relationships/customXml" Target="../ink/ink318.xml"/><Relationship Id="rId46" Type="http://schemas.openxmlformats.org/officeDocument/2006/relationships/image" Target="../media/image324.png"/><Relationship Id="rId67" Type="http://schemas.openxmlformats.org/officeDocument/2006/relationships/customXml" Target="../ink/ink339.xml"/><Relationship Id="rId116" Type="http://schemas.openxmlformats.org/officeDocument/2006/relationships/image" Target="../media/image359.png"/><Relationship Id="rId137" Type="http://schemas.openxmlformats.org/officeDocument/2006/relationships/customXml" Target="../ink/ink374.xml"/><Relationship Id="rId158" Type="http://schemas.openxmlformats.org/officeDocument/2006/relationships/image" Target="../media/image379.png"/><Relationship Id="rId20" Type="http://schemas.openxmlformats.org/officeDocument/2006/relationships/image" Target="../media/image311.png"/><Relationship Id="rId41" Type="http://schemas.openxmlformats.org/officeDocument/2006/relationships/customXml" Target="../ink/ink326.xml"/><Relationship Id="rId62" Type="http://schemas.openxmlformats.org/officeDocument/2006/relationships/image" Target="../media/image332.png"/><Relationship Id="rId83" Type="http://schemas.openxmlformats.org/officeDocument/2006/relationships/customXml" Target="../ink/ink347.xml"/><Relationship Id="rId88" Type="http://schemas.openxmlformats.org/officeDocument/2006/relationships/image" Target="../media/image345.png"/><Relationship Id="rId111" Type="http://schemas.openxmlformats.org/officeDocument/2006/relationships/customXml" Target="../ink/ink361.xml"/><Relationship Id="rId132" Type="http://schemas.openxmlformats.org/officeDocument/2006/relationships/image" Target="../media/image367.png"/><Relationship Id="rId153" Type="http://schemas.openxmlformats.org/officeDocument/2006/relationships/customXml" Target="../ink/ink383.xml"/><Relationship Id="rId174" Type="http://schemas.openxmlformats.org/officeDocument/2006/relationships/image" Target="../media/image387.png"/><Relationship Id="rId179" Type="http://schemas.openxmlformats.org/officeDocument/2006/relationships/customXml" Target="../ink/ink396.xml"/><Relationship Id="rId195" Type="http://schemas.openxmlformats.org/officeDocument/2006/relationships/customXml" Target="../ink/ink404.xml"/><Relationship Id="rId209" Type="http://schemas.openxmlformats.org/officeDocument/2006/relationships/customXml" Target="../ink/ink411.xml"/><Relationship Id="rId190" Type="http://schemas.openxmlformats.org/officeDocument/2006/relationships/image" Target="../media/image395.png"/><Relationship Id="rId204" Type="http://schemas.openxmlformats.org/officeDocument/2006/relationships/image" Target="../media/image402.png"/><Relationship Id="rId220" Type="http://schemas.openxmlformats.org/officeDocument/2006/relationships/image" Target="../media/image410.png"/><Relationship Id="rId225" Type="http://schemas.openxmlformats.org/officeDocument/2006/relationships/customXml" Target="../ink/ink419.xml"/><Relationship Id="rId241" Type="http://schemas.openxmlformats.org/officeDocument/2006/relationships/customXml" Target="../ink/ink427.xml"/><Relationship Id="rId246" Type="http://schemas.openxmlformats.org/officeDocument/2006/relationships/image" Target="../media/image423.png"/><Relationship Id="rId267" Type="http://schemas.openxmlformats.org/officeDocument/2006/relationships/customXml" Target="../ink/ink440.xml"/><Relationship Id="rId15" Type="http://schemas.openxmlformats.org/officeDocument/2006/relationships/customXml" Target="../ink/ink313.xml"/><Relationship Id="rId36" Type="http://schemas.openxmlformats.org/officeDocument/2006/relationships/image" Target="../media/image319.png"/><Relationship Id="rId57" Type="http://schemas.openxmlformats.org/officeDocument/2006/relationships/customXml" Target="../ink/ink334.xml"/><Relationship Id="rId106" Type="http://schemas.openxmlformats.org/officeDocument/2006/relationships/image" Target="../media/image354.png"/><Relationship Id="rId127" Type="http://schemas.openxmlformats.org/officeDocument/2006/relationships/customXml" Target="../ink/ink369.xml"/><Relationship Id="rId262" Type="http://schemas.openxmlformats.org/officeDocument/2006/relationships/image" Target="../media/image431.png"/><Relationship Id="rId10" Type="http://schemas.openxmlformats.org/officeDocument/2006/relationships/image" Target="../media/image306.png"/><Relationship Id="rId31" Type="http://schemas.openxmlformats.org/officeDocument/2006/relationships/customXml" Target="../ink/ink321.xml"/><Relationship Id="rId52" Type="http://schemas.openxmlformats.org/officeDocument/2006/relationships/image" Target="../media/image327.png"/><Relationship Id="rId73" Type="http://schemas.openxmlformats.org/officeDocument/2006/relationships/customXml" Target="../ink/ink342.xml"/><Relationship Id="rId78" Type="http://schemas.openxmlformats.org/officeDocument/2006/relationships/image" Target="../media/image340.png"/><Relationship Id="rId94" Type="http://schemas.openxmlformats.org/officeDocument/2006/relationships/image" Target="../media/image348.png"/><Relationship Id="rId99" Type="http://schemas.openxmlformats.org/officeDocument/2006/relationships/customXml" Target="../ink/ink355.xml"/><Relationship Id="rId101" Type="http://schemas.openxmlformats.org/officeDocument/2006/relationships/customXml" Target="../ink/ink356.xml"/><Relationship Id="rId122" Type="http://schemas.openxmlformats.org/officeDocument/2006/relationships/image" Target="../media/image362.png"/><Relationship Id="rId143" Type="http://schemas.openxmlformats.org/officeDocument/2006/relationships/customXml" Target="../ink/ink377.xml"/><Relationship Id="rId148" Type="http://schemas.openxmlformats.org/officeDocument/2006/relationships/customXml" Target="../ink/ink380.xml"/><Relationship Id="rId164" Type="http://schemas.openxmlformats.org/officeDocument/2006/relationships/image" Target="../media/image382.png"/><Relationship Id="rId169" Type="http://schemas.openxmlformats.org/officeDocument/2006/relationships/customXml" Target="../ink/ink391.xml"/><Relationship Id="rId185" Type="http://schemas.openxmlformats.org/officeDocument/2006/relationships/customXml" Target="../ink/ink399.xml"/><Relationship Id="rId4" Type="http://schemas.openxmlformats.org/officeDocument/2006/relationships/image" Target="../media/image303.png"/><Relationship Id="rId9" Type="http://schemas.openxmlformats.org/officeDocument/2006/relationships/customXml" Target="../ink/ink310.xml"/><Relationship Id="rId180" Type="http://schemas.openxmlformats.org/officeDocument/2006/relationships/image" Target="../media/image390.png"/><Relationship Id="rId210" Type="http://schemas.openxmlformats.org/officeDocument/2006/relationships/image" Target="../media/image405.png"/><Relationship Id="rId215" Type="http://schemas.openxmlformats.org/officeDocument/2006/relationships/customXml" Target="../ink/ink414.xml"/><Relationship Id="rId236" Type="http://schemas.openxmlformats.org/officeDocument/2006/relationships/image" Target="../media/image418.png"/><Relationship Id="rId257" Type="http://schemas.openxmlformats.org/officeDocument/2006/relationships/customXml" Target="../ink/ink435.xml"/><Relationship Id="rId26" Type="http://schemas.openxmlformats.org/officeDocument/2006/relationships/image" Target="../media/image314.png"/><Relationship Id="rId231" Type="http://schemas.openxmlformats.org/officeDocument/2006/relationships/customXml" Target="../ink/ink422.xml"/><Relationship Id="rId252" Type="http://schemas.openxmlformats.org/officeDocument/2006/relationships/image" Target="../media/image426.png"/><Relationship Id="rId47" Type="http://schemas.openxmlformats.org/officeDocument/2006/relationships/customXml" Target="../ink/ink329.xml"/><Relationship Id="rId68" Type="http://schemas.openxmlformats.org/officeDocument/2006/relationships/image" Target="../media/image335.png"/><Relationship Id="rId89" Type="http://schemas.openxmlformats.org/officeDocument/2006/relationships/customXml" Target="../ink/ink350.xml"/><Relationship Id="rId112" Type="http://schemas.openxmlformats.org/officeDocument/2006/relationships/image" Target="../media/image357.png"/><Relationship Id="rId133" Type="http://schemas.openxmlformats.org/officeDocument/2006/relationships/customXml" Target="../ink/ink372.xml"/><Relationship Id="rId154" Type="http://schemas.openxmlformats.org/officeDocument/2006/relationships/image" Target="../media/image377.png"/><Relationship Id="rId175" Type="http://schemas.openxmlformats.org/officeDocument/2006/relationships/customXml" Target="../ink/ink394.xml"/><Relationship Id="rId196" Type="http://schemas.openxmlformats.org/officeDocument/2006/relationships/image" Target="../media/image398.png"/><Relationship Id="rId200" Type="http://schemas.openxmlformats.org/officeDocument/2006/relationships/image" Target="../media/image400.png"/><Relationship Id="rId16" Type="http://schemas.openxmlformats.org/officeDocument/2006/relationships/image" Target="../media/image309.png"/><Relationship Id="rId221" Type="http://schemas.openxmlformats.org/officeDocument/2006/relationships/customXml" Target="../ink/ink417.xml"/><Relationship Id="rId242" Type="http://schemas.openxmlformats.org/officeDocument/2006/relationships/image" Target="../media/image421.png"/><Relationship Id="rId263" Type="http://schemas.openxmlformats.org/officeDocument/2006/relationships/customXml" Target="../ink/ink438.xml"/><Relationship Id="rId37" Type="http://schemas.openxmlformats.org/officeDocument/2006/relationships/customXml" Target="../ink/ink324.xml"/><Relationship Id="rId58" Type="http://schemas.openxmlformats.org/officeDocument/2006/relationships/image" Target="../media/image330.png"/><Relationship Id="rId79" Type="http://schemas.openxmlformats.org/officeDocument/2006/relationships/customXml" Target="../ink/ink345.xml"/><Relationship Id="rId102" Type="http://schemas.openxmlformats.org/officeDocument/2006/relationships/image" Target="../media/image352.png"/><Relationship Id="rId123" Type="http://schemas.openxmlformats.org/officeDocument/2006/relationships/customXml" Target="../ink/ink367.xml"/><Relationship Id="rId144" Type="http://schemas.openxmlformats.org/officeDocument/2006/relationships/image" Target="../media/image373.png"/><Relationship Id="rId90" Type="http://schemas.openxmlformats.org/officeDocument/2006/relationships/image" Target="../media/image346.png"/><Relationship Id="rId165" Type="http://schemas.openxmlformats.org/officeDocument/2006/relationships/customXml" Target="../ink/ink389.xml"/><Relationship Id="rId186" Type="http://schemas.openxmlformats.org/officeDocument/2006/relationships/image" Target="../media/image393.png"/><Relationship Id="rId211" Type="http://schemas.openxmlformats.org/officeDocument/2006/relationships/customXml" Target="../ink/ink412.xml"/><Relationship Id="rId232" Type="http://schemas.openxmlformats.org/officeDocument/2006/relationships/image" Target="../media/image416.png"/><Relationship Id="rId253" Type="http://schemas.openxmlformats.org/officeDocument/2006/relationships/customXml" Target="../ink/ink433.xml"/><Relationship Id="rId27" Type="http://schemas.openxmlformats.org/officeDocument/2006/relationships/customXml" Target="../ink/ink319.xml"/><Relationship Id="rId48" Type="http://schemas.openxmlformats.org/officeDocument/2006/relationships/image" Target="../media/image325.png"/><Relationship Id="rId69" Type="http://schemas.openxmlformats.org/officeDocument/2006/relationships/customXml" Target="../ink/ink340.xml"/><Relationship Id="rId113" Type="http://schemas.openxmlformats.org/officeDocument/2006/relationships/customXml" Target="../ink/ink362.xml"/><Relationship Id="rId134" Type="http://schemas.openxmlformats.org/officeDocument/2006/relationships/image" Target="../media/image368.png"/><Relationship Id="rId80" Type="http://schemas.openxmlformats.org/officeDocument/2006/relationships/image" Target="../media/image341.png"/><Relationship Id="rId155" Type="http://schemas.openxmlformats.org/officeDocument/2006/relationships/customXml" Target="../ink/ink384.xml"/><Relationship Id="rId176" Type="http://schemas.openxmlformats.org/officeDocument/2006/relationships/image" Target="../media/image388.png"/><Relationship Id="rId197" Type="http://schemas.openxmlformats.org/officeDocument/2006/relationships/customXml" Target="../ink/ink405.xml"/><Relationship Id="rId201" Type="http://schemas.openxmlformats.org/officeDocument/2006/relationships/customXml" Target="../ink/ink407.xml"/><Relationship Id="rId222" Type="http://schemas.openxmlformats.org/officeDocument/2006/relationships/image" Target="../media/image411.png"/><Relationship Id="rId243" Type="http://schemas.openxmlformats.org/officeDocument/2006/relationships/customXml" Target="../ink/ink428.xml"/><Relationship Id="rId264" Type="http://schemas.openxmlformats.org/officeDocument/2006/relationships/image" Target="../media/image432.png"/><Relationship Id="rId17" Type="http://schemas.openxmlformats.org/officeDocument/2006/relationships/customXml" Target="../ink/ink314.xml"/><Relationship Id="rId38" Type="http://schemas.openxmlformats.org/officeDocument/2006/relationships/image" Target="../media/image320.png"/><Relationship Id="rId59" Type="http://schemas.openxmlformats.org/officeDocument/2006/relationships/customXml" Target="../ink/ink335.xml"/><Relationship Id="rId103" Type="http://schemas.openxmlformats.org/officeDocument/2006/relationships/customXml" Target="../ink/ink357.xml"/><Relationship Id="rId124" Type="http://schemas.openxmlformats.org/officeDocument/2006/relationships/image" Target="../media/image363.png"/><Relationship Id="rId70" Type="http://schemas.openxmlformats.org/officeDocument/2006/relationships/image" Target="../media/image336.png"/><Relationship Id="rId91" Type="http://schemas.openxmlformats.org/officeDocument/2006/relationships/customXml" Target="../ink/ink351.xml"/><Relationship Id="rId145" Type="http://schemas.openxmlformats.org/officeDocument/2006/relationships/customXml" Target="../ink/ink378.xml"/><Relationship Id="rId166" Type="http://schemas.openxmlformats.org/officeDocument/2006/relationships/image" Target="../media/image383.png"/><Relationship Id="rId187" Type="http://schemas.openxmlformats.org/officeDocument/2006/relationships/customXml" Target="../ink/ink400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406.png"/><Relationship Id="rId233" Type="http://schemas.openxmlformats.org/officeDocument/2006/relationships/customXml" Target="../ink/ink423.xml"/><Relationship Id="rId254" Type="http://schemas.openxmlformats.org/officeDocument/2006/relationships/image" Target="../media/image427.png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99.xml"/><Relationship Id="rId21" Type="http://schemas.openxmlformats.org/officeDocument/2006/relationships/customXml" Target="../ink/ink451.xml"/><Relationship Id="rId42" Type="http://schemas.openxmlformats.org/officeDocument/2006/relationships/image" Target="../media/image322.png"/><Relationship Id="rId63" Type="http://schemas.openxmlformats.org/officeDocument/2006/relationships/customXml" Target="../ink/ink472.xml"/><Relationship Id="rId84" Type="http://schemas.openxmlformats.org/officeDocument/2006/relationships/image" Target="../media/image343.png"/><Relationship Id="rId138" Type="http://schemas.openxmlformats.org/officeDocument/2006/relationships/image" Target="../media/image456.png"/><Relationship Id="rId159" Type="http://schemas.openxmlformats.org/officeDocument/2006/relationships/customXml" Target="../ink/ink520.xml"/><Relationship Id="rId170" Type="http://schemas.openxmlformats.org/officeDocument/2006/relationships/image" Target="../media/image472.png"/><Relationship Id="rId191" Type="http://schemas.openxmlformats.org/officeDocument/2006/relationships/customXml" Target="../ink/ink536.xml"/><Relationship Id="rId205" Type="http://schemas.openxmlformats.org/officeDocument/2006/relationships/image" Target="../media/image489.png"/><Relationship Id="rId107" Type="http://schemas.openxmlformats.org/officeDocument/2006/relationships/customXml" Target="../ink/ink494.xml"/><Relationship Id="rId11" Type="http://schemas.openxmlformats.org/officeDocument/2006/relationships/customXml" Target="../ink/ink446.xml"/><Relationship Id="rId32" Type="http://schemas.openxmlformats.org/officeDocument/2006/relationships/image" Target="../media/image317.png"/><Relationship Id="rId53" Type="http://schemas.openxmlformats.org/officeDocument/2006/relationships/customXml" Target="../ink/ink467.xml"/><Relationship Id="rId74" Type="http://schemas.openxmlformats.org/officeDocument/2006/relationships/image" Target="../media/image338.png"/><Relationship Id="rId128" Type="http://schemas.openxmlformats.org/officeDocument/2006/relationships/image" Target="../media/image452.png"/><Relationship Id="rId149" Type="http://schemas.openxmlformats.org/officeDocument/2006/relationships/customXml" Target="../ink/ink515.xml"/><Relationship Id="rId5" Type="http://schemas.openxmlformats.org/officeDocument/2006/relationships/customXml" Target="../ink/ink443.xml"/><Relationship Id="rId90" Type="http://schemas.openxmlformats.org/officeDocument/2006/relationships/image" Target="../media/image346.png"/><Relationship Id="rId95" Type="http://schemas.openxmlformats.org/officeDocument/2006/relationships/customXml" Target="../ink/ink488.xml"/><Relationship Id="rId160" Type="http://schemas.openxmlformats.org/officeDocument/2006/relationships/image" Target="../media/image467.png"/><Relationship Id="rId165" Type="http://schemas.openxmlformats.org/officeDocument/2006/relationships/customXml" Target="../ink/ink523.xml"/><Relationship Id="rId181" Type="http://schemas.openxmlformats.org/officeDocument/2006/relationships/customXml" Target="../ink/ink531.xml"/><Relationship Id="rId186" Type="http://schemas.openxmlformats.org/officeDocument/2006/relationships/image" Target="../media/image480.png"/><Relationship Id="rId216" Type="http://schemas.openxmlformats.org/officeDocument/2006/relationships/customXml" Target="../ink/ink549.xml"/><Relationship Id="rId211" Type="http://schemas.openxmlformats.org/officeDocument/2006/relationships/image" Target="../media/image492.png"/><Relationship Id="rId22" Type="http://schemas.openxmlformats.org/officeDocument/2006/relationships/image" Target="../media/image312.png"/><Relationship Id="rId27" Type="http://schemas.openxmlformats.org/officeDocument/2006/relationships/customXml" Target="../ink/ink454.xml"/><Relationship Id="rId43" Type="http://schemas.openxmlformats.org/officeDocument/2006/relationships/customXml" Target="../ink/ink462.xml"/><Relationship Id="rId48" Type="http://schemas.openxmlformats.org/officeDocument/2006/relationships/image" Target="../media/image325.png"/><Relationship Id="rId64" Type="http://schemas.openxmlformats.org/officeDocument/2006/relationships/image" Target="../media/image333.png"/><Relationship Id="rId69" Type="http://schemas.openxmlformats.org/officeDocument/2006/relationships/customXml" Target="../ink/ink475.xml"/><Relationship Id="rId113" Type="http://schemas.openxmlformats.org/officeDocument/2006/relationships/customXml" Target="../ink/ink497.xml"/><Relationship Id="rId118" Type="http://schemas.openxmlformats.org/officeDocument/2006/relationships/image" Target="../media/image447.png"/><Relationship Id="rId134" Type="http://schemas.openxmlformats.org/officeDocument/2006/relationships/image" Target="../media/image455.png"/><Relationship Id="rId139" Type="http://schemas.openxmlformats.org/officeDocument/2006/relationships/customXml" Target="../ink/ink510.xml"/><Relationship Id="rId80" Type="http://schemas.openxmlformats.org/officeDocument/2006/relationships/image" Target="../media/image341.png"/><Relationship Id="rId85" Type="http://schemas.openxmlformats.org/officeDocument/2006/relationships/customXml" Target="../ink/ink483.xml"/><Relationship Id="rId150" Type="http://schemas.openxmlformats.org/officeDocument/2006/relationships/image" Target="../media/image462.png"/><Relationship Id="rId155" Type="http://schemas.openxmlformats.org/officeDocument/2006/relationships/customXml" Target="../ink/ink518.xml"/><Relationship Id="rId171" Type="http://schemas.openxmlformats.org/officeDocument/2006/relationships/customXml" Target="../ink/ink526.xml"/><Relationship Id="rId176" Type="http://schemas.openxmlformats.org/officeDocument/2006/relationships/image" Target="../media/image475.png"/><Relationship Id="rId192" Type="http://schemas.openxmlformats.org/officeDocument/2006/relationships/image" Target="../media/image483.png"/><Relationship Id="rId197" Type="http://schemas.openxmlformats.org/officeDocument/2006/relationships/customXml" Target="../ink/ink539.xml"/><Relationship Id="rId206" Type="http://schemas.openxmlformats.org/officeDocument/2006/relationships/customXml" Target="../ink/ink544.xml"/><Relationship Id="rId201" Type="http://schemas.openxmlformats.org/officeDocument/2006/relationships/customXml" Target="../ink/ink541.xml"/><Relationship Id="rId12" Type="http://schemas.openxmlformats.org/officeDocument/2006/relationships/image" Target="../media/image307.png"/><Relationship Id="rId17" Type="http://schemas.openxmlformats.org/officeDocument/2006/relationships/customXml" Target="../ink/ink449.xml"/><Relationship Id="rId33" Type="http://schemas.openxmlformats.org/officeDocument/2006/relationships/customXml" Target="../ink/ink457.xml"/><Relationship Id="rId38" Type="http://schemas.openxmlformats.org/officeDocument/2006/relationships/image" Target="../media/image320.png"/><Relationship Id="rId59" Type="http://schemas.openxmlformats.org/officeDocument/2006/relationships/customXml" Target="../ink/ink470.xml"/><Relationship Id="rId103" Type="http://schemas.openxmlformats.org/officeDocument/2006/relationships/customXml" Target="../ink/ink492.xml"/><Relationship Id="rId108" Type="http://schemas.openxmlformats.org/officeDocument/2006/relationships/image" Target="../media/image442.png"/><Relationship Id="rId124" Type="http://schemas.openxmlformats.org/officeDocument/2006/relationships/image" Target="../media/image450.png"/><Relationship Id="rId129" Type="http://schemas.openxmlformats.org/officeDocument/2006/relationships/customXml" Target="../ink/ink505.xml"/><Relationship Id="rId54" Type="http://schemas.openxmlformats.org/officeDocument/2006/relationships/image" Target="../media/image328.png"/><Relationship Id="rId70" Type="http://schemas.openxmlformats.org/officeDocument/2006/relationships/image" Target="../media/image336.png"/><Relationship Id="rId75" Type="http://schemas.openxmlformats.org/officeDocument/2006/relationships/customXml" Target="../ink/ink478.xml"/><Relationship Id="rId91" Type="http://schemas.openxmlformats.org/officeDocument/2006/relationships/customXml" Target="../ink/ink486.xml"/><Relationship Id="rId96" Type="http://schemas.openxmlformats.org/officeDocument/2006/relationships/image" Target="../media/image436.png"/><Relationship Id="rId140" Type="http://schemas.openxmlformats.org/officeDocument/2006/relationships/image" Target="../media/image457.png"/><Relationship Id="rId145" Type="http://schemas.openxmlformats.org/officeDocument/2006/relationships/customXml" Target="../ink/ink513.xml"/><Relationship Id="rId161" Type="http://schemas.openxmlformats.org/officeDocument/2006/relationships/customXml" Target="../ink/ink521.xml"/><Relationship Id="rId166" Type="http://schemas.openxmlformats.org/officeDocument/2006/relationships/image" Target="../media/image470.png"/><Relationship Id="rId182" Type="http://schemas.openxmlformats.org/officeDocument/2006/relationships/image" Target="../media/image478.png"/><Relationship Id="rId187" Type="http://schemas.openxmlformats.org/officeDocument/2006/relationships/customXml" Target="../ink/ink534.xml"/><Relationship Id="rId217" Type="http://schemas.openxmlformats.org/officeDocument/2006/relationships/image" Target="../media/image4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4.png"/><Relationship Id="rId212" Type="http://schemas.openxmlformats.org/officeDocument/2006/relationships/customXml" Target="../ink/ink547.xml"/><Relationship Id="rId23" Type="http://schemas.openxmlformats.org/officeDocument/2006/relationships/customXml" Target="../ink/ink452.xml"/><Relationship Id="rId28" Type="http://schemas.openxmlformats.org/officeDocument/2006/relationships/image" Target="../media/image315.png"/><Relationship Id="rId49" Type="http://schemas.openxmlformats.org/officeDocument/2006/relationships/customXml" Target="../ink/ink465.xml"/><Relationship Id="rId114" Type="http://schemas.openxmlformats.org/officeDocument/2006/relationships/image" Target="../media/image445.png"/><Relationship Id="rId119" Type="http://schemas.openxmlformats.org/officeDocument/2006/relationships/customXml" Target="../ink/ink500.xml"/><Relationship Id="rId44" Type="http://schemas.openxmlformats.org/officeDocument/2006/relationships/image" Target="../media/image323.png"/><Relationship Id="rId60" Type="http://schemas.openxmlformats.org/officeDocument/2006/relationships/image" Target="../media/image331.png"/><Relationship Id="rId65" Type="http://schemas.openxmlformats.org/officeDocument/2006/relationships/customXml" Target="../ink/ink473.xml"/><Relationship Id="rId81" Type="http://schemas.openxmlformats.org/officeDocument/2006/relationships/customXml" Target="../ink/ink481.xml"/><Relationship Id="rId86" Type="http://schemas.openxmlformats.org/officeDocument/2006/relationships/image" Target="../media/image344.png"/><Relationship Id="rId130" Type="http://schemas.openxmlformats.org/officeDocument/2006/relationships/image" Target="../media/image453.png"/><Relationship Id="rId135" Type="http://schemas.openxmlformats.org/officeDocument/2006/relationships/customXml" Target="../ink/ink508.xml"/><Relationship Id="rId151" Type="http://schemas.openxmlformats.org/officeDocument/2006/relationships/customXml" Target="../ink/ink516.xml"/><Relationship Id="rId156" Type="http://schemas.openxmlformats.org/officeDocument/2006/relationships/image" Target="../media/image465.png"/><Relationship Id="rId177" Type="http://schemas.openxmlformats.org/officeDocument/2006/relationships/customXml" Target="../ink/ink529.xml"/><Relationship Id="rId198" Type="http://schemas.openxmlformats.org/officeDocument/2006/relationships/image" Target="../media/image486.png"/><Relationship Id="rId172" Type="http://schemas.openxmlformats.org/officeDocument/2006/relationships/image" Target="../media/image473.png"/><Relationship Id="rId193" Type="http://schemas.openxmlformats.org/officeDocument/2006/relationships/customXml" Target="../ink/ink537.xml"/><Relationship Id="rId202" Type="http://schemas.openxmlformats.org/officeDocument/2006/relationships/customXml" Target="../ink/ink542.xml"/><Relationship Id="rId207" Type="http://schemas.openxmlformats.org/officeDocument/2006/relationships/image" Target="../media/image490.png"/><Relationship Id="rId13" Type="http://schemas.openxmlformats.org/officeDocument/2006/relationships/customXml" Target="../ink/ink447.xml"/><Relationship Id="rId18" Type="http://schemas.openxmlformats.org/officeDocument/2006/relationships/image" Target="../media/image310.png"/><Relationship Id="rId39" Type="http://schemas.openxmlformats.org/officeDocument/2006/relationships/customXml" Target="../ink/ink460.xml"/><Relationship Id="rId109" Type="http://schemas.openxmlformats.org/officeDocument/2006/relationships/customXml" Target="../ink/ink495.xml"/><Relationship Id="rId34" Type="http://schemas.openxmlformats.org/officeDocument/2006/relationships/image" Target="../media/image318.png"/><Relationship Id="rId50" Type="http://schemas.openxmlformats.org/officeDocument/2006/relationships/image" Target="../media/image326.png"/><Relationship Id="rId55" Type="http://schemas.openxmlformats.org/officeDocument/2006/relationships/customXml" Target="../ink/ink468.xml"/><Relationship Id="rId76" Type="http://schemas.openxmlformats.org/officeDocument/2006/relationships/image" Target="../media/image339.png"/><Relationship Id="rId97" Type="http://schemas.openxmlformats.org/officeDocument/2006/relationships/customXml" Target="../ink/ink489.xml"/><Relationship Id="rId104" Type="http://schemas.openxmlformats.org/officeDocument/2006/relationships/image" Target="../media/image440.png"/><Relationship Id="rId120" Type="http://schemas.openxmlformats.org/officeDocument/2006/relationships/image" Target="../media/image448.png"/><Relationship Id="rId125" Type="http://schemas.openxmlformats.org/officeDocument/2006/relationships/customXml" Target="../ink/ink503.xml"/><Relationship Id="rId141" Type="http://schemas.openxmlformats.org/officeDocument/2006/relationships/customXml" Target="../ink/ink511.xml"/><Relationship Id="rId146" Type="http://schemas.openxmlformats.org/officeDocument/2006/relationships/image" Target="../media/image460.png"/><Relationship Id="rId167" Type="http://schemas.openxmlformats.org/officeDocument/2006/relationships/customXml" Target="../ink/ink524.xml"/><Relationship Id="rId188" Type="http://schemas.openxmlformats.org/officeDocument/2006/relationships/image" Target="../media/image481.png"/><Relationship Id="rId7" Type="http://schemas.openxmlformats.org/officeDocument/2006/relationships/customXml" Target="../ink/ink444.xml"/><Relationship Id="rId71" Type="http://schemas.openxmlformats.org/officeDocument/2006/relationships/customXml" Target="../ink/ink476.xml"/><Relationship Id="rId92" Type="http://schemas.openxmlformats.org/officeDocument/2006/relationships/image" Target="../media/image347.png"/><Relationship Id="rId162" Type="http://schemas.openxmlformats.org/officeDocument/2006/relationships/image" Target="../media/image468.png"/><Relationship Id="rId183" Type="http://schemas.openxmlformats.org/officeDocument/2006/relationships/customXml" Target="../ink/ink532.xml"/><Relationship Id="rId213" Type="http://schemas.openxmlformats.org/officeDocument/2006/relationships/image" Target="../media/image493.png"/><Relationship Id="rId2" Type="http://schemas.openxmlformats.org/officeDocument/2006/relationships/notesSlide" Target="../notesSlides/notesSlide6.xml"/><Relationship Id="rId29" Type="http://schemas.openxmlformats.org/officeDocument/2006/relationships/customXml" Target="../ink/ink455.xml"/><Relationship Id="rId24" Type="http://schemas.openxmlformats.org/officeDocument/2006/relationships/image" Target="../media/image313.png"/><Relationship Id="rId40" Type="http://schemas.openxmlformats.org/officeDocument/2006/relationships/image" Target="../media/image321.png"/><Relationship Id="rId45" Type="http://schemas.openxmlformats.org/officeDocument/2006/relationships/customXml" Target="../ink/ink463.xml"/><Relationship Id="rId66" Type="http://schemas.openxmlformats.org/officeDocument/2006/relationships/image" Target="../media/image334.png"/><Relationship Id="rId87" Type="http://schemas.openxmlformats.org/officeDocument/2006/relationships/customXml" Target="../ink/ink484.xml"/><Relationship Id="rId110" Type="http://schemas.openxmlformats.org/officeDocument/2006/relationships/image" Target="../media/image443.png"/><Relationship Id="rId115" Type="http://schemas.openxmlformats.org/officeDocument/2006/relationships/customXml" Target="../ink/ink498.xml"/><Relationship Id="rId131" Type="http://schemas.openxmlformats.org/officeDocument/2006/relationships/customXml" Target="../ink/ink506.xml"/><Relationship Id="rId136" Type="http://schemas.openxmlformats.org/officeDocument/2006/relationships/image" Target="../media/image368.png"/><Relationship Id="rId157" Type="http://schemas.openxmlformats.org/officeDocument/2006/relationships/customXml" Target="../ink/ink519.xml"/><Relationship Id="rId178" Type="http://schemas.openxmlformats.org/officeDocument/2006/relationships/image" Target="../media/image476.png"/><Relationship Id="rId61" Type="http://schemas.openxmlformats.org/officeDocument/2006/relationships/customXml" Target="../ink/ink471.xml"/><Relationship Id="rId82" Type="http://schemas.openxmlformats.org/officeDocument/2006/relationships/image" Target="../media/image342.png"/><Relationship Id="rId152" Type="http://schemas.openxmlformats.org/officeDocument/2006/relationships/image" Target="../media/image463.png"/><Relationship Id="rId173" Type="http://schemas.openxmlformats.org/officeDocument/2006/relationships/customXml" Target="../ink/ink527.xml"/><Relationship Id="rId194" Type="http://schemas.openxmlformats.org/officeDocument/2006/relationships/image" Target="../media/image484.png"/><Relationship Id="rId199" Type="http://schemas.openxmlformats.org/officeDocument/2006/relationships/customXml" Target="../ink/ink540.xml"/><Relationship Id="rId203" Type="http://schemas.openxmlformats.org/officeDocument/2006/relationships/image" Target="../media/image488.png"/><Relationship Id="rId208" Type="http://schemas.openxmlformats.org/officeDocument/2006/relationships/customXml" Target="../ink/ink545.xml"/><Relationship Id="rId19" Type="http://schemas.openxmlformats.org/officeDocument/2006/relationships/customXml" Target="../ink/ink450.xml"/><Relationship Id="rId14" Type="http://schemas.openxmlformats.org/officeDocument/2006/relationships/image" Target="../media/image308.png"/><Relationship Id="rId30" Type="http://schemas.openxmlformats.org/officeDocument/2006/relationships/image" Target="../media/image316.png"/><Relationship Id="rId35" Type="http://schemas.openxmlformats.org/officeDocument/2006/relationships/customXml" Target="../ink/ink458.xml"/><Relationship Id="rId56" Type="http://schemas.openxmlformats.org/officeDocument/2006/relationships/image" Target="../media/image329.png"/><Relationship Id="rId77" Type="http://schemas.openxmlformats.org/officeDocument/2006/relationships/customXml" Target="../ink/ink479.xml"/><Relationship Id="rId100" Type="http://schemas.openxmlformats.org/officeDocument/2006/relationships/image" Target="../media/image438.png"/><Relationship Id="rId105" Type="http://schemas.openxmlformats.org/officeDocument/2006/relationships/customXml" Target="../ink/ink493.xml"/><Relationship Id="rId126" Type="http://schemas.openxmlformats.org/officeDocument/2006/relationships/image" Target="../media/image451.png"/><Relationship Id="rId147" Type="http://schemas.openxmlformats.org/officeDocument/2006/relationships/customXml" Target="../ink/ink514.xml"/><Relationship Id="rId168" Type="http://schemas.openxmlformats.org/officeDocument/2006/relationships/image" Target="../media/image471.png"/><Relationship Id="rId8" Type="http://schemas.openxmlformats.org/officeDocument/2006/relationships/image" Target="../media/image305.png"/><Relationship Id="rId51" Type="http://schemas.openxmlformats.org/officeDocument/2006/relationships/customXml" Target="../ink/ink466.xml"/><Relationship Id="rId72" Type="http://schemas.openxmlformats.org/officeDocument/2006/relationships/image" Target="../media/image337.png"/><Relationship Id="rId93" Type="http://schemas.openxmlformats.org/officeDocument/2006/relationships/customXml" Target="../ink/ink487.xml"/><Relationship Id="rId98" Type="http://schemas.openxmlformats.org/officeDocument/2006/relationships/image" Target="../media/image437.png"/><Relationship Id="rId121" Type="http://schemas.openxmlformats.org/officeDocument/2006/relationships/customXml" Target="../ink/ink501.xml"/><Relationship Id="rId142" Type="http://schemas.openxmlformats.org/officeDocument/2006/relationships/image" Target="../media/image458.png"/><Relationship Id="rId163" Type="http://schemas.openxmlformats.org/officeDocument/2006/relationships/customXml" Target="../ink/ink522.xml"/><Relationship Id="rId184" Type="http://schemas.openxmlformats.org/officeDocument/2006/relationships/image" Target="../media/image479.png"/><Relationship Id="rId189" Type="http://schemas.openxmlformats.org/officeDocument/2006/relationships/customXml" Target="../ink/ink535.xml"/><Relationship Id="rId3" Type="http://schemas.openxmlformats.org/officeDocument/2006/relationships/customXml" Target="../ink/ink442.xml"/><Relationship Id="rId214" Type="http://schemas.openxmlformats.org/officeDocument/2006/relationships/customXml" Target="../ink/ink548.xml"/><Relationship Id="rId25" Type="http://schemas.openxmlformats.org/officeDocument/2006/relationships/customXml" Target="../ink/ink453.xml"/><Relationship Id="rId46" Type="http://schemas.openxmlformats.org/officeDocument/2006/relationships/image" Target="../media/image324.png"/><Relationship Id="rId67" Type="http://schemas.openxmlformats.org/officeDocument/2006/relationships/customXml" Target="../ink/ink474.xml"/><Relationship Id="rId116" Type="http://schemas.openxmlformats.org/officeDocument/2006/relationships/image" Target="../media/image446.png"/><Relationship Id="rId137" Type="http://schemas.openxmlformats.org/officeDocument/2006/relationships/customXml" Target="../ink/ink509.xml"/><Relationship Id="rId158" Type="http://schemas.openxmlformats.org/officeDocument/2006/relationships/image" Target="../media/image466.png"/><Relationship Id="rId20" Type="http://schemas.openxmlformats.org/officeDocument/2006/relationships/image" Target="../media/image311.png"/><Relationship Id="rId41" Type="http://schemas.openxmlformats.org/officeDocument/2006/relationships/customXml" Target="../ink/ink461.xml"/><Relationship Id="rId62" Type="http://schemas.openxmlformats.org/officeDocument/2006/relationships/image" Target="../media/image332.png"/><Relationship Id="rId83" Type="http://schemas.openxmlformats.org/officeDocument/2006/relationships/customXml" Target="../ink/ink482.xml"/><Relationship Id="rId88" Type="http://schemas.openxmlformats.org/officeDocument/2006/relationships/image" Target="../media/image345.png"/><Relationship Id="rId111" Type="http://schemas.openxmlformats.org/officeDocument/2006/relationships/customXml" Target="../ink/ink496.xml"/><Relationship Id="rId132" Type="http://schemas.openxmlformats.org/officeDocument/2006/relationships/image" Target="../media/image454.png"/><Relationship Id="rId153" Type="http://schemas.openxmlformats.org/officeDocument/2006/relationships/customXml" Target="../ink/ink517.xml"/><Relationship Id="rId174" Type="http://schemas.openxmlformats.org/officeDocument/2006/relationships/image" Target="../media/image474.png"/><Relationship Id="rId179" Type="http://schemas.openxmlformats.org/officeDocument/2006/relationships/customXml" Target="../ink/ink530.xml"/><Relationship Id="rId195" Type="http://schemas.openxmlformats.org/officeDocument/2006/relationships/customXml" Target="../ink/ink538.xml"/><Relationship Id="rId209" Type="http://schemas.openxmlformats.org/officeDocument/2006/relationships/image" Target="../media/image491.png"/><Relationship Id="rId190" Type="http://schemas.openxmlformats.org/officeDocument/2006/relationships/image" Target="../media/image482.png"/><Relationship Id="rId204" Type="http://schemas.openxmlformats.org/officeDocument/2006/relationships/customXml" Target="../ink/ink543.xml"/><Relationship Id="rId15" Type="http://schemas.openxmlformats.org/officeDocument/2006/relationships/customXml" Target="../ink/ink448.xml"/><Relationship Id="rId36" Type="http://schemas.openxmlformats.org/officeDocument/2006/relationships/image" Target="../media/image319.png"/><Relationship Id="rId57" Type="http://schemas.openxmlformats.org/officeDocument/2006/relationships/customXml" Target="../ink/ink469.xml"/><Relationship Id="rId106" Type="http://schemas.openxmlformats.org/officeDocument/2006/relationships/image" Target="../media/image441.png"/><Relationship Id="rId127" Type="http://schemas.openxmlformats.org/officeDocument/2006/relationships/customXml" Target="../ink/ink504.xml"/><Relationship Id="rId10" Type="http://schemas.openxmlformats.org/officeDocument/2006/relationships/image" Target="../media/image306.png"/><Relationship Id="rId31" Type="http://schemas.openxmlformats.org/officeDocument/2006/relationships/customXml" Target="../ink/ink456.xml"/><Relationship Id="rId52" Type="http://schemas.openxmlformats.org/officeDocument/2006/relationships/image" Target="../media/image327.png"/><Relationship Id="rId73" Type="http://schemas.openxmlformats.org/officeDocument/2006/relationships/customXml" Target="../ink/ink477.xml"/><Relationship Id="rId78" Type="http://schemas.openxmlformats.org/officeDocument/2006/relationships/image" Target="../media/image340.png"/><Relationship Id="rId94" Type="http://schemas.openxmlformats.org/officeDocument/2006/relationships/image" Target="../media/image348.png"/><Relationship Id="rId99" Type="http://schemas.openxmlformats.org/officeDocument/2006/relationships/customXml" Target="../ink/ink490.xml"/><Relationship Id="rId101" Type="http://schemas.openxmlformats.org/officeDocument/2006/relationships/customXml" Target="../ink/ink491.xml"/><Relationship Id="rId122" Type="http://schemas.openxmlformats.org/officeDocument/2006/relationships/image" Target="../media/image449.png"/><Relationship Id="rId143" Type="http://schemas.openxmlformats.org/officeDocument/2006/relationships/customXml" Target="../ink/ink512.xml"/><Relationship Id="rId148" Type="http://schemas.openxmlformats.org/officeDocument/2006/relationships/image" Target="../media/image461.png"/><Relationship Id="rId164" Type="http://schemas.openxmlformats.org/officeDocument/2006/relationships/image" Target="../media/image469.png"/><Relationship Id="rId169" Type="http://schemas.openxmlformats.org/officeDocument/2006/relationships/customXml" Target="../ink/ink525.xml"/><Relationship Id="rId185" Type="http://schemas.openxmlformats.org/officeDocument/2006/relationships/customXml" Target="../ink/ink533.xml"/><Relationship Id="rId4" Type="http://schemas.openxmlformats.org/officeDocument/2006/relationships/image" Target="../media/image303.png"/><Relationship Id="rId9" Type="http://schemas.openxmlformats.org/officeDocument/2006/relationships/customXml" Target="../ink/ink445.xml"/><Relationship Id="rId180" Type="http://schemas.openxmlformats.org/officeDocument/2006/relationships/image" Target="../media/image477.png"/><Relationship Id="rId210" Type="http://schemas.openxmlformats.org/officeDocument/2006/relationships/customXml" Target="../ink/ink546.xml"/><Relationship Id="rId215" Type="http://schemas.openxmlformats.org/officeDocument/2006/relationships/image" Target="../media/image494.png"/><Relationship Id="rId26" Type="http://schemas.openxmlformats.org/officeDocument/2006/relationships/image" Target="../media/image314.png"/><Relationship Id="rId47" Type="http://schemas.openxmlformats.org/officeDocument/2006/relationships/customXml" Target="../ink/ink464.xml"/><Relationship Id="rId68" Type="http://schemas.openxmlformats.org/officeDocument/2006/relationships/image" Target="../media/image335.png"/><Relationship Id="rId89" Type="http://schemas.openxmlformats.org/officeDocument/2006/relationships/customXml" Target="../ink/ink485.xml"/><Relationship Id="rId112" Type="http://schemas.openxmlformats.org/officeDocument/2006/relationships/image" Target="../media/image444.png"/><Relationship Id="rId133" Type="http://schemas.openxmlformats.org/officeDocument/2006/relationships/customXml" Target="../ink/ink507.xml"/><Relationship Id="rId154" Type="http://schemas.openxmlformats.org/officeDocument/2006/relationships/image" Target="../media/image464.png"/><Relationship Id="rId175" Type="http://schemas.openxmlformats.org/officeDocument/2006/relationships/customXml" Target="../ink/ink528.xml"/><Relationship Id="rId196" Type="http://schemas.openxmlformats.org/officeDocument/2006/relationships/image" Target="../media/image485.png"/><Relationship Id="rId200" Type="http://schemas.openxmlformats.org/officeDocument/2006/relationships/image" Target="../media/image487.png"/><Relationship Id="rId16" Type="http://schemas.openxmlformats.org/officeDocument/2006/relationships/image" Target="../media/image309.png"/><Relationship Id="rId37" Type="http://schemas.openxmlformats.org/officeDocument/2006/relationships/customXml" Target="../ink/ink459.xml"/><Relationship Id="rId58" Type="http://schemas.openxmlformats.org/officeDocument/2006/relationships/image" Target="../media/image330.png"/><Relationship Id="rId79" Type="http://schemas.openxmlformats.org/officeDocument/2006/relationships/customXml" Target="../ink/ink480.xml"/><Relationship Id="rId102" Type="http://schemas.openxmlformats.org/officeDocument/2006/relationships/image" Target="../media/image439.png"/><Relationship Id="rId123" Type="http://schemas.openxmlformats.org/officeDocument/2006/relationships/customXml" Target="../ink/ink502.xml"/><Relationship Id="rId144" Type="http://schemas.openxmlformats.org/officeDocument/2006/relationships/image" Target="../media/image459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07.xml"/><Relationship Id="rId21" Type="http://schemas.openxmlformats.org/officeDocument/2006/relationships/customXml" Target="../ink/ink559.xml"/><Relationship Id="rId42" Type="http://schemas.openxmlformats.org/officeDocument/2006/relationships/image" Target="../media/image322.png"/><Relationship Id="rId63" Type="http://schemas.openxmlformats.org/officeDocument/2006/relationships/customXml" Target="../ink/ink580.xml"/><Relationship Id="rId84" Type="http://schemas.openxmlformats.org/officeDocument/2006/relationships/image" Target="../media/image343.png"/><Relationship Id="rId138" Type="http://schemas.openxmlformats.org/officeDocument/2006/relationships/image" Target="../media/image517.png"/><Relationship Id="rId159" Type="http://schemas.openxmlformats.org/officeDocument/2006/relationships/image" Target="../media/image526.png"/><Relationship Id="rId170" Type="http://schemas.openxmlformats.org/officeDocument/2006/relationships/customXml" Target="../ink/ink634.xml"/><Relationship Id="rId191" Type="http://schemas.openxmlformats.org/officeDocument/2006/relationships/image" Target="../media/image541.png"/><Relationship Id="rId205" Type="http://schemas.openxmlformats.org/officeDocument/2006/relationships/image" Target="../media/image548.png"/><Relationship Id="rId226" Type="http://schemas.openxmlformats.org/officeDocument/2006/relationships/customXml" Target="../ink/ink662.xml"/><Relationship Id="rId247" Type="http://schemas.openxmlformats.org/officeDocument/2006/relationships/image" Target="../media/image569.png"/><Relationship Id="rId107" Type="http://schemas.openxmlformats.org/officeDocument/2006/relationships/customXml" Target="../ink/ink602.xml"/><Relationship Id="rId11" Type="http://schemas.openxmlformats.org/officeDocument/2006/relationships/customXml" Target="../ink/ink554.xml"/><Relationship Id="rId32" Type="http://schemas.openxmlformats.org/officeDocument/2006/relationships/image" Target="../media/image317.png"/><Relationship Id="rId53" Type="http://schemas.openxmlformats.org/officeDocument/2006/relationships/customXml" Target="../ink/ink575.xml"/><Relationship Id="rId74" Type="http://schemas.openxmlformats.org/officeDocument/2006/relationships/image" Target="../media/image338.png"/><Relationship Id="rId128" Type="http://schemas.openxmlformats.org/officeDocument/2006/relationships/image" Target="../media/image512.png"/><Relationship Id="rId149" Type="http://schemas.openxmlformats.org/officeDocument/2006/relationships/customXml" Target="../ink/ink623.xml"/><Relationship Id="rId5" Type="http://schemas.openxmlformats.org/officeDocument/2006/relationships/customXml" Target="../ink/ink551.xml"/><Relationship Id="rId95" Type="http://schemas.openxmlformats.org/officeDocument/2006/relationships/customXml" Target="../ink/ink596.xml"/><Relationship Id="rId160" Type="http://schemas.openxmlformats.org/officeDocument/2006/relationships/customXml" Target="../ink/ink629.xml"/><Relationship Id="rId181" Type="http://schemas.openxmlformats.org/officeDocument/2006/relationships/image" Target="../media/image536.png"/><Relationship Id="rId216" Type="http://schemas.openxmlformats.org/officeDocument/2006/relationships/customXml" Target="../ink/ink657.xml"/><Relationship Id="rId237" Type="http://schemas.openxmlformats.org/officeDocument/2006/relationships/image" Target="../media/image564.png"/><Relationship Id="rId22" Type="http://schemas.openxmlformats.org/officeDocument/2006/relationships/image" Target="../media/image312.png"/><Relationship Id="rId43" Type="http://schemas.openxmlformats.org/officeDocument/2006/relationships/customXml" Target="../ink/ink570.xml"/><Relationship Id="rId64" Type="http://schemas.openxmlformats.org/officeDocument/2006/relationships/image" Target="../media/image333.png"/><Relationship Id="rId118" Type="http://schemas.openxmlformats.org/officeDocument/2006/relationships/image" Target="../media/image507.png"/><Relationship Id="rId139" Type="http://schemas.openxmlformats.org/officeDocument/2006/relationships/customXml" Target="../ink/ink618.xml"/><Relationship Id="rId85" Type="http://schemas.openxmlformats.org/officeDocument/2006/relationships/customXml" Target="../ink/ink591.xml"/><Relationship Id="rId150" Type="http://schemas.openxmlformats.org/officeDocument/2006/relationships/image" Target="../media/image522.png"/><Relationship Id="rId171" Type="http://schemas.openxmlformats.org/officeDocument/2006/relationships/image" Target="../media/image531.png"/><Relationship Id="rId192" Type="http://schemas.openxmlformats.org/officeDocument/2006/relationships/customXml" Target="../ink/ink645.xml"/><Relationship Id="rId206" Type="http://schemas.openxmlformats.org/officeDocument/2006/relationships/customXml" Target="../ink/ink652.xml"/><Relationship Id="rId227" Type="http://schemas.openxmlformats.org/officeDocument/2006/relationships/image" Target="../media/image559.png"/><Relationship Id="rId248" Type="http://schemas.openxmlformats.org/officeDocument/2006/relationships/customXml" Target="../ink/ink673.xml"/><Relationship Id="rId12" Type="http://schemas.openxmlformats.org/officeDocument/2006/relationships/image" Target="../media/image307.png"/><Relationship Id="rId17" Type="http://schemas.openxmlformats.org/officeDocument/2006/relationships/customXml" Target="../ink/ink557.xml"/><Relationship Id="rId33" Type="http://schemas.openxmlformats.org/officeDocument/2006/relationships/customXml" Target="../ink/ink565.xml"/><Relationship Id="rId38" Type="http://schemas.openxmlformats.org/officeDocument/2006/relationships/image" Target="../media/image320.png"/><Relationship Id="rId59" Type="http://schemas.openxmlformats.org/officeDocument/2006/relationships/customXml" Target="../ink/ink578.xml"/><Relationship Id="rId103" Type="http://schemas.openxmlformats.org/officeDocument/2006/relationships/customXml" Target="../ink/ink600.xml"/><Relationship Id="rId108" Type="http://schemas.openxmlformats.org/officeDocument/2006/relationships/image" Target="../media/image502.png"/><Relationship Id="rId124" Type="http://schemas.openxmlformats.org/officeDocument/2006/relationships/image" Target="../media/image510.png"/><Relationship Id="rId129" Type="http://schemas.openxmlformats.org/officeDocument/2006/relationships/customXml" Target="../ink/ink613.xml"/><Relationship Id="rId54" Type="http://schemas.openxmlformats.org/officeDocument/2006/relationships/image" Target="../media/image328.png"/><Relationship Id="rId70" Type="http://schemas.openxmlformats.org/officeDocument/2006/relationships/image" Target="../media/image336.png"/><Relationship Id="rId75" Type="http://schemas.openxmlformats.org/officeDocument/2006/relationships/customXml" Target="../ink/ink586.xml"/><Relationship Id="rId91" Type="http://schemas.openxmlformats.org/officeDocument/2006/relationships/customXml" Target="../ink/ink594.xml"/><Relationship Id="rId96" Type="http://schemas.openxmlformats.org/officeDocument/2006/relationships/image" Target="../media/image496.png"/><Relationship Id="rId140" Type="http://schemas.openxmlformats.org/officeDocument/2006/relationships/image" Target="../media/image518.png"/><Relationship Id="rId145" Type="http://schemas.openxmlformats.org/officeDocument/2006/relationships/customXml" Target="../ink/ink621.xml"/><Relationship Id="rId161" Type="http://schemas.openxmlformats.org/officeDocument/2006/relationships/image" Target="../media/image527.png"/><Relationship Id="rId166" Type="http://schemas.openxmlformats.org/officeDocument/2006/relationships/customXml" Target="../ink/ink632.xml"/><Relationship Id="rId182" Type="http://schemas.openxmlformats.org/officeDocument/2006/relationships/customXml" Target="../ink/ink640.xml"/><Relationship Id="rId187" Type="http://schemas.openxmlformats.org/officeDocument/2006/relationships/image" Target="../media/image539.png"/><Relationship Id="rId217" Type="http://schemas.openxmlformats.org/officeDocument/2006/relationships/image" Target="../media/image5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4.png"/><Relationship Id="rId212" Type="http://schemas.openxmlformats.org/officeDocument/2006/relationships/customXml" Target="../ink/ink655.xml"/><Relationship Id="rId233" Type="http://schemas.openxmlformats.org/officeDocument/2006/relationships/image" Target="../media/image562.png"/><Relationship Id="rId238" Type="http://schemas.openxmlformats.org/officeDocument/2006/relationships/customXml" Target="../ink/ink668.xml"/><Relationship Id="rId23" Type="http://schemas.openxmlformats.org/officeDocument/2006/relationships/customXml" Target="../ink/ink560.xml"/><Relationship Id="rId28" Type="http://schemas.openxmlformats.org/officeDocument/2006/relationships/image" Target="../media/image315.png"/><Relationship Id="rId49" Type="http://schemas.openxmlformats.org/officeDocument/2006/relationships/customXml" Target="../ink/ink573.xml"/><Relationship Id="rId114" Type="http://schemas.openxmlformats.org/officeDocument/2006/relationships/image" Target="../media/image505.png"/><Relationship Id="rId119" Type="http://schemas.openxmlformats.org/officeDocument/2006/relationships/customXml" Target="../ink/ink608.xml"/><Relationship Id="rId44" Type="http://schemas.openxmlformats.org/officeDocument/2006/relationships/image" Target="../media/image323.png"/><Relationship Id="rId60" Type="http://schemas.openxmlformats.org/officeDocument/2006/relationships/image" Target="../media/image331.png"/><Relationship Id="rId65" Type="http://schemas.openxmlformats.org/officeDocument/2006/relationships/customXml" Target="../ink/ink581.xml"/><Relationship Id="rId81" Type="http://schemas.openxmlformats.org/officeDocument/2006/relationships/customXml" Target="../ink/ink589.xml"/><Relationship Id="rId86" Type="http://schemas.openxmlformats.org/officeDocument/2006/relationships/image" Target="../media/image344.png"/><Relationship Id="rId130" Type="http://schemas.openxmlformats.org/officeDocument/2006/relationships/image" Target="../media/image513.png"/><Relationship Id="rId135" Type="http://schemas.openxmlformats.org/officeDocument/2006/relationships/customXml" Target="../ink/ink616.xml"/><Relationship Id="rId151" Type="http://schemas.openxmlformats.org/officeDocument/2006/relationships/customXml" Target="../ink/ink624.xml"/><Relationship Id="rId156" Type="http://schemas.openxmlformats.org/officeDocument/2006/relationships/customXml" Target="../ink/ink627.xml"/><Relationship Id="rId177" Type="http://schemas.openxmlformats.org/officeDocument/2006/relationships/image" Target="../media/image534.png"/><Relationship Id="rId198" Type="http://schemas.openxmlformats.org/officeDocument/2006/relationships/customXml" Target="../ink/ink648.xml"/><Relationship Id="rId172" Type="http://schemas.openxmlformats.org/officeDocument/2006/relationships/customXml" Target="../ink/ink635.xml"/><Relationship Id="rId193" Type="http://schemas.openxmlformats.org/officeDocument/2006/relationships/image" Target="../media/image542.png"/><Relationship Id="rId202" Type="http://schemas.openxmlformats.org/officeDocument/2006/relationships/customXml" Target="../ink/ink650.xml"/><Relationship Id="rId207" Type="http://schemas.openxmlformats.org/officeDocument/2006/relationships/image" Target="../media/image549.png"/><Relationship Id="rId223" Type="http://schemas.openxmlformats.org/officeDocument/2006/relationships/image" Target="../media/image557.png"/><Relationship Id="rId228" Type="http://schemas.openxmlformats.org/officeDocument/2006/relationships/customXml" Target="../ink/ink663.xml"/><Relationship Id="rId244" Type="http://schemas.openxmlformats.org/officeDocument/2006/relationships/customXml" Target="../ink/ink671.xml"/><Relationship Id="rId249" Type="http://schemas.openxmlformats.org/officeDocument/2006/relationships/image" Target="../media/image570.png"/><Relationship Id="rId13" Type="http://schemas.openxmlformats.org/officeDocument/2006/relationships/customXml" Target="../ink/ink555.xml"/><Relationship Id="rId18" Type="http://schemas.openxmlformats.org/officeDocument/2006/relationships/image" Target="../media/image310.png"/><Relationship Id="rId39" Type="http://schemas.openxmlformats.org/officeDocument/2006/relationships/customXml" Target="../ink/ink568.xml"/><Relationship Id="rId109" Type="http://schemas.openxmlformats.org/officeDocument/2006/relationships/customXml" Target="../ink/ink603.xml"/><Relationship Id="rId34" Type="http://schemas.openxmlformats.org/officeDocument/2006/relationships/image" Target="../media/image318.png"/><Relationship Id="rId50" Type="http://schemas.openxmlformats.org/officeDocument/2006/relationships/image" Target="../media/image326.png"/><Relationship Id="rId55" Type="http://schemas.openxmlformats.org/officeDocument/2006/relationships/customXml" Target="../ink/ink576.xml"/><Relationship Id="rId76" Type="http://schemas.openxmlformats.org/officeDocument/2006/relationships/image" Target="../media/image339.png"/><Relationship Id="rId97" Type="http://schemas.openxmlformats.org/officeDocument/2006/relationships/customXml" Target="../ink/ink597.xml"/><Relationship Id="rId104" Type="http://schemas.openxmlformats.org/officeDocument/2006/relationships/image" Target="../media/image500.png"/><Relationship Id="rId120" Type="http://schemas.openxmlformats.org/officeDocument/2006/relationships/image" Target="../media/image508.png"/><Relationship Id="rId125" Type="http://schemas.openxmlformats.org/officeDocument/2006/relationships/customXml" Target="../ink/ink611.xml"/><Relationship Id="rId141" Type="http://schemas.openxmlformats.org/officeDocument/2006/relationships/customXml" Target="../ink/ink619.xml"/><Relationship Id="rId146" Type="http://schemas.openxmlformats.org/officeDocument/2006/relationships/image" Target="../media/image521.png"/><Relationship Id="rId167" Type="http://schemas.openxmlformats.org/officeDocument/2006/relationships/image" Target="../media/image529.png"/><Relationship Id="rId188" Type="http://schemas.openxmlformats.org/officeDocument/2006/relationships/customXml" Target="../ink/ink643.xml"/><Relationship Id="rId7" Type="http://schemas.openxmlformats.org/officeDocument/2006/relationships/customXml" Target="../ink/ink552.xml"/><Relationship Id="rId71" Type="http://schemas.openxmlformats.org/officeDocument/2006/relationships/customXml" Target="../ink/ink584.xml"/><Relationship Id="rId92" Type="http://schemas.openxmlformats.org/officeDocument/2006/relationships/image" Target="../media/image347.png"/><Relationship Id="rId162" Type="http://schemas.openxmlformats.org/officeDocument/2006/relationships/customXml" Target="../ink/ink630.xml"/><Relationship Id="rId183" Type="http://schemas.openxmlformats.org/officeDocument/2006/relationships/image" Target="../media/image537.png"/><Relationship Id="rId213" Type="http://schemas.openxmlformats.org/officeDocument/2006/relationships/image" Target="../media/image552.png"/><Relationship Id="rId218" Type="http://schemas.openxmlformats.org/officeDocument/2006/relationships/customXml" Target="../ink/ink658.xml"/><Relationship Id="rId234" Type="http://schemas.openxmlformats.org/officeDocument/2006/relationships/customXml" Target="../ink/ink666.xml"/><Relationship Id="rId239" Type="http://schemas.openxmlformats.org/officeDocument/2006/relationships/image" Target="../media/image565.png"/><Relationship Id="rId2" Type="http://schemas.openxmlformats.org/officeDocument/2006/relationships/notesSlide" Target="../notesSlides/notesSlide7.xml"/><Relationship Id="rId29" Type="http://schemas.openxmlformats.org/officeDocument/2006/relationships/customXml" Target="../ink/ink563.xml"/><Relationship Id="rId24" Type="http://schemas.openxmlformats.org/officeDocument/2006/relationships/image" Target="../media/image313.png"/><Relationship Id="rId40" Type="http://schemas.openxmlformats.org/officeDocument/2006/relationships/image" Target="../media/image321.png"/><Relationship Id="rId45" Type="http://schemas.openxmlformats.org/officeDocument/2006/relationships/customXml" Target="../ink/ink571.xml"/><Relationship Id="rId66" Type="http://schemas.openxmlformats.org/officeDocument/2006/relationships/image" Target="../media/image334.png"/><Relationship Id="rId87" Type="http://schemas.openxmlformats.org/officeDocument/2006/relationships/customXml" Target="../ink/ink592.xml"/><Relationship Id="rId110" Type="http://schemas.openxmlformats.org/officeDocument/2006/relationships/image" Target="../media/image503.png"/><Relationship Id="rId115" Type="http://schemas.openxmlformats.org/officeDocument/2006/relationships/customXml" Target="../ink/ink606.xml"/><Relationship Id="rId131" Type="http://schemas.openxmlformats.org/officeDocument/2006/relationships/customXml" Target="../ink/ink614.xml"/><Relationship Id="rId136" Type="http://schemas.openxmlformats.org/officeDocument/2006/relationships/image" Target="../media/image516.png"/><Relationship Id="rId157" Type="http://schemas.openxmlformats.org/officeDocument/2006/relationships/image" Target="../media/image525.png"/><Relationship Id="rId178" Type="http://schemas.openxmlformats.org/officeDocument/2006/relationships/customXml" Target="../ink/ink638.xml"/><Relationship Id="rId61" Type="http://schemas.openxmlformats.org/officeDocument/2006/relationships/customXml" Target="../ink/ink579.xml"/><Relationship Id="rId82" Type="http://schemas.openxmlformats.org/officeDocument/2006/relationships/image" Target="../media/image342.png"/><Relationship Id="rId152" Type="http://schemas.openxmlformats.org/officeDocument/2006/relationships/image" Target="../media/image523.png"/><Relationship Id="rId173" Type="http://schemas.openxmlformats.org/officeDocument/2006/relationships/image" Target="../media/image532.png"/><Relationship Id="rId194" Type="http://schemas.openxmlformats.org/officeDocument/2006/relationships/customXml" Target="../ink/ink646.xml"/><Relationship Id="rId199" Type="http://schemas.openxmlformats.org/officeDocument/2006/relationships/image" Target="../media/image545.png"/><Relationship Id="rId203" Type="http://schemas.openxmlformats.org/officeDocument/2006/relationships/image" Target="../media/image547.png"/><Relationship Id="rId208" Type="http://schemas.openxmlformats.org/officeDocument/2006/relationships/customXml" Target="../ink/ink653.xml"/><Relationship Id="rId229" Type="http://schemas.openxmlformats.org/officeDocument/2006/relationships/image" Target="../media/image560.png"/><Relationship Id="rId19" Type="http://schemas.openxmlformats.org/officeDocument/2006/relationships/customXml" Target="../ink/ink558.xml"/><Relationship Id="rId224" Type="http://schemas.openxmlformats.org/officeDocument/2006/relationships/customXml" Target="../ink/ink661.xml"/><Relationship Id="rId240" Type="http://schemas.openxmlformats.org/officeDocument/2006/relationships/customXml" Target="../ink/ink669.xml"/><Relationship Id="rId245" Type="http://schemas.openxmlformats.org/officeDocument/2006/relationships/image" Target="../media/image568.png"/><Relationship Id="rId14" Type="http://schemas.openxmlformats.org/officeDocument/2006/relationships/image" Target="../media/image308.png"/><Relationship Id="rId30" Type="http://schemas.openxmlformats.org/officeDocument/2006/relationships/image" Target="../media/image316.png"/><Relationship Id="rId35" Type="http://schemas.openxmlformats.org/officeDocument/2006/relationships/customXml" Target="../ink/ink566.xml"/><Relationship Id="rId56" Type="http://schemas.openxmlformats.org/officeDocument/2006/relationships/image" Target="../media/image329.png"/><Relationship Id="rId77" Type="http://schemas.openxmlformats.org/officeDocument/2006/relationships/customXml" Target="../ink/ink587.xml"/><Relationship Id="rId100" Type="http://schemas.openxmlformats.org/officeDocument/2006/relationships/image" Target="../media/image498.png"/><Relationship Id="rId105" Type="http://schemas.openxmlformats.org/officeDocument/2006/relationships/customXml" Target="../ink/ink601.xml"/><Relationship Id="rId126" Type="http://schemas.openxmlformats.org/officeDocument/2006/relationships/image" Target="../media/image511.png"/><Relationship Id="rId147" Type="http://schemas.openxmlformats.org/officeDocument/2006/relationships/customXml" Target="../ink/ink622.xml"/><Relationship Id="rId168" Type="http://schemas.openxmlformats.org/officeDocument/2006/relationships/customXml" Target="../ink/ink633.xml"/><Relationship Id="rId8" Type="http://schemas.openxmlformats.org/officeDocument/2006/relationships/image" Target="../media/image305.png"/><Relationship Id="rId51" Type="http://schemas.openxmlformats.org/officeDocument/2006/relationships/customXml" Target="../ink/ink574.xml"/><Relationship Id="rId72" Type="http://schemas.openxmlformats.org/officeDocument/2006/relationships/image" Target="../media/image337.png"/><Relationship Id="rId93" Type="http://schemas.openxmlformats.org/officeDocument/2006/relationships/customXml" Target="../ink/ink595.xml"/><Relationship Id="rId98" Type="http://schemas.openxmlformats.org/officeDocument/2006/relationships/image" Target="../media/image497.png"/><Relationship Id="rId121" Type="http://schemas.openxmlformats.org/officeDocument/2006/relationships/customXml" Target="../ink/ink609.xml"/><Relationship Id="rId142" Type="http://schemas.openxmlformats.org/officeDocument/2006/relationships/image" Target="../media/image519.png"/><Relationship Id="rId163" Type="http://schemas.openxmlformats.org/officeDocument/2006/relationships/image" Target="../media/image379.png"/><Relationship Id="rId184" Type="http://schemas.openxmlformats.org/officeDocument/2006/relationships/customXml" Target="../ink/ink641.xml"/><Relationship Id="rId189" Type="http://schemas.openxmlformats.org/officeDocument/2006/relationships/image" Target="../media/image540.png"/><Relationship Id="rId219" Type="http://schemas.openxmlformats.org/officeDocument/2006/relationships/image" Target="../media/image555.png"/><Relationship Id="rId3" Type="http://schemas.openxmlformats.org/officeDocument/2006/relationships/customXml" Target="../ink/ink550.xml"/><Relationship Id="rId214" Type="http://schemas.openxmlformats.org/officeDocument/2006/relationships/customXml" Target="../ink/ink656.xml"/><Relationship Id="rId230" Type="http://schemas.openxmlformats.org/officeDocument/2006/relationships/customXml" Target="../ink/ink664.xml"/><Relationship Id="rId235" Type="http://schemas.openxmlformats.org/officeDocument/2006/relationships/image" Target="../media/image563.png"/><Relationship Id="rId25" Type="http://schemas.openxmlformats.org/officeDocument/2006/relationships/customXml" Target="../ink/ink561.xml"/><Relationship Id="rId46" Type="http://schemas.openxmlformats.org/officeDocument/2006/relationships/image" Target="../media/image324.png"/><Relationship Id="rId67" Type="http://schemas.openxmlformats.org/officeDocument/2006/relationships/customXml" Target="../ink/ink582.xml"/><Relationship Id="rId116" Type="http://schemas.openxmlformats.org/officeDocument/2006/relationships/image" Target="../media/image506.png"/><Relationship Id="rId137" Type="http://schemas.openxmlformats.org/officeDocument/2006/relationships/customXml" Target="../ink/ink617.xml"/><Relationship Id="rId158" Type="http://schemas.openxmlformats.org/officeDocument/2006/relationships/customXml" Target="../ink/ink628.xml"/><Relationship Id="rId20" Type="http://schemas.openxmlformats.org/officeDocument/2006/relationships/image" Target="../media/image311.png"/><Relationship Id="rId41" Type="http://schemas.openxmlformats.org/officeDocument/2006/relationships/customXml" Target="../ink/ink569.xml"/><Relationship Id="rId62" Type="http://schemas.openxmlformats.org/officeDocument/2006/relationships/image" Target="../media/image332.png"/><Relationship Id="rId83" Type="http://schemas.openxmlformats.org/officeDocument/2006/relationships/customXml" Target="../ink/ink590.xml"/><Relationship Id="rId88" Type="http://schemas.openxmlformats.org/officeDocument/2006/relationships/image" Target="../media/image345.png"/><Relationship Id="rId111" Type="http://schemas.openxmlformats.org/officeDocument/2006/relationships/customXml" Target="../ink/ink604.xml"/><Relationship Id="rId132" Type="http://schemas.openxmlformats.org/officeDocument/2006/relationships/image" Target="../media/image514.png"/><Relationship Id="rId153" Type="http://schemas.openxmlformats.org/officeDocument/2006/relationships/customXml" Target="../ink/ink625.xml"/><Relationship Id="rId174" Type="http://schemas.openxmlformats.org/officeDocument/2006/relationships/customXml" Target="../ink/ink636.xml"/><Relationship Id="rId179" Type="http://schemas.openxmlformats.org/officeDocument/2006/relationships/image" Target="../media/image535.png"/><Relationship Id="rId195" Type="http://schemas.openxmlformats.org/officeDocument/2006/relationships/image" Target="../media/image543.png"/><Relationship Id="rId209" Type="http://schemas.openxmlformats.org/officeDocument/2006/relationships/image" Target="../media/image550.png"/><Relationship Id="rId190" Type="http://schemas.openxmlformats.org/officeDocument/2006/relationships/customXml" Target="../ink/ink644.xml"/><Relationship Id="rId204" Type="http://schemas.openxmlformats.org/officeDocument/2006/relationships/customXml" Target="../ink/ink651.xml"/><Relationship Id="rId220" Type="http://schemas.openxmlformats.org/officeDocument/2006/relationships/customXml" Target="../ink/ink659.xml"/><Relationship Id="rId225" Type="http://schemas.openxmlformats.org/officeDocument/2006/relationships/image" Target="../media/image558.png"/><Relationship Id="rId241" Type="http://schemas.openxmlformats.org/officeDocument/2006/relationships/image" Target="../media/image566.png"/><Relationship Id="rId246" Type="http://schemas.openxmlformats.org/officeDocument/2006/relationships/customXml" Target="../ink/ink672.xml"/><Relationship Id="rId15" Type="http://schemas.openxmlformats.org/officeDocument/2006/relationships/customXml" Target="../ink/ink556.xml"/><Relationship Id="rId36" Type="http://schemas.openxmlformats.org/officeDocument/2006/relationships/image" Target="../media/image319.png"/><Relationship Id="rId57" Type="http://schemas.openxmlformats.org/officeDocument/2006/relationships/customXml" Target="../ink/ink577.xml"/><Relationship Id="rId106" Type="http://schemas.openxmlformats.org/officeDocument/2006/relationships/image" Target="../media/image501.png"/><Relationship Id="rId127" Type="http://schemas.openxmlformats.org/officeDocument/2006/relationships/customXml" Target="../ink/ink612.xml"/><Relationship Id="rId10" Type="http://schemas.openxmlformats.org/officeDocument/2006/relationships/image" Target="../media/image306.png"/><Relationship Id="rId31" Type="http://schemas.openxmlformats.org/officeDocument/2006/relationships/customXml" Target="../ink/ink564.xml"/><Relationship Id="rId52" Type="http://schemas.openxmlformats.org/officeDocument/2006/relationships/image" Target="../media/image327.png"/><Relationship Id="rId73" Type="http://schemas.openxmlformats.org/officeDocument/2006/relationships/customXml" Target="../ink/ink585.xml"/><Relationship Id="rId78" Type="http://schemas.openxmlformats.org/officeDocument/2006/relationships/image" Target="../media/image340.png"/><Relationship Id="rId94" Type="http://schemas.openxmlformats.org/officeDocument/2006/relationships/image" Target="../media/image348.png"/><Relationship Id="rId99" Type="http://schemas.openxmlformats.org/officeDocument/2006/relationships/customXml" Target="../ink/ink598.xml"/><Relationship Id="rId101" Type="http://schemas.openxmlformats.org/officeDocument/2006/relationships/customXml" Target="../ink/ink599.xml"/><Relationship Id="rId122" Type="http://schemas.openxmlformats.org/officeDocument/2006/relationships/image" Target="../media/image509.png"/><Relationship Id="rId143" Type="http://schemas.openxmlformats.org/officeDocument/2006/relationships/customXml" Target="../ink/ink620.xml"/><Relationship Id="rId148" Type="http://schemas.openxmlformats.org/officeDocument/2006/relationships/image" Target="../media/image368.png"/><Relationship Id="rId164" Type="http://schemas.openxmlformats.org/officeDocument/2006/relationships/customXml" Target="../ink/ink631.xml"/><Relationship Id="rId169" Type="http://schemas.openxmlformats.org/officeDocument/2006/relationships/image" Target="../media/image530.png"/><Relationship Id="rId185" Type="http://schemas.openxmlformats.org/officeDocument/2006/relationships/image" Target="../media/image538.png"/><Relationship Id="rId4" Type="http://schemas.openxmlformats.org/officeDocument/2006/relationships/image" Target="../media/image303.png"/><Relationship Id="rId9" Type="http://schemas.openxmlformats.org/officeDocument/2006/relationships/customXml" Target="../ink/ink553.xml"/><Relationship Id="rId180" Type="http://schemas.openxmlformats.org/officeDocument/2006/relationships/customXml" Target="../ink/ink639.xml"/><Relationship Id="rId210" Type="http://schemas.openxmlformats.org/officeDocument/2006/relationships/customXml" Target="../ink/ink654.xml"/><Relationship Id="rId215" Type="http://schemas.openxmlformats.org/officeDocument/2006/relationships/image" Target="../media/image553.png"/><Relationship Id="rId236" Type="http://schemas.openxmlformats.org/officeDocument/2006/relationships/customXml" Target="../ink/ink667.xml"/><Relationship Id="rId26" Type="http://schemas.openxmlformats.org/officeDocument/2006/relationships/image" Target="../media/image314.png"/><Relationship Id="rId231" Type="http://schemas.openxmlformats.org/officeDocument/2006/relationships/image" Target="../media/image561.png"/><Relationship Id="rId47" Type="http://schemas.openxmlformats.org/officeDocument/2006/relationships/customXml" Target="../ink/ink572.xml"/><Relationship Id="rId68" Type="http://schemas.openxmlformats.org/officeDocument/2006/relationships/image" Target="../media/image335.png"/><Relationship Id="rId89" Type="http://schemas.openxmlformats.org/officeDocument/2006/relationships/customXml" Target="../ink/ink593.xml"/><Relationship Id="rId112" Type="http://schemas.openxmlformats.org/officeDocument/2006/relationships/image" Target="../media/image504.png"/><Relationship Id="rId133" Type="http://schemas.openxmlformats.org/officeDocument/2006/relationships/customXml" Target="../ink/ink615.xml"/><Relationship Id="rId154" Type="http://schemas.openxmlformats.org/officeDocument/2006/relationships/image" Target="../media/image524.png"/><Relationship Id="rId175" Type="http://schemas.openxmlformats.org/officeDocument/2006/relationships/image" Target="../media/image533.png"/><Relationship Id="rId196" Type="http://schemas.openxmlformats.org/officeDocument/2006/relationships/customXml" Target="../ink/ink647.xml"/><Relationship Id="rId200" Type="http://schemas.openxmlformats.org/officeDocument/2006/relationships/customXml" Target="../ink/ink649.xml"/><Relationship Id="rId16" Type="http://schemas.openxmlformats.org/officeDocument/2006/relationships/image" Target="../media/image309.png"/><Relationship Id="rId221" Type="http://schemas.openxmlformats.org/officeDocument/2006/relationships/image" Target="../media/image556.png"/><Relationship Id="rId242" Type="http://schemas.openxmlformats.org/officeDocument/2006/relationships/customXml" Target="../ink/ink670.xml"/><Relationship Id="rId37" Type="http://schemas.openxmlformats.org/officeDocument/2006/relationships/customXml" Target="../ink/ink567.xml"/><Relationship Id="rId58" Type="http://schemas.openxmlformats.org/officeDocument/2006/relationships/image" Target="../media/image330.png"/><Relationship Id="rId79" Type="http://schemas.openxmlformats.org/officeDocument/2006/relationships/customXml" Target="../ink/ink588.xml"/><Relationship Id="rId102" Type="http://schemas.openxmlformats.org/officeDocument/2006/relationships/image" Target="../media/image499.png"/><Relationship Id="rId123" Type="http://schemas.openxmlformats.org/officeDocument/2006/relationships/customXml" Target="../ink/ink610.xml"/><Relationship Id="rId144" Type="http://schemas.openxmlformats.org/officeDocument/2006/relationships/image" Target="../media/image520.png"/><Relationship Id="rId90" Type="http://schemas.openxmlformats.org/officeDocument/2006/relationships/image" Target="../media/image346.png"/><Relationship Id="rId165" Type="http://schemas.openxmlformats.org/officeDocument/2006/relationships/image" Target="../media/image528.png"/><Relationship Id="rId186" Type="http://schemas.openxmlformats.org/officeDocument/2006/relationships/customXml" Target="../ink/ink642.xml"/><Relationship Id="rId211" Type="http://schemas.openxmlformats.org/officeDocument/2006/relationships/image" Target="../media/image551.png"/><Relationship Id="rId232" Type="http://schemas.openxmlformats.org/officeDocument/2006/relationships/customXml" Target="../ink/ink665.xml"/><Relationship Id="rId27" Type="http://schemas.openxmlformats.org/officeDocument/2006/relationships/customXml" Target="../ink/ink562.xml"/><Relationship Id="rId48" Type="http://schemas.openxmlformats.org/officeDocument/2006/relationships/image" Target="../media/image325.png"/><Relationship Id="rId69" Type="http://schemas.openxmlformats.org/officeDocument/2006/relationships/customXml" Target="../ink/ink583.xml"/><Relationship Id="rId113" Type="http://schemas.openxmlformats.org/officeDocument/2006/relationships/customXml" Target="../ink/ink605.xml"/><Relationship Id="rId134" Type="http://schemas.openxmlformats.org/officeDocument/2006/relationships/image" Target="../media/image515.png"/><Relationship Id="rId80" Type="http://schemas.openxmlformats.org/officeDocument/2006/relationships/image" Target="../media/image341.png"/><Relationship Id="rId155" Type="http://schemas.openxmlformats.org/officeDocument/2006/relationships/customXml" Target="../ink/ink626.xml"/><Relationship Id="rId176" Type="http://schemas.openxmlformats.org/officeDocument/2006/relationships/customXml" Target="../ink/ink637.xml"/><Relationship Id="rId197" Type="http://schemas.openxmlformats.org/officeDocument/2006/relationships/image" Target="../media/image544.png"/><Relationship Id="rId201" Type="http://schemas.openxmlformats.org/officeDocument/2006/relationships/image" Target="../media/image546.png"/><Relationship Id="rId222" Type="http://schemas.openxmlformats.org/officeDocument/2006/relationships/customXml" Target="../ink/ink660.xml"/><Relationship Id="rId243" Type="http://schemas.openxmlformats.org/officeDocument/2006/relationships/image" Target="../media/image567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14.png"/><Relationship Id="rId117" Type="http://schemas.openxmlformats.org/officeDocument/2006/relationships/customXml" Target="../ink/ink731.xml"/><Relationship Id="rId21" Type="http://schemas.openxmlformats.org/officeDocument/2006/relationships/customXml" Target="../ink/ink683.xml"/><Relationship Id="rId42" Type="http://schemas.openxmlformats.org/officeDocument/2006/relationships/image" Target="../media/image322.png"/><Relationship Id="rId47" Type="http://schemas.openxmlformats.org/officeDocument/2006/relationships/customXml" Target="../ink/ink696.xml"/><Relationship Id="rId63" Type="http://schemas.openxmlformats.org/officeDocument/2006/relationships/customXml" Target="../ink/ink704.xml"/><Relationship Id="rId68" Type="http://schemas.openxmlformats.org/officeDocument/2006/relationships/image" Target="../media/image335.png"/><Relationship Id="rId84" Type="http://schemas.openxmlformats.org/officeDocument/2006/relationships/image" Target="../media/image343.png"/><Relationship Id="rId89" Type="http://schemas.openxmlformats.org/officeDocument/2006/relationships/customXml" Target="../ink/ink717.xml"/><Relationship Id="rId112" Type="http://schemas.openxmlformats.org/officeDocument/2006/relationships/image" Target="../media/image579.png"/><Relationship Id="rId133" Type="http://schemas.openxmlformats.org/officeDocument/2006/relationships/customXml" Target="../ink/ink739.xml"/><Relationship Id="rId138" Type="http://schemas.openxmlformats.org/officeDocument/2006/relationships/image" Target="../media/image592.png"/><Relationship Id="rId154" Type="http://schemas.openxmlformats.org/officeDocument/2006/relationships/image" Target="../media/image600.png"/><Relationship Id="rId16" Type="http://schemas.openxmlformats.org/officeDocument/2006/relationships/image" Target="../media/image309.png"/><Relationship Id="rId107" Type="http://schemas.openxmlformats.org/officeDocument/2006/relationships/customXml" Target="../ink/ink726.xml"/><Relationship Id="rId11" Type="http://schemas.openxmlformats.org/officeDocument/2006/relationships/customXml" Target="../ink/ink678.xml"/><Relationship Id="rId32" Type="http://schemas.openxmlformats.org/officeDocument/2006/relationships/image" Target="../media/image317.png"/><Relationship Id="rId37" Type="http://schemas.openxmlformats.org/officeDocument/2006/relationships/customXml" Target="../ink/ink691.xml"/><Relationship Id="rId53" Type="http://schemas.openxmlformats.org/officeDocument/2006/relationships/customXml" Target="../ink/ink699.xml"/><Relationship Id="rId58" Type="http://schemas.openxmlformats.org/officeDocument/2006/relationships/image" Target="../media/image330.png"/><Relationship Id="rId74" Type="http://schemas.openxmlformats.org/officeDocument/2006/relationships/image" Target="../media/image338.png"/><Relationship Id="rId79" Type="http://schemas.openxmlformats.org/officeDocument/2006/relationships/customXml" Target="../ink/ink712.xml"/><Relationship Id="rId102" Type="http://schemas.openxmlformats.org/officeDocument/2006/relationships/image" Target="../media/image574.png"/><Relationship Id="rId123" Type="http://schemas.openxmlformats.org/officeDocument/2006/relationships/customXml" Target="../ink/ink734.xml"/><Relationship Id="rId128" Type="http://schemas.openxmlformats.org/officeDocument/2006/relationships/image" Target="../media/image587.png"/><Relationship Id="rId144" Type="http://schemas.openxmlformats.org/officeDocument/2006/relationships/image" Target="../media/image595.png"/><Relationship Id="rId149" Type="http://schemas.openxmlformats.org/officeDocument/2006/relationships/customXml" Target="../ink/ink747.xml"/><Relationship Id="rId5" Type="http://schemas.openxmlformats.org/officeDocument/2006/relationships/customXml" Target="../ink/ink675.xml"/><Relationship Id="rId90" Type="http://schemas.openxmlformats.org/officeDocument/2006/relationships/image" Target="../media/image346.png"/><Relationship Id="rId95" Type="http://schemas.openxmlformats.org/officeDocument/2006/relationships/customXml" Target="../ink/ink720.xml"/><Relationship Id="rId22" Type="http://schemas.openxmlformats.org/officeDocument/2006/relationships/image" Target="../media/image312.png"/><Relationship Id="rId27" Type="http://schemas.openxmlformats.org/officeDocument/2006/relationships/customXml" Target="../ink/ink686.xml"/><Relationship Id="rId43" Type="http://schemas.openxmlformats.org/officeDocument/2006/relationships/customXml" Target="../ink/ink694.xml"/><Relationship Id="rId48" Type="http://schemas.openxmlformats.org/officeDocument/2006/relationships/image" Target="../media/image325.png"/><Relationship Id="rId64" Type="http://schemas.openxmlformats.org/officeDocument/2006/relationships/image" Target="../media/image333.png"/><Relationship Id="rId69" Type="http://schemas.openxmlformats.org/officeDocument/2006/relationships/customXml" Target="../ink/ink707.xml"/><Relationship Id="rId113" Type="http://schemas.openxmlformats.org/officeDocument/2006/relationships/customXml" Target="../ink/ink729.xml"/><Relationship Id="rId118" Type="http://schemas.openxmlformats.org/officeDocument/2006/relationships/image" Target="../media/image582.png"/><Relationship Id="rId134" Type="http://schemas.openxmlformats.org/officeDocument/2006/relationships/image" Target="../media/image590.png"/><Relationship Id="rId139" Type="http://schemas.openxmlformats.org/officeDocument/2006/relationships/customXml" Target="../ink/ink742.xml"/><Relationship Id="rId80" Type="http://schemas.openxmlformats.org/officeDocument/2006/relationships/image" Target="../media/image341.png"/><Relationship Id="rId85" Type="http://schemas.openxmlformats.org/officeDocument/2006/relationships/customXml" Target="../ink/ink715.xml"/><Relationship Id="rId150" Type="http://schemas.openxmlformats.org/officeDocument/2006/relationships/image" Target="../media/image598.png"/><Relationship Id="rId155" Type="http://schemas.openxmlformats.org/officeDocument/2006/relationships/customXml" Target="../ink/ink750.xml"/><Relationship Id="rId12" Type="http://schemas.openxmlformats.org/officeDocument/2006/relationships/image" Target="../media/image307.png"/><Relationship Id="rId17" Type="http://schemas.openxmlformats.org/officeDocument/2006/relationships/customXml" Target="../ink/ink681.xml"/><Relationship Id="rId25" Type="http://schemas.openxmlformats.org/officeDocument/2006/relationships/customXml" Target="../ink/ink685.xml"/><Relationship Id="rId33" Type="http://schemas.openxmlformats.org/officeDocument/2006/relationships/customXml" Target="../ink/ink689.xml"/><Relationship Id="rId38" Type="http://schemas.openxmlformats.org/officeDocument/2006/relationships/image" Target="../media/image320.png"/><Relationship Id="rId46" Type="http://schemas.openxmlformats.org/officeDocument/2006/relationships/image" Target="../media/image324.png"/><Relationship Id="rId59" Type="http://schemas.openxmlformats.org/officeDocument/2006/relationships/customXml" Target="../ink/ink702.xml"/><Relationship Id="rId67" Type="http://schemas.openxmlformats.org/officeDocument/2006/relationships/customXml" Target="../ink/ink706.xml"/><Relationship Id="rId103" Type="http://schemas.openxmlformats.org/officeDocument/2006/relationships/customXml" Target="../ink/ink724.xml"/><Relationship Id="rId108" Type="http://schemas.openxmlformats.org/officeDocument/2006/relationships/image" Target="../media/image577.png"/><Relationship Id="rId116" Type="http://schemas.openxmlformats.org/officeDocument/2006/relationships/image" Target="../media/image581.png"/><Relationship Id="rId124" Type="http://schemas.openxmlformats.org/officeDocument/2006/relationships/image" Target="../media/image585.png"/><Relationship Id="rId129" Type="http://schemas.openxmlformats.org/officeDocument/2006/relationships/customXml" Target="../ink/ink737.xml"/><Relationship Id="rId137" Type="http://schemas.openxmlformats.org/officeDocument/2006/relationships/customXml" Target="../ink/ink741.xml"/><Relationship Id="rId20" Type="http://schemas.openxmlformats.org/officeDocument/2006/relationships/image" Target="../media/image311.png"/><Relationship Id="rId41" Type="http://schemas.openxmlformats.org/officeDocument/2006/relationships/customXml" Target="../ink/ink693.xml"/><Relationship Id="rId54" Type="http://schemas.openxmlformats.org/officeDocument/2006/relationships/image" Target="../media/image328.png"/><Relationship Id="rId62" Type="http://schemas.openxmlformats.org/officeDocument/2006/relationships/image" Target="../media/image332.png"/><Relationship Id="rId70" Type="http://schemas.openxmlformats.org/officeDocument/2006/relationships/image" Target="../media/image336.png"/><Relationship Id="rId75" Type="http://schemas.openxmlformats.org/officeDocument/2006/relationships/customXml" Target="../ink/ink710.xml"/><Relationship Id="rId83" Type="http://schemas.openxmlformats.org/officeDocument/2006/relationships/customXml" Target="../ink/ink714.xml"/><Relationship Id="rId88" Type="http://schemas.openxmlformats.org/officeDocument/2006/relationships/image" Target="../media/image345.png"/><Relationship Id="rId91" Type="http://schemas.openxmlformats.org/officeDocument/2006/relationships/customXml" Target="../ink/ink718.xml"/><Relationship Id="rId96" Type="http://schemas.openxmlformats.org/officeDocument/2006/relationships/image" Target="../media/image571.png"/><Relationship Id="rId111" Type="http://schemas.openxmlformats.org/officeDocument/2006/relationships/customXml" Target="../ink/ink728.xml"/><Relationship Id="rId132" Type="http://schemas.openxmlformats.org/officeDocument/2006/relationships/image" Target="../media/image589.png"/><Relationship Id="rId140" Type="http://schemas.openxmlformats.org/officeDocument/2006/relationships/image" Target="../media/image593.png"/><Relationship Id="rId145" Type="http://schemas.openxmlformats.org/officeDocument/2006/relationships/customXml" Target="../ink/ink745.xml"/><Relationship Id="rId153" Type="http://schemas.openxmlformats.org/officeDocument/2006/relationships/customXml" Target="../ink/ink7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4.png"/><Relationship Id="rId15" Type="http://schemas.openxmlformats.org/officeDocument/2006/relationships/customXml" Target="../ink/ink680.xml"/><Relationship Id="rId23" Type="http://schemas.openxmlformats.org/officeDocument/2006/relationships/customXml" Target="../ink/ink684.xml"/><Relationship Id="rId28" Type="http://schemas.openxmlformats.org/officeDocument/2006/relationships/image" Target="../media/image315.png"/><Relationship Id="rId36" Type="http://schemas.openxmlformats.org/officeDocument/2006/relationships/image" Target="../media/image319.png"/><Relationship Id="rId49" Type="http://schemas.openxmlformats.org/officeDocument/2006/relationships/customXml" Target="../ink/ink697.xml"/><Relationship Id="rId57" Type="http://schemas.openxmlformats.org/officeDocument/2006/relationships/customXml" Target="../ink/ink701.xml"/><Relationship Id="rId106" Type="http://schemas.openxmlformats.org/officeDocument/2006/relationships/image" Target="../media/image576.png"/><Relationship Id="rId114" Type="http://schemas.openxmlformats.org/officeDocument/2006/relationships/image" Target="../media/image580.png"/><Relationship Id="rId119" Type="http://schemas.openxmlformats.org/officeDocument/2006/relationships/customXml" Target="../ink/ink732.xml"/><Relationship Id="rId127" Type="http://schemas.openxmlformats.org/officeDocument/2006/relationships/customXml" Target="../ink/ink736.xml"/><Relationship Id="rId10" Type="http://schemas.openxmlformats.org/officeDocument/2006/relationships/image" Target="../media/image306.png"/><Relationship Id="rId31" Type="http://schemas.openxmlformats.org/officeDocument/2006/relationships/customXml" Target="../ink/ink688.xml"/><Relationship Id="rId44" Type="http://schemas.openxmlformats.org/officeDocument/2006/relationships/image" Target="../media/image323.png"/><Relationship Id="rId52" Type="http://schemas.openxmlformats.org/officeDocument/2006/relationships/image" Target="../media/image327.png"/><Relationship Id="rId60" Type="http://schemas.openxmlformats.org/officeDocument/2006/relationships/image" Target="../media/image331.png"/><Relationship Id="rId65" Type="http://schemas.openxmlformats.org/officeDocument/2006/relationships/customXml" Target="../ink/ink705.xml"/><Relationship Id="rId73" Type="http://schemas.openxmlformats.org/officeDocument/2006/relationships/customXml" Target="../ink/ink709.xml"/><Relationship Id="rId78" Type="http://schemas.openxmlformats.org/officeDocument/2006/relationships/image" Target="../media/image340.png"/><Relationship Id="rId81" Type="http://schemas.openxmlformats.org/officeDocument/2006/relationships/customXml" Target="../ink/ink713.xml"/><Relationship Id="rId86" Type="http://schemas.openxmlformats.org/officeDocument/2006/relationships/image" Target="../media/image344.png"/><Relationship Id="rId94" Type="http://schemas.openxmlformats.org/officeDocument/2006/relationships/image" Target="../media/image348.png"/><Relationship Id="rId99" Type="http://schemas.openxmlformats.org/officeDocument/2006/relationships/customXml" Target="../ink/ink722.xml"/><Relationship Id="rId101" Type="http://schemas.openxmlformats.org/officeDocument/2006/relationships/customXml" Target="../ink/ink723.xml"/><Relationship Id="rId122" Type="http://schemas.openxmlformats.org/officeDocument/2006/relationships/image" Target="../media/image584.png"/><Relationship Id="rId130" Type="http://schemas.openxmlformats.org/officeDocument/2006/relationships/image" Target="../media/image588.png"/><Relationship Id="rId135" Type="http://schemas.openxmlformats.org/officeDocument/2006/relationships/customXml" Target="../ink/ink740.xml"/><Relationship Id="rId143" Type="http://schemas.openxmlformats.org/officeDocument/2006/relationships/customXml" Target="../ink/ink744.xml"/><Relationship Id="rId148" Type="http://schemas.openxmlformats.org/officeDocument/2006/relationships/image" Target="../media/image597.png"/><Relationship Id="rId151" Type="http://schemas.openxmlformats.org/officeDocument/2006/relationships/customXml" Target="../ink/ink748.xml"/><Relationship Id="rId156" Type="http://schemas.openxmlformats.org/officeDocument/2006/relationships/image" Target="../media/image601.png"/><Relationship Id="rId4" Type="http://schemas.openxmlformats.org/officeDocument/2006/relationships/image" Target="../media/image303.png"/><Relationship Id="rId9" Type="http://schemas.openxmlformats.org/officeDocument/2006/relationships/customXml" Target="../ink/ink677.xml"/><Relationship Id="rId13" Type="http://schemas.openxmlformats.org/officeDocument/2006/relationships/customXml" Target="../ink/ink679.xml"/><Relationship Id="rId18" Type="http://schemas.openxmlformats.org/officeDocument/2006/relationships/image" Target="../media/image310.png"/><Relationship Id="rId39" Type="http://schemas.openxmlformats.org/officeDocument/2006/relationships/customXml" Target="../ink/ink692.xml"/><Relationship Id="rId109" Type="http://schemas.openxmlformats.org/officeDocument/2006/relationships/customXml" Target="../ink/ink727.xml"/><Relationship Id="rId34" Type="http://schemas.openxmlformats.org/officeDocument/2006/relationships/image" Target="../media/image318.png"/><Relationship Id="rId50" Type="http://schemas.openxmlformats.org/officeDocument/2006/relationships/image" Target="../media/image326.png"/><Relationship Id="rId55" Type="http://schemas.openxmlformats.org/officeDocument/2006/relationships/customXml" Target="../ink/ink700.xml"/><Relationship Id="rId76" Type="http://schemas.openxmlformats.org/officeDocument/2006/relationships/image" Target="../media/image339.png"/><Relationship Id="rId97" Type="http://schemas.openxmlformats.org/officeDocument/2006/relationships/customXml" Target="../ink/ink721.xml"/><Relationship Id="rId104" Type="http://schemas.openxmlformats.org/officeDocument/2006/relationships/image" Target="../media/image575.png"/><Relationship Id="rId120" Type="http://schemas.openxmlformats.org/officeDocument/2006/relationships/image" Target="../media/image583.png"/><Relationship Id="rId125" Type="http://schemas.openxmlformats.org/officeDocument/2006/relationships/customXml" Target="../ink/ink735.xml"/><Relationship Id="rId141" Type="http://schemas.openxmlformats.org/officeDocument/2006/relationships/customXml" Target="../ink/ink743.xml"/><Relationship Id="rId146" Type="http://schemas.openxmlformats.org/officeDocument/2006/relationships/image" Target="../media/image596.png"/><Relationship Id="rId7" Type="http://schemas.openxmlformats.org/officeDocument/2006/relationships/customXml" Target="../ink/ink676.xml"/><Relationship Id="rId71" Type="http://schemas.openxmlformats.org/officeDocument/2006/relationships/customXml" Target="../ink/ink708.xml"/><Relationship Id="rId92" Type="http://schemas.openxmlformats.org/officeDocument/2006/relationships/image" Target="../media/image347.png"/><Relationship Id="rId2" Type="http://schemas.openxmlformats.org/officeDocument/2006/relationships/notesSlide" Target="../notesSlides/notesSlide8.xml"/><Relationship Id="rId29" Type="http://schemas.openxmlformats.org/officeDocument/2006/relationships/customXml" Target="../ink/ink687.xml"/><Relationship Id="rId24" Type="http://schemas.openxmlformats.org/officeDocument/2006/relationships/image" Target="../media/image313.png"/><Relationship Id="rId40" Type="http://schemas.openxmlformats.org/officeDocument/2006/relationships/image" Target="../media/image321.png"/><Relationship Id="rId45" Type="http://schemas.openxmlformats.org/officeDocument/2006/relationships/customXml" Target="../ink/ink695.xml"/><Relationship Id="rId66" Type="http://schemas.openxmlformats.org/officeDocument/2006/relationships/image" Target="../media/image334.png"/><Relationship Id="rId87" Type="http://schemas.openxmlformats.org/officeDocument/2006/relationships/customXml" Target="../ink/ink716.xml"/><Relationship Id="rId110" Type="http://schemas.openxmlformats.org/officeDocument/2006/relationships/image" Target="../media/image578.png"/><Relationship Id="rId115" Type="http://schemas.openxmlformats.org/officeDocument/2006/relationships/customXml" Target="../ink/ink730.xml"/><Relationship Id="rId131" Type="http://schemas.openxmlformats.org/officeDocument/2006/relationships/customXml" Target="../ink/ink738.xml"/><Relationship Id="rId136" Type="http://schemas.openxmlformats.org/officeDocument/2006/relationships/image" Target="../media/image591.png"/><Relationship Id="rId61" Type="http://schemas.openxmlformats.org/officeDocument/2006/relationships/customXml" Target="../ink/ink703.xml"/><Relationship Id="rId82" Type="http://schemas.openxmlformats.org/officeDocument/2006/relationships/image" Target="../media/image342.png"/><Relationship Id="rId152" Type="http://schemas.openxmlformats.org/officeDocument/2006/relationships/image" Target="../media/image599.png"/><Relationship Id="rId19" Type="http://schemas.openxmlformats.org/officeDocument/2006/relationships/customXml" Target="../ink/ink682.xml"/><Relationship Id="rId14" Type="http://schemas.openxmlformats.org/officeDocument/2006/relationships/image" Target="../media/image308.png"/><Relationship Id="rId30" Type="http://schemas.openxmlformats.org/officeDocument/2006/relationships/image" Target="../media/image316.png"/><Relationship Id="rId35" Type="http://schemas.openxmlformats.org/officeDocument/2006/relationships/customXml" Target="../ink/ink690.xml"/><Relationship Id="rId56" Type="http://schemas.openxmlformats.org/officeDocument/2006/relationships/image" Target="../media/image329.png"/><Relationship Id="rId77" Type="http://schemas.openxmlformats.org/officeDocument/2006/relationships/customXml" Target="../ink/ink711.xml"/><Relationship Id="rId100" Type="http://schemas.openxmlformats.org/officeDocument/2006/relationships/image" Target="../media/image573.png"/><Relationship Id="rId105" Type="http://schemas.openxmlformats.org/officeDocument/2006/relationships/customXml" Target="../ink/ink725.xml"/><Relationship Id="rId126" Type="http://schemas.openxmlformats.org/officeDocument/2006/relationships/image" Target="../media/image586.png"/><Relationship Id="rId147" Type="http://schemas.openxmlformats.org/officeDocument/2006/relationships/customXml" Target="../ink/ink746.xml"/><Relationship Id="rId8" Type="http://schemas.openxmlformats.org/officeDocument/2006/relationships/image" Target="../media/image305.png"/><Relationship Id="rId51" Type="http://schemas.openxmlformats.org/officeDocument/2006/relationships/customXml" Target="../ink/ink698.xml"/><Relationship Id="rId72" Type="http://schemas.openxmlformats.org/officeDocument/2006/relationships/image" Target="../media/image337.png"/><Relationship Id="rId93" Type="http://schemas.openxmlformats.org/officeDocument/2006/relationships/customXml" Target="../ink/ink719.xml"/><Relationship Id="rId98" Type="http://schemas.openxmlformats.org/officeDocument/2006/relationships/image" Target="../media/image572.png"/><Relationship Id="rId121" Type="http://schemas.openxmlformats.org/officeDocument/2006/relationships/customXml" Target="../ink/ink733.xml"/><Relationship Id="rId142" Type="http://schemas.openxmlformats.org/officeDocument/2006/relationships/image" Target="../media/image594.png"/><Relationship Id="rId3" Type="http://schemas.openxmlformats.org/officeDocument/2006/relationships/customXml" Target="../ink/ink674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910.png"/><Relationship Id="rId117" Type="http://schemas.openxmlformats.org/officeDocument/2006/relationships/customXml" Target="../ink/ink809.xml"/><Relationship Id="rId21" Type="http://schemas.openxmlformats.org/officeDocument/2006/relationships/customXml" Target="../ink/ink760.xml"/><Relationship Id="rId42" Type="http://schemas.openxmlformats.org/officeDocument/2006/relationships/image" Target="../media/image2990.png"/><Relationship Id="rId47" Type="http://schemas.openxmlformats.org/officeDocument/2006/relationships/customXml" Target="../ink/ink773.xml"/><Relationship Id="rId63" Type="http://schemas.openxmlformats.org/officeDocument/2006/relationships/customXml" Target="../ink/ink781.xml"/><Relationship Id="rId68" Type="http://schemas.openxmlformats.org/officeDocument/2006/relationships/image" Target="../media/image3120.png"/><Relationship Id="rId84" Type="http://schemas.openxmlformats.org/officeDocument/2006/relationships/image" Target="../media/image3200.png"/><Relationship Id="rId89" Type="http://schemas.openxmlformats.org/officeDocument/2006/relationships/customXml" Target="../ink/ink794.xml"/><Relationship Id="rId112" Type="http://schemas.openxmlformats.org/officeDocument/2006/relationships/image" Target="../media/image3340.png"/><Relationship Id="rId133" Type="http://schemas.openxmlformats.org/officeDocument/2006/relationships/customXml" Target="../ink/ink817.xml"/><Relationship Id="rId138" Type="http://schemas.openxmlformats.org/officeDocument/2006/relationships/image" Target="../media/image3460.png"/><Relationship Id="rId154" Type="http://schemas.openxmlformats.org/officeDocument/2006/relationships/image" Target="../media/image3540.png"/><Relationship Id="rId159" Type="http://schemas.openxmlformats.org/officeDocument/2006/relationships/customXml" Target="../ink/ink830.xml"/><Relationship Id="rId175" Type="http://schemas.openxmlformats.org/officeDocument/2006/relationships/customXml" Target="../ink/ink838.xml"/><Relationship Id="rId170" Type="http://schemas.openxmlformats.org/officeDocument/2006/relationships/image" Target="../media/image3620.png"/><Relationship Id="rId16" Type="http://schemas.openxmlformats.org/officeDocument/2006/relationships/image" Target="../media/image2860.png"/><Relationship Id="rId107" Type="http://schemas.openxmlformats.org/officeDocument/2006/relationships/customXml" Target="../ink/ink803.xml"/><Relationship Id="rId11" Type="http://schemas.openxmlformats.org/officeDocument/2006/relationships/customXml" Target="../ink/ink755.xml"/><Relationship Id="rId32" Type="http://schemas.openxmlformats.org/officeDocument/2006/relationships/image" Target="../media/image2940.png"/><Relationship Id="rId37" Type="http://schemas.openxmlformats.org/officeDocument/2006/relationships/customXml" Target="../ink/ink768.xml"/><Relationship Id="rId53" Type="http://schemas.openxmlformats.org/officeDocument/2006/relationships/customXml" Target="../ink/ink776.xml"/><Relationship Id="rId58" Type="http://schemas.openxmlformats.org/officeDocument/2006/relationships/image" Target="../media/image3070.png"/><Relationship Id="rId74" Type="http://schemas.openxmlformats.org/officeDocument/2006/relationships/image" Target="../media/image3150.png"/><Relationship Id="rId79" Type="http://schemas.openxmlformats.org/officeDocument/2006/relationships/customXml" Target="../ink/ink789.xml"/><Relationship Id="rId102" Type="http://schemas.openxmlformats.org/officeDocument/2006/relationships/image" Target="../media/image3290.png"/><Relationship Id="rId123" Type="http://schemas.openxmlformats.org/officeDocument/2006/relationships/customXml" Target="../ink/ink812.xml"/><Relationship Id="rId128" Type="http://schemas.openxmlformats.org/officeDocument/2006/relationships/image" Target="../media/image3410.png"/><Relationship Id="rId144" Type="http://schemas.openxmlformats.org/officeDocument/2006/relationships/image" Target="../media/image3490.png"/><Relationship Id="rId149" Type="http://schemas.openxmlformats.org/officeDocument/2006/relationships/customXml" Target="../ink/ink825.xml"/><Relationship Id="rId5" Type="http://schemas.openxmlformats.org/officeDocument/2006/relationships/customXml" Target="../ink/ink752.xml"/><Relationship Id="rId90" Type="http://schemas.openxmlformats.org/officeDocument/2006/relationships/image" Target="../media/image3230.png"/><Relationship Id="rId95" Type="http://schemas.openxmlformats.org/officeDocument/2006/relationships/customXml" Target="../ink/ink797.xml"/><Relationship Id="rId160" Type="http://schemas.openxmlformats.org/officeDocument/2006/relationships/image" Target="../media/image3570.png"/><Relationship Id="rId165" Type="http://schemas.openxmlformats.org/officeDocument/2006/relationships/customXml" Target="../ink/ink833.xml"/><Relationship Id="rId181" Type="http://schemas.openxmlformats.org/officeDocument/2006/relationships/customXml" Target="../ink/ink841.xml"/><Relationship Id="rId22" Type="http://schemas.openxmlformats.org/officeDocument/2006/relationships/image" Target="../media/image2890.png"/><Relationship Id="rId27" Type="http://schemas.openxmlformats.org/officeDocument/2006/relationships/customXml" Target="../ink/ink763.xml"/><Relationship Id="rId43" Type="http://schemas.openxmlformats.org/officeDocument/2006/relationships/customXml" Target="../ink/ink771.xml"/><Relationship Id="rId48" Type="http://schemas.openxmlformats.org/officeDocument/2006/relationships/image" Target="../media/image3020.png"/><Relationship Id="rId64" Type="http://schemas.openxmlformats.org/officeDocument/2006/relationships/image" Target="../media/image3100.png"/><Relationship Id="rId69" Type="http://schemas.openxmlformats.org/officeDocument/2006/relationships/customXml" Target="../ink/ink784.xml"/><Relationship Id="rId113" Type="http://schemas.openxmlformats.org/officeDocument/2006/relationships/customXml" Target="../ink/ink806.xml"/><Relationship Id="rId118" Type="http://schemas.openxmlformats.org/officeDocument/2006/relationships/image" Target="../media/image3360.png"/><Relationship Id="rId134" Type="http://schemas.openxmlformats.org/officeDocument/2006/relationships/image" Target="../media/image3440.png"/><Relationship Id="rId139" Type="http://schemas.openxmlformats.org/officeDocument/2006/relationships/customXml" Target="../ink/ink820.xml"/><Relationship Id="rId80" Type="http://schemas.openxmlformats.org/officeDocument/2006/relationships/image" Target="../media/image3180.png"/><Relationship Id="rId85" Type="http://schemas.openxmlformats.org/officeDocument/2006/relationships/customXml" Target="../ink/ink792.xml"/><Relationship Id="rId150" Type="http://schemas.openxmlformats.org/officeDocument/2006/relationships/image" Target="../media/image3520.png"/><Relationship Id="rId155" Type="http://schemas.openxmlformats.org/officeDocument/2006/relationships/customXml" Target="../ink/ink828.xml"/><Relationship Id="rId171" Type="http://schemas.openxmlformats.org/officeDocument/2006/relationships/customXml" Target="../ink/ink836.xml"/><Relationship Id="rId176" Type="http://schemas.openxmlformats.org/officeDocument/2006/relationships/image" Target="../media/image3650.png"/><Relationship Id="rId12" Type="http://schemas.openxmlformats.org/officeDocument/2006/relationships/image" Target="../media/image2840.png"/><Relationship Id="rId17" Type="http://schemas.openxmlformats.org/officeDocument/2006/relationships/customXml" Target="../ink/ink758.xml"/><Relationship Id="rId33" Type="http://schemas.openxmlformats.org/officeDocument/2006/relationships/customXml" Target="../ink/ink766.xml"/><Relationship Id="rId38" Type="http://schemas.openxmlformats.org/officeDocument/2006/relationships/image" Target="../media/image2970.png"/><Relationship Id="rId59" Type="http://schemas.openxmlformats.org/officeDocument/2006/relationships/customXml" Target="../ink/ink779.xml"/><Relationship Id="rId103" Type="http://schemas.openxmlformats.org/officeDocument/2006/relationships/customXml" Target="../ink/ink801.xml"/><Relationship Id="rId108" Type="http://schemas.openxmlformats.org/officeDocument/2006/relationships/image" Target="../media/image3320.png"/><Relationship Id="rId124" Type="http://schemas.openxmlformats.org/officeDocument/2006/relationships/image" Target="../media/image3390.png"/><Relationship Id="rId129" Type="http://schemas.openxmlformats.org/officeDocument/2006/relationships/customXml" Target="../ink/ink815.xml"/><Relationship Id="rId54" Type="http://schemas.openxmlformats.org/officeDocument/2006/relationships/image" Target="../media/image3050.png"/><Relationship Id="rId70" Type="http://schemas.openxmlformats.org/officeDocument/2006/relationships/image" Target="../media/image3130.png"/><Relationship Id="rId75" Type="http://schemas.openxmlformats.org/officeDocument/2006/relationships/customXml" Target="../ink/ink787.xml"/><Relationship Id="rId91" Type="http://schemas.openxmlformats.org/officeDocument/2006/relationships/customXml" Target="../ink/ink795.xml"/><Relationship Id="rId96" Type="http://schemas.openxmlformats.org/officeDocument/2006/relationships/image" Target="../media/image3260.png"/><Relationship Id="rId140" Type="http://schemas.openxmlformats.org/officeDocument/2006/relationships/image" Target="../media/image3470.png"/><Relationship Id="rId145" Type="http://schemas.openxmlformats.org/officeDocument/2006/relationships/customXml" Target="../ink/ink823.xml"/><Relationship Id="rId161" Type="http://schemas.openxmlformats.org/officeDocument/2006/relationships/customXml" Target="../ink/ink831.xml"/><Relationship Id="rId166" Type="http://schemas.openxmlformats.org/officeDocument/2006/relationships/image" Target="../media/image3600.png"/><Relationship Id="rId182" Type="http://schemas.openxmlformats.org/officeDocument/2006/relationships/image" Target="../media/image36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10.png"/><Relationship Id="rId23" Type="http://schemas.openxmlformats.org/officeDocument/2006/relationships/customXml" Target="../ink/ink761.xml"/><Relationship Id="rId28" Type="http://schemas.openxmlformats.org/officeDocument/2006/relationships/image" Target="../media/image2920.png"/><Relationship Id="rId49" Type="http://schemas.openxmlformats.org/officeDocument/2006/relationships/customXml" Target="../ink/ink774.xml"/><Relationship Id="rId114" Type="http://schemas.openxmlformats.org/officeDocument/2006/relationships/customXml" Target="../ink/ink807.xml"/><Relationship Id="rId119" Type="http://schemas.openxmlformats.org/officeDocument/2006/relationships/customXml" Target="../ink/ink810.xml"/><Relationship Id="rId44" Type="http://schemas.openxmlformats.org/officeDocument/2006/relationships/image" Target="../media/image3000.png"/><Relationship Id="rId60" Type="http://schemas.openxmlformats.org/officeDocument/2006/relationships/image" Target="../media/image3080.png"/><Relationship Id="rId65" Type="http://schemas.openxmlformats.org/officeDocument/2006/relationships/customXml" Target="../ink/ink782.xml"/><Relationship Id="rId81" Type="http://schemas.openxmlformats.org/officeDocument/2006/relationships/customXml" Target="../ink/ink790.xml"/><Relationship Id="rId86" Type="http://schemas.openxmlformats.org/officeDocument/2006/relationships/image" Target="../media/image3210.png"/><Relationship Id="rId130" Type="http://schemas.openxmlformats.org/officeDocument/2006/relationships/image" Target="../media/image3420.png"/><Relationship Id="rId135" Type="http://schemas.openxmlformats.org/officeDocument/2006/relationships/customXml" Target="../ink/ink818.xml"/><Relationship Id="rId151" Type="http://schemas.openxmlformats.org/officeDocument/2006/relationships/customXml" Target="../ink/ink826.xml"/><Relationship Id="rId156" Type="http://schemas.openxmlformats.org/officeDocument/2006/relationships/image" Target="../media/image3550.png"/><Relationship Id="rId177" Type="http://schemas.openxmlformats.org/officeDocument/2006/relationships/customXml" Target="../ink/ink839.xml"/><Relationship Id="rId4" Type="http://schemas.openxmlformats.org/officeDocument/2006/relationships/image" Target="../media/image2800.png"/><Relationship Id="rId9" Type="http://schemas.openxmlformats.org/officeDocument/2006/relationships/customXml" Target="../ink/ink754.xml"/><Relationship Id="rId172" Type="http://schemas.openxmlformats.org/officeDocument/2006/relationships/image" Target="../media/image3630.png"/><Relationship Id="rId180" Type="http://schemas.openxmlformats.org/officeDocument/2006/relationships/image" Target="../media/image3670.png"/><Relationship Id="rId13" Type="http://schemas.openxmlformats.org/officeDocument/2006/relationships/customXml" Target="../ink/ink756.xml"/><Relationship Id="rId18" Type="http://schemas.openxmlformats.org/officeDocument/2006/relationships/image" Target="../media/image2870.png"/><Relationship Id="rId39" Type="http://schemas.openxmlformats.org/officeDocument/2006/relationships/customXml" Target="../ink/ink769.xml"/><Relationship Id="rId109" Type="http://schemas.openxmlformats.org/officeDocument/2006/relationships/customXml" Target="../ink/ink804.xml"/><Relationship Id="rId34" Type="http://schemas.openxmlformats.org/officeDocument/2006/relationships/image" Target="../media/image2950.png"/><Relationship Id="rId50" Type="http://schemas.openxmlformats.org/officeDocument/2006/relationships/image" Target="../media/image3030.png"/><Relationship Id="rId55" Type="http://schemas.openxmlformats.org/officeDocument/2006/relationships/customXml" Target="../ink/ink777.xml"/><Relationship Id="rId76" Type="http://schemas.openxmlformats.org/officeDocument/2006/relationships/image" Target="../media/image3160.png"/><Relationship Id="rId97" Type="http://schemas.openxmlformats.org/officeDocument/2006/relationships/customXml" Target="../ink/ink798.xml"/><Relationship Id="rId104" Type="http://schemas.openxmlformats.org/officeDocument/2006/relationships/image" Target="../media/image3300.png"/><Relationship Id="rId120" Type="http://schemas.openxmlformats.org/officeDocument/2006/relationships/image" Target="../media/image3370.png"/><Relationship Id="rId125" Type="http://schemas.openxmlformats.org/officeDocument/2006/relationships/customXml" Target="../ink/ink813.xml"/><Relationship Id="rId141" Type="http://schemas.openxmlformats.org/officeDocument/2006/relationships/customXml" Target="../ink/ink821.xml"/><Relationship Id="rId146" Type="http://schemas.openxmlformats.org/officeDocument/2006/relationships/image" Target="../media/image3500.png"/><Relationship Id="rId167" Type="http://schemas.openxmlformats.org/officeDocument/2006/relationships/customXml" Target="../ink/ink834.xml"/><Relationship Id="rId7" Type="http://schemas.openxmlformats.org/officeDocument/2006/relationships/customXml" Target="../ink/ink753.xml"/><Relationship Id="rId71" Type="http://schemas.openxmlformats.org/officeDocument/2006/relationships/customXml" Target="../ink/ink785.xml"/><Relationship Id="rId92" Type="http://schemas.openxmlformats.org/officeDocument/2006/relationships/image" Target="../media/image3240.png"/><Relationship Id="rId162" Type="http://schemas.openxmlformats.org/officeDocument/2006/relationships/image" Target="../media/image3580.png"/><Relationship Id="rId2" Type="http://schemas.openxmlformats.org/officeDocument/2006/relationships/notesSlide" Target="../notesSlides/notesSlide9.xml"/><Relationship Id="rId29" Type="http://schemas.openxmlformats.org/officeDocument/2006/relationships/customXml" Target="../ink/ink764.xml"/><Relationship Id="rId24" Type="http://schemas.openxmlformats.org/officeDocument/2006/relationships/image" Target="../media/image2900.png"/><Relationship Id="rId40" Type="http://schemas.openxmlformats.org/officeDocument/2006/relationships/image" Target="../media/image2980.png"/><Relationship Id="rId45" Type="http://schemas.openxmlformats.org/officeDocument/2006/relationships/customXml" Target="../ink/ink772.xml"/><Relationship Id="rId66" Type="http://schemas.openxmlformats.org/officeDocument/2006/relationships/image" Target="../media/image3110.png"/><Relationship Id="rId87" Type="http://schemas.openxmlformats.org/officeDocument/2006/relationships/customXml" Target="../ink/ink793.xml"/><Relationship Id="rId110" Type="http://schemas.openxmlformats.org/officeDocument/2006/relationships/image" Target="../media/image3330.png"/><Relationship Id="rId115" Type="http://schemas.openxmlformats.org/officeDocument/2006/relationships/customXml" Target="../ink/ink808.xml"/><Relationship Id="rId131" Type="http://schemas.openxmlformats.org/officeDocument/2006/relationships/customXml" Target="../ink/ink816.xml"/><Relationship Id="rId136" Type="http://schemas.openxmlformats.org/officeDocument/2006/relationships/image" Target="../media/image3450.png"/><Relationship Id="rId157" Type="http://schemas.openxmlformats.org/officeDocument/2006/relationships/customXml" Target="../ink/ink829.xml"/><Relationship Id="rId178" Type="http://schemas.openxmlformats.org/officeDocument/2006/relationships/image" Target="../media/image3660.png"/><Relationship Id="rId61" Type="http://schemas.openxmlformats.org/officeDocument/2006/relationships/customXml" Target="../ink/ink780.xml"/><Relationship Id="rId82" Type="http://schemas.openxmlformats.org/officeDocument/2006/relationships/image" Target="../media/image3190.png"/><Relationship Id="rId152" Type="http://schemas.openxmlformats.org/officeDocument/2006/relationships/image" Target="../media/image3530.png"/><Relationship Id="rId173" Type="http://schemas.openxmlformats.org/officeDocument/2006/relationships/customXml" Target="../ink/ink837.xml"/><Relationship Id="rId19" Type="http://schemas.openxmlformats.org/officeDocument/2006/relationships/customXml" Target="../ink/ink759.xml"/><Relationship Id="rId14" Type="http://schemas.openxmlformats.org/officeDocument/2006/relationships/image" Target="../media/image2850.png"/><Relationship Id="rId30" Type="http://schemas.openxmlformats.org/officeDocument/2006/relationships/image" Target="../media/image2930.png"/><Relationship Id="rId35" Type="http://schemas.openxmlformats.org/officeDocument/2006/relationships/customXml" Target="../ink/ink767.xml"/><Relationship Id="rId56" Type="http://schemas.openxmlformats.org/officeDocument/2006/relationships/image" Target="../media/image3060.png"/><Relationship Id="rId77" Type="http://schemas.openxmlformats.org/officeDocument/2006/relationships/customXml" Target="../ink/ink788.xml"/><Relationship Id="rId100" Type="http://schemas.openxmlformats.org/officeDocument/2006/relationships/image" Target="../media/image3280.png"/><Relationship Id="rId105" Type="http://schemas.openxmlformats.org/officeDocument/2006/relationships/customXml" Target="../ink/ink802.xml"/><Relationship Id="rId126" Type="http://schemas.openxmlformats.org/officeDocument/2006/relationships/image" Target="../media/image3400.png"/><Relationship Id="rId147" Type="http://schemas.openxmlformats.org/officeDocument/2006/relationships/customXml" Target="../ink/ink824.xml"/><Relationship Id="rId168" Type="http://schemas.openxmlformats.org/officeDocument/2006/relationships/image" Target="../media/image3610.png"/><Relationship Id="rId8" Type="http://schemas.openxmlformats.org/officeDocument/2006/relationships/image" Target="../media/image2820.png"/><Relationship Id="rId51" Type="http://schemas.openxmlformats.org/officeDocument/2006/relationships/customXml" Target="../ink/ink775.xml"/><Relationship Id="rId72" Type="http://schemas.openxmlformats.org/officeDocument/2006/relationships/image" Target="../media/image3140.png"/><Relationship Id="rId93" Type="http://schemas.openxmlformats.org/officeDocument/2006/relationships/customXml" Target="../ink/ink796.xml"/><Relationship Id="rId98" Type="http://schemas.openxmlformats.org/officeDocument/2006/relationships/image" Target="../media/image3270.png"/><Relationship Id="rId121" Type="http://schemas.openxmlformats.org/officeDocument/2006/relationships/customXml" Target="../ink/ink811.xml"/><Relationship Id="rId142" Type="http://schemas.openxmlformats.org/officeDocument/2006/relationships/image" Target="../media/image3480.png"/><Relationship Id="rId163" Type="http://schemas.openxmlformats.org/officeDocument/2006/relationships/customXml" Target="../ink/ink832.xml"/><Relationship Id="rId3" Type="http://schemas.openxmlformats.org/officeDocument/2006/relationships/customXml" Target="../ink/ink751.xml"/><Relationship Id="rId25" Type="http://schemas.openxmlformats.org/officeDocument/2006/relationships/customXml" Target="../ink/ink762.xml"/><Relationship Id="rId46" Type="http://schemas.openxmlformats.org/officeDocument/2006/relationships/image" Target="../media/image3010.png"/><Relationship Id="rId67" Type="http://schemas.openxmlformats.org/officeDocument/2006/relationships/customXml" Target="../ink/ink783.xml"/><Relationship Id="rId116" Type="http://schemas.openxmlformats.org/officeDocument/2006/relationships/image" Target="../media/image3350.png"/><Relationship Id="rId137" Type="http://schemas.openxmlformats.org/officeDocument/2006/relationships/customXml" Target="../ink/ink819.xml"/><Relationship Id="rId158" Type="http://schemas.openxmlformats.org/officeDocument/2006/relationships/image" Target="../media/image3560.png"/><Relationship Id="rId20" Type="http://schemas.openxmlformats.org/officeDocument/2006/relationships/image" Target="../media/image2880.png"/><Relationship Id="rId41" Type="http://schemas.openxmlformats.org/officeDocument/2006/relationships/customXml" Target="../ink/ink770.xml"/><Relationship Id="rId62" Type="http://schemas.openxmlformats.org/officeDocument/2006/relationships/image" Target="../media/image3090.png"/><Relationship Id="rId83" Type="http://schemas.openxmlformats.org/officeDocument/2006/relationships/customXml" Target="../ink/ink791.xml"/><Relationship Id="rId88" Type="http://schemas.openxmlformats.org/officeDocument/2006/relationships/image" Target="../media/image3220.png"/><Relationship Id="rId111" Type="http://schemas.openxmlformats.org/officeDocument/2006/relationships/customXml" Target="../ink/ink805.xml"/><Relationship Id="rId132" Type="http://schemas.openxmlformats.org/officeDocument/2006/relationships/image" Target="../media/image3430.png"/><Relationship Id="rId153" Type="http://schemas.openxmlformats.org/officeDocument/2006/relationships/customXml" Target="../ink/ink827.xml"/><Relationship Id="rId174" Type="http://schemas.openxmlformats.org/officeDocument/2006/relationships/image" Target="../media/image3640.png"/><Relationship Id="rId179" Type="http://schemas.openxmlformats.org/officeDocument/2006/relationships/customXml" Target="../ink/ink840.xml"/><Relationship Id="rId15" Type="http://schemas.openxmlformats.org/officeDocument/2006/relationships/customXml" Target="../ink/ink757.xml"/><Relationship Id="rId36" Type="http://schemas.openxmlformats.org/officeDocument/2006/relationships/image" Target="../media/image2960.png"/><Relationship Id="rId57" Type="http://schemas.openxmlformats.org/officeDocument/2006/relationships/customXml" Target="../ink/ink778.xml"/><Relationship Id="rId106" Type="http://schemas.openxmlformats.org/officeDocument/2006/relationships/image" Target="../media/image3310.png"/><Relationship Id="rId127" Type="http://schemas.openxmlformats.org/officeDocument/2006/relationships/customXml" Target="../ink/ink814.xml"/><Relationship Id="rId10" Type="http://schemas.openxmlformats.org/officeDocument/2006/relationships/image" Target="../media/image2830.png"/><Relationship Id="rId31" Type="http://schemas.openxmlformats.org/officeDocument/2006/relationships/customXml" Target="../ink/ink765.xml"/><Relationship Id="rId52" Type="http://schemas.openxmlformats.org/officeDocument/2006/relationships/image" Target="../media/image3040.png"/><Relationship Id="rId73" Type="http://schemas.openxmlformats.org/officeDocument/2006/relationships/customXml" Target="../ink/ink786.xml"/><Relationship Id="rId78" Type="http://schemas.openxmlformats.org/officeDocument/2006/relationships/image" Target="../media/image3170.png"/><Relationship Id="rId94" Type="http://schemas.openxmlformats.org/officeDocument/2006/relationships/image" Target="../media/image3250.png"/><Relationship Id="rId99" Type="http://schemas.openxmlformats.org/officeDocument/2006/relationships/customXml" Target="../ink/ink799.xml"/><Relationship Id="rId101" Type="http://schemas.openxmlformats.org/officeDocument/2006/relationships/customXml" Target="../ink/ink800.xml"/><Relationship Id="rId122" Type="http://schemas.openxmlformats.org/officeDocument/2006/relationships/image" Target="../media/image3380.png"/><Relationship Id="rId143" Type="http://schemas.openxmlformats.org/officeDocument/2006/relationships/customXml" Target="../ink/ink822.xml"/><Relationship Id="rId148" Type="http://schemas.openxmlformats.org/officeDocument/2006/relationships/image" Target="../media/image3510.png"/><Relationship Id="rId164" Type="http://schemas.openxmlformats.org/officeDocument/2006/relationships/image" Target="../media/image3590.png"/><Relationship Id="rId169" Type="http://schemas.openxmlformats.org/officeDocument/2006/relationships/customXml" Target="../ink/ink835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90.png"/><Relationship Id="rId117" Type="http://schemas.openxmlformats.org/officeDocument/2006/relationships/image" Target="../media/image4240.png"/><Relationship Id="rId21" Type="http://schemas.openxmlformats.org/officeDocument/2006/relationships/customXml" Target="../ink/ink851.xml"/><Relationship Id="rId42" Type="http://schemas.openxmlformats.org/officeDocument/2006/relationships/image" Target="../media/image3870.png"/><Relationship Id="rId47" Type="http://schemas.openxmlformats.org/officeDocument/2006/relationships/customXml" Target="../ink/ink864.xml"/><Relationship Id="rId63" Type="http://schemas.openxmlformats.org/officeDocument/2006/relationships/image" Target="../media/image3970.png"/><Relationship Id="rId68" Type="http://schemas.openxmlformats.org/officeDocument/2006/relationships/customXml" Target="../ink/ink875.xml"/><Relationship Id="rId84" Type="http://schemas.openxmlformats.org/officeDocument/2006/relationships/customXml" Target="../ink/ink883.xml"/><Relationship Id="rId89" Type="http://schemas.openxmlformats.org/officeDocument/2006/relationships/image" Target="../media/image4100.png"/><Relationship Id="rId112" Type="http://schemas.openxmlformats.org/officeDocument/2006/relationships/customXml" Target="../ink/ink897.xml"/><Relationship Id="rId133" Type="http://schemas.openxmlformats.org/officeDocument/2006/relationships/image" Target="../media/image4320.png"/><Relationship Id="rId138" Type="http://schemas.openxmlformats.org/officeDocument/2006/relationships/customXml" Target="../ink/ink910.xml"/><Relationship Id="rId16" Type="http://schemas.openxmlformats.org/officeDocument/2006/relationships/image" Target="../media/image3740.png"/><Relationship Id="rId107" Type="http://schemas.openxmlformats.org/officeDocument/2006/relationships/image" Target="../media/image4190.png"/><Relationship Id="rId11" Type="http://schemas.openxmlformats.org/officeDocument/2006/relationships/customXml" Target="../ink/ink846.xml"/><Relationship Id="rId32" Type="http://schemas.openxmlformats.org/officeDocument/2006/relationships/image" Target="../media/image3820.png"/><Relationship Id="rId37" Type="http://schemas.openxmlformats.org/officeDocument/2006/relationships/customXml" Target="../ink/ink859.xml"/><Relationship Id="rId53" Type="http://schemas.openxmlformats.org/officeDocument/2006/relationships/image" Target="../media/image3920.png"/><Relationship Id="rId58" Type="http://schemas.openxmlformats.org/officeDocument/2006/relationships/customXml" Target="../ink/ink870.xml"/><Relationship Id="rId74" Type="http://schemas.openxmlformats.org/officeDocument/2006/relationships/customXml" Target="../ink/ink878.xml"/><Relationship Id="rId79" Type="http://schemas.openxmlformats.org/officeDocument/2006/relationships/image" Target="../media/image4050.png"/><Relationship Id="rId102" Type="http://schemas.openxmlformats.org/officeDocument/2006/relationships/customXml" Target="../ink/ink892.xml"/><Relationship Id="rId123" Type="http://schemas.openxmlformats.org/officeDocument/2006/relationships/image" Target="../media/image4270.png"/><Relationship Id="rId128" Type="http://schemas.openxmlformats.org/officeDocument/2006/relationships/customXml" Target="../ink/ink905.xml"/><Relationship Id="rId5" Type="http://schemas.openxmlformats.org/officeDocument/2006/relationships/customXml" Target="../ink/ink843.xml"/><Relationship Id="rId90" Type="http://schemas.openxmlformats.org/officeDocument/2006/relationships/customXml" Target="../ink/ink886.xml"/><Relationship Id="rId95" Type="http://schemas.openxmlformats.org/officeDocument/2006/relationships/image" Target="../media/image4130.png"/><Relationship Id="rId22" Type="http://schemas.openxmlformats.org/officeDocument/2006/relationships/image" Target="../media/image3770.png"/><Relationship Id="rId27" Type="http://schemas.openxmlformats.org/officeDocument/2006/relationships/customXml" Target="../ink/ink854.xml"/><Relationship Id="rId43" Type="http://schemas.openxmlformats.org/officeDocument/2006/relationships/customXml" Target="../ink/ink862.xml"/><Relationship Id="rId48" Type="http://schemas.openxmlformats.org/officeDocument/2006/relationships/image" Target="../media/image3900.png"/><Relationship Id="rId64" Type="http://schemas.openxmlformats.org/officeDocument/2006/relationships/customXml" Target="../ink/ink873.xml"/><Relationship Id="rId69" Type="http://schemas.openxmlformats.org/officeDocument/2006/relationships/image" Target="../media/image4000.png"/><Relationship Id="rId113" Type="http://schemas.openxmlformats.org/officeDocument/2006/relationships/image" Target="../media/image4220.png"/><Relationship Id="rId118" Type="http://schemas.openxmlformats.org/officeDocument/2006/relationships/customXml" Target="../ink/ink900.xml"/><Relationship Id="rId134" Type="http://schemas.openxmlformats.org/officeDocument/2006/relationships/customXml" Target="../ink/ink908.xml"/><Relationship Id="rId139" Type="http://schemas.openxmlformats.org/officeDocument/2006/relationships/image" Target="../media/image4350.png"/><Relationship Id="rId8" Type="http://schemas.openxmlformats.org/officeDocument/2006/relationships/image" Target="../media/image3710.png"/><Relationship Id="rId51" Type="http://schemas.openxmlformats.org/officeDocument/2006/relationships/image" Target="../media/image3910.png"/><Relationship Id="rId72" Type="http://schemas.openxmlformats.org/officeDocument/2006/relationships/customXml" Target="../ink/ink877.xml"/><Relationship Id="rId80" Type="http://schemas.openxmlformats.org/officeDocument/2006/relationships/customXml" Target="../ink/ink881.xml"/><Relationship Id="rId85" Type="http://schemas.openxmlformats.org/officeDocument/2006/relationships/image" Target="../media/image4080.png"/><Relationship Id="rId93" Type="http://schemas.openxmlformats.org/officeDocument/2006/relationships/image" Target="../media/image4120.png"/><Relationship Id="rId98" Type="http://schemas.openxmlformats.org/officeDocument/2006/relationships/customXml" Target="../ink/ink890.xml"/><Relationship Id="rId121" Type="http://schemas.openxmlformats.org/officeDocument/2006/relationships/image" Target="../media/image4260.png"/><Relationship Id="rId142" Type="http://schemas.openxmlformats.org/officeDocument/2006/relationships/customXml" Target="../ink/ink912.xml"/><Relationship Id="rId3" Type="http://schemas.openxmlformats.org/officeDocument/2006/relationships/customXml" Target="../ink/ink842.xml"/><Relationship Id="rId12" Type="http://schemas.openxmlformats.org/officeDocument/2006/relationships/image" Target="../media/image3720.png"/><Relationship Id="rId17" Type="http://schemas.openxmlformats.org/officeDocument/2006/relationships/customXml" Target="../ink/ink849.xml"/><Relationship Id="rId25" Type="http://schemas.openxmlformats.org/officeDocument/2006/relationships/customXml" Target="../ink/ink853.xml"/><Relationship Id="rId33" Type="http://schemas.openxmlformats.org/officeDocument/2006/relationships/customXml" Target="../ink/ink857.xml"/><Relationship Id="rId38" Type="http://schemas.openxmlformats.org/officeDocument/2006/relationships/image" Target="../media/image3850.png"/><Relationship Id="rId46" Type="http://schemas.openxmlformats.org/officeDocument/2006/relationships/image" Target="../media/image3890.png"/><Relationship Id="rId59" Type="http://schemas.openxmlformats.org/officeDocument/2006/relationships/image" Target="../media/image3950.png"/><Relationship Id="rId67" Type="http://schemas.openxmlformats.org/officeDocument/2006/relationships/image" Target="../media/image3990.png"/><Relationship Id="rId103" Type="http://schemas.openxmlformats.org/officeDocument/2006/relationships/image" Target="../media/image4170.png"/><Relationship Id="rId108" Type="http://schemas.openxmlformats.org/officeDocument/2006/relationships/customXml" Target="../ink/ink895.xml"/><Relationship Id="rId116" Type="http://schemas.openxmlformats.org/officeDocument/2006/relationships/customXml" Target="../ink/ink899.xml"/><Relationship Id="rId124" Type="http://schemas.openxmlformats.org/officeDocument/2006/relationships/customXml" Target="../ink/ink903.xml"/><Relationship Id="rId129" Type="http://schemas.openxmlformats.org/officeDocument/2006/relationships/image" Target="../media/image4300.png"/><Relationship Id="rId137" Type="http://schemas.openxmlformats.org/officeDocument/2006/relationships/image" Target="../media/image4340.png"/><Relationship Id="rId20" Type="http://schemas.openxmlformats.org/officeDocument/2006/relationships/image" Target="../media/image3760.png"/><Relationship Id="rId41" Type="http://schemas.openxmlformats.org/officeDocument/2006/relationships/customXml" Target="../ink/ink861.xml"/><Relationship Id="rId54" Type="http://schemas.openxmlformats.org/officeDocument/2006/relationships/customXml" Target="../ink/ink868.xml"/><Relationship Id="rId62" Type="http://schemas.openxmlformats.org/officeDocument/2006/relationships/customXml" Target="../ink/ink872.xml"/><Relationship Id="rId70" Type="http://schemas.openxmlformats.org/officeDocument/2006/relationships/customXml" Target="../ink/ink876.xml"/><Relationship Id="rId75" Type="http://schemas.openxmlformats.org/officeDocument/2006/relationships/image" Target="../media/image4030.png"/><Relationship Id="rId83" Type="http://schemas.openxmlformats.org/officeDocument/2006/relationships/image" Target="../media/image4070.png"/><Relationship Id="rId88" Type="http://schemas.openxmlformats.org/officeDocument/2006/relationships/customXml" Target="../ink/ink885.xml"/><Relationship Id="rId91" Type="http://schemas.openxmlformats.org/officeDocument/2006/relationships/image" Target="../media/image4110.png"/><Relationship Id="rId96" Type="http://schemas.openxmlformats.org/officeDocument/2006/relationships/customXml" Target="../ink/ink889.xml"/><Relationship Id="rId111" Type="http://schemas.openxmlformats.org/officeDocument/2006/relationships/image" Target="../media/image4210.png"/><Relationship Id="rId132" Type="http://schemas.openxmlformats.org/officeDocument/2006/relationships/customXml" Target="../ink/ink907.xml"/><Relationship Id="rId140" Type="http://schemas.openxmlformats.org/officeDocument/2006/relationships/customXml" Target="../ink/ink9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00.png"/><Relationship Id="rId15" Type="http://schemas.openxmlformats.org/officeDocument/2006/relationships/customXml" Target="../ink/ink848.xml"/><Relationship Id="rId23" Type="http://schemas.openxmlformats.org/officeDocument/2006/relationships/customXml" Target="../ink/ink852.xml"/><Relationship Id="rId28" Type="http://schemas.openxmlformats.org/officeDocument/2006/relationships/image" Target="../media/image3800.png"/><Relationship Id="rId36" Type="http://schemas.openxmlformats.org/officeDocument/2006/relationships/image" Target="../media/image3840.png"/><Relationship Id="rId49" Type="http://schemas.openxmlformats.org/officeDocument/2006/relationships/customXml" Target="../ink/ink865.xml"/><Relationship Id="rId57" Type="http://schemas.openxmlformats.org/officeDocument/2006/relationships/image" Target="../media/image3940.png"/><Relationship Id="rId106" Type="http://schemas.openxmlformats.org/officeDocument/2006/relationships/customXml" Target="../ink/ink894.xml"/><Relationship Id="rId114" Type="http://schemas.openxmlformats.org/officeDocument/2006/relationships/customXml" Target="../ink/ink898.xml"/><Relationship Id="rId119" Type="http://schemas.openxmlformats.org/officeDocument/2006/relationships/image" Target="../media/image4250.png"/><Relationship Id="rId127" Type="http://schemas.openxmlformats.org/officeDocument/2006/relationships/image" Target="../media/image4290.png"/><Relationship Id="rId10" Type="http://schemas.openxmlformats.org/officeDocument/2006/relationships/image" Target="../media/image2920.png"/><Relationship Id="rId31" Type="http://schemas.openxmlformats.org/officeDocument/2006/relationships/customXml" Target="../ink/ink856.xml"/><Relationship Id="rId44" Type="http://schemas.openxmlformats.org/officeDocument/2006/relationships/image" Target="../media/image3880.png"/><Relationship Id="rId52" Type="http://schemas.openxmlformats.org/officeDocument/2006/relationships/customXml" Target="../ink/ink867.xml"/><Relationship Id="rId60" Type="http://schemas.openxmlformats.org/officeDocument/2006/relationships/customXml" Target="../ink/ink871.xml"/><Relationship Id="rId65" Type="http://schemas.openxmlformats.org/officeDocument/2006/relationships/image" Target="../media/image3980.png"/><Relationship Id="rId73" Type="http://schemas.openxmlformats.org/officeDocument/2006/relationships/image" Target="../media/image4020.png"/><Relationship Id="rId78" Type="http://schemas.openxmlformats.org/officeDocument/2006/relationships/customXml" Target="../ink/ink880.xml"/><Relationship Id="rId81" Type="http://schemas.openxmlformats.org/officeDocument/2006/relationships/image" Target="../media/image4060.png"/><Relationship Id="rId86" Type="http://schemas.openxmlformats.org/officeDocument/2006/relationships/customXml" Target="../ink/ink884.xml"/><Relationship Id="rId94" Type="http://schemas.openxmlformats.org/officeDocument/2006/relationships/customXml" Target="../ink/ink888.xml"/><Relationship Id="rId99" Type="http://schemas.openxmlformats.org/officeDocument/2006/relationships/image" Target="../media/image4150.png"/><Relationship Id="rId101" Type="http://schemas.openxmlformats.org/officeDocument/2006/relationships/image" Target="../media/image4160.png"/><Relationship Id="rId122" Type="http://schemas.openxmlformats.org/officeDocument/2006/relationships/customXml" Target="../ink/ink902.xml"/><Relationship Id="rId130" Type="http://schemas.openxmlformats.org/officeDocument/2006/relationships/customXml" Target="../ink/ink906.xml"/><Relationship Id="rId135" Type="http://schemas.openxmlformats.org/officeDocument/2006/relationships/image" Target="../media/image4330.png"/><Relationship Id="rId143" Type="http://schemas.openxmlformats.org/officeDocument/2006/relationships/image" Target="../media/image4370.png"/><Relationship Id="rId4" Type="http://schemas.openxmlformats.org/officeDocument/2006/relationships/image" Target="../media/image3690.png"/><Relationship Id="rId9" Type="http://schemas.openxmlformats.org/officeDocument/2006/relationships/customXml" Target="../ink/ink845.xml"/><Relationship Id="rId13" Type="http://schemas.openxmlformats.org/officeDocument/2006/relationships/customXml" Target="../ink/ink847.xml"/><Relationship Id="rId18" Type="http://schemas.openxmlformats.org/officeDocument/2006/relationships/image" Target="../media/image3750.png"/><Relationship Id="rId39" Type="http://schemas.openxmlformats.org/officeDocument/2006/relationships/customXml" Target="../ink/ink860.xml"/><Relationship Id="rId109" Type="http://schemas.openxmlformats.org/officeDocument/2006/relationships/image" Target="../media/image4200.png"/><Relationship Id="rId34" Type="http://schemas.openxmlformats.org/officeDocument/2006/relationships/image" Target="../media/image3830.png"/><Relationship Id="rId50" Type="http://schemas.openxmlformats.org/officeDocument/2006/relationships/customXml" Target="../ink/ink866.xml"/><Relationship Id="rId55" Type="http://schemas.openxmlformats.org/officeDocument/2006/relationships/image" Target="../media/image3930.png"/><Relationship Id="rId76" Type="http://schemas.openxmlformats.org/officeDocument/2006/relationships/customXml" Target="../ink/ink879.xml"/><Relationship Id="rId97" Type="http://schemas.openxmlformats.org/officeDocument/2006/relationships/image" Target="../media/image4140.png"/><Relationship Id="rId104" Type="http://schemas.openxmlformats.org/officeDocument/2006/relationships/customXml" Target="../ink/ink893.xml"/><Relationship Id="rId120" Type="http://schemas.openxmlformats.org/officeDocument/2006/relationships/customXml" Target="../ink/ink901.xml"/><Relationship Id="rId125" Type="http://schemas.openxmlformats.org/officeDocument/2006/relationships/image" Target="../media/image4280.png"/><Relationship Id="rId141" Type="http://schemas.openxmlformats.org/officeDocument/2006/relationships/image" Target="../media/image4360.png"/><Relationship Id="rId7" Type="http://schemas.openxmlformats.org/officeDocument/2006/relationships/customXml" Target="../ink/ink844.xml"/><Relationship Id="rId71" Type="http://schemas.openxmlformats.org/officeDocument/2006/relationships/image" Target="../media/image4010.png"/><Relationship Id="rId92" Type="http://schemas.openxmlformats.org/officeDocument/2006/relationships/customXml" Target="../ink/ink887.xml"/><Relationship Id="rId2" Type="http://schemas.openxmlformats.org/officeDocument/2006/relationships/notesSlide" Target="../notesSlides/notesSlide10.xml"/><Relationship Id="rId29" Type="http://schemas.openxmlformats.org/officeDocument/2006/relationships/customXml" Target="../ink/ink855.xml"/><Relationship Id="rId24" Type="http://schemas.openxmlformats.org/officeDocument/2006/relationships/image" Target="../media/image3780.png"/><Relationship Id="rId40" Type="http://schemas.openxmlformats.org/officeDocument/2006/relationships/image" Target="../media/image3860.png"/><Relationship Id="rId45" Type="http://schemas.openxmlformats.org/officeDocument/2006/relationships/customXml" Target="../ink/ink863.xml"/><Relationship Id="rId66" Type="http://schemas.openxmlformats.org/officeDocument/2006/relationships/customXml" Target="../ink/ink874.xml"/><Relationship Id="rId87" Type="http://schemas.openxmlformats.org/officeDocument/2006/relationships/image" Target="../media/image4090.png"/><Relationship Id="rId110" Type="http://schemas.openxmlformats.org/officeDocument/2006/relationships/customXml" Target="../ink/ink896.xml"/><Relationship Id="rId115" Type="http://schemas.openxmlformats.org/officeDocument/2006/relationships/image" Target="../media/image4230.png"/><Relationship Id="rId131" Type="http://schemas.openxmlformats.org/officeDocument/2006/relationships/image" Target="../media/image4310.png"/><Relationship Id="rId136" Type="http://schemas.openxmlformats.org/officeDocument/2006/relationships/customXml" Target="../ink/ink909.xml"/><Relationship Id="rId61" Type="http://schemas.openxmlformats.org/officeDocument/2006/relationships/image" Target="../media/image3960.png"/><Relationship Id="rId82" Type="http://schemas.openxmlformats.org/officeDocument/2006/relationships/customXml" Target="../ink/ink882.xml"/><Relationship Id="rId19" Type="http://schemas.openxmlformats.org/officeDocument/2006/relationships/customXml" Target="../ink/ink850.xml"/><Relationship Id="rId14" Type="http://schemas.openxmlformats.org/officeDocument/2006/relationships/image" Target="../media/image3730.png"/><Relationship Id="rId30" Type="http://schemas.openxmlformats.org/officeDocument/2006/relationships/image" Target="../media/image3810.png"/><Relationship Id="rId35" Type="http://schemas.openxmlformats.org/officeDocument/2006/relationships/customXml" Target="../ink/ink858.xml"/><Relationship Id="rId56" Type="http://schemas.openxmlformats.org/officeDocument/2006/relationships/customXml" Target="../ink/ink869.xml"/><Relationship Id="rId77" Type="http://schemas.openxmlformats.org/officeDocument/2006/relationships/image" Target="../media/image4040.png"/><Relationship Id="rId100" Type="http://schemas.openxmlformats.org/officeDocument/2006/relationships/customXml" Target="../ink/ink891.xml"/><Relationship Id="rId105" Type="http://schemas.openxmlformats.org/officeDocument/2006/relationships/image" Target="../media/image4180.png"/><Relationship Id="rId126" Type="http://schemas.openxmlformats.org/officeDocument/2006/relationships/customXml" Target="../ink/ink904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490.png"/><Relationship Id="rId117" Type="http://schemas.openxmlformats.org/officeDocument/2006/relationships/customXml" Target="../ink/ink970.xml"/><Relationship Id="rId21" Type="http://schemas.openxmlformats.org/officeDocument/2006/relationships/customXml" Target="../ink/ink922.xml"/><Relationship Id="rId42" Type="http://schemas.openxmlformats.org/officeDocument/2006/relationships/image" Target="../media/image4570.png"/><Relationship Id="rId47" Type="http://schemas.openxmlformats.org/officeDocument/2006/relationships/customXml" Target="../ink/ink935.xml"/><Relationship Id="rId63" Type="http://schemas.openxmlformats.org/officeDocument/2006/relationships/customXml" Target="../ink/ink943.xml"/><Relationship Id="rId68" Type="http://schemas.openxmlformats.org/officeDocument/2006/relationships/image" Target="../media/image4700.png"/><Relationship Id="rId84" Type="http://schemas.openxmlformats.org/officeDocument/2006/relationships/image" Target="../media/image4780.png"/><Relationship Id="rId89" Type="http://schemas.openxmlformats.org/officeDocument/2006/relationships/customXml" Target="../ink/ink956.xml"/><Relationship Id="rId112" Type="http://schemas.openxmlformats.org/officeDocument/2006/relationships/image" Target="../media/image4920.png"/><Relationship Id="rId16" Type="http://schemas.openxmlformats.org/officeDocument/2006/relationships/image" Target="../media/image4440.png"/><Relationship Id="rId107" Type="http://schemas.openxmlformats.org/officeDocument/2006/relationships/customXml" Target="../ink/ink965.xml"/><Relationship Id="rId11" Type="http://schemas.openxmlformats.org/officeDocument/2006/relationships/customXml" Target="../ink/ink917.xml"/><Relationship Id="rId24" Type="http://schemas.openxmlformats.org/officeDocument/2006/relationships/image" Target="../media/image4480.png"/><Relationship Id="rId32" Type="http://schemas.openxmlformats.org/officeDocument/2006/relationships/image" Target="../media/image4520.png"/><Relationship Id="rId37" Type="http://schemas.openxmlformats.org/officeDocument/2006/relationships/customXml" Target="../ink/ink930.xml"/><Relationship Id="rId40" Type="http://schemas.openxmlformats.org/officeDocument/2006/relationships/image" Target="../media/image4560.png"/><Relationship Id="rId45" Type="http://schemas.openxmlformats.org/officeDocument/2006/relationships/customXml" Target="../ink/ink934.xml"/><Relationship Id="rId53" Type="http://schemas.openxmlformats.org/officeDocument/2006/relationships/customXml" Target="../ink/ink938.xml"/><Relationship Id="rId58" Type="http://schemas.openxmlformats.org/officeDocument/2006/relationships/image" Target="../media/image4650.png"/><Relationship Id="rId66" Type="http://schemas.openxmlformats.org/officeDocument/2006/relationships/image" Target="../media/image4690.png"/><Relationship Id="rId74" Type="http://schemas.openxmlformats.org/officeDocument/2006/relationships/image" Target="../media/image4730.png"/><Relationship Id="rId79" Type="http://schemas.openxmlformats.org/officeDocument/2006/relationships/customXml" Target="../ink/ink951.xml"/><Relationship Id="rId87" Type="http://schemas.openxmlformats.org/officeDocument/2006/relationships/customXml" Target="../ink/ink955.xml"/><Relationship Id="rId102" Type="http://schemas.openxmlformats.org/officeDocument/2006/relationships/image" Target="../media/image4870.png"/><Relationship Id="rId110" Type="http://schemas.openxmlformats.org/officeDocument/2006/relationships/image" Target="../media/image4910.png"/><Relationship Id="rId115" Type="http://schemas.openxmlformats.org/officeDocument/2006/relationships/customXml" Target="../ink/ink969.xml"/><Relationship Id="rId5" Type="http://schemas.openxmlformats.org/officeDocument/2006/relationships/customXml" Target="../ink/ink914.xml"/><Relationship Id="rId61" Type="http://schemas.openxmlformats.org/officeDocument/2006/relationships/customXml" Target="../ink/ink942.xml"/><Relationship Id="rId82" Type="http://schemas.openxmlformats.org/officeDocument/2006/relationships/image" Target="../media/image4770.png"/><Relationship Id="rId90" Type="http://schemas.openxmlformats.org/officeDocument/2006/relationships/image" Target="../media/image4810.png"/><Relationship Id="rId95" Type="http://schemas.openxmlformats.org/officeDocument/2006/relationships/customXml" Target="../ink/ink959.xml"/><Relationship Id="rId19" Type="http://schemas.openxmlformats.org/officeDocument/2006/relationships/customXml" Target="../ink/ink921.xml"/><Relationship Id="rId14" Type="http://schemas.openxmlformats.org/officeDocument/2006/relationships/image" Target="../media/image4430.png"/><Relationship Id="rId22" Type="http://schemas.openxmlformats.org/officeDocument/2006/relationships/image" Target="../media/image4470.png"/><Relationship Id="rId27" Type="http://schemas.openxmlformats.org/officeDocument/2006/relationships/customXml" Target="../ink/ink925.xml"/><Relationship Id="rId30" Type="http://schemas.openxmlformats.org/officeDocument/2006/relationships/image" Target="../media/image4510.png"/><Relationship Id="rId35" Type="http://schemas.openxmlformats.org/officeDocument/2006/relationships/customXml" Target="../ink/ink929.xml"/><Relationship Id="rId43" Type="http://schemas.openxmlformats.org/officeDocument/2006/relationships/customXml" Target="../ink/ink933.xml"/><Relationship Id="rId48" Type="http://schemas.openxmlformats.org/officeDocument/2006/relationships/image" Target="../media/image4600.png"/><Relationship Id="rId56" Type="http://schemas.openxmlformats.org/officeDocument/2006/relationships/image" Target="../media/image4640.png"/><Relationship Id="rId64" Type="http://schemas.openxmlformats.org/officeDocument/2006/relationships/image" Target="../media/image4680.png"/><Relationship Id="rId69" Type="http://schemas.openxmlformats.org/officeDocument/2006/relationships/customXml" Target="../ink/ink946.xml"/><Relationship Id="rId77" Type="http://schemas.openxmlformats.org/officeDocument/2006/relationships/customXml" Target="../ink/ink950.xml"/><Relationship Id="rId100" Type="http://schemas.openxmlformats.org/officeDocument/2006/relationships/image" Target="../media/image4860.png"/><Relationship Id="rId105" Type="http://schemas.openxmlformats.org/officeDocument/2006/relationships/customXml" Target="../ink/ink964.xml"/><Relationship Id="rId113" Type="http://schemas.openxmlformats.org/officeDocument/2006/relationships/customXml" Target="../ink/ink968.xml"/><Relationship Id="rId118" Type="http://schemas.openxmlformats.org/officeDocument/2006/relationships/image" Target="../media/image4950.png"/><Relationship Id="rId8" Type="http://schemas.openxmlformats.org/officeDocument/2006/relationships/image" Target="../media/image4400.png"/><Relationship Id="rId51" Type="http://schemas.openxmlformats.org/officeDocument/2006/relationships/customXml" Target="../ink/ink937.xml"/><Relationship Id="rId72" Type="http://schemas.openxmlformats.org/officeDocument/2006/relationships/image" Target="../media/image4720.png"/><Relationship Id="rId80" Type="http://schemas.openxmlformats.org/officeDocument/2006/relationships/image" Target="../media/image4760.png"/><Relationship Id="rId85" Type="http://schemas.openxmlformats.org/officeDocument/2006/relationships/customXml" Target="../ink/ink954.xml"/><Relationship Id="rId93" Type="http://schemas.openxmlformats.org/officeDocument/2006/relationships/customXml" Target="../ink/ink958.xml"/><Relationship Id="rId98" Type="http://schemas.openxmlformats.org/officeDocument/2006/relationships/image" Target="../media/image4850.png"/><Relationship Id="rId3" Type="http://schemas.openxmlformats.org/officeDocument/2006/relationships/customXml" Target="../ink/ink913.xml"/><Relationship Id="rId12" Type="http://schemas.openxmlformats.org/officeDocument/2006/relationships/image" Target="../media/image4420.png"/><Relationship Id="rId17" Type="http://schemas.openxmlformats.org/officeDocument/2006/relationships/customXml" Target="../ink/ink920.xml"/><Relationship Id="rId25" Type="http://schemas.openxmlformats.org/officeDocument/2006/relationships/customXml" Target="../ink/ink924.xml"/><Relationship Id="rId33" Type="http://schemas.openxmlformats.org/officeDocument/2006/relationships/customXml" Target="../ink/ink928.xml"/><Relationship Id="rId38" Type="http://schemas.openxmlformats.org/officeDocument/2006/relationships/image" Target="../media/image4550.png"/><Relationship Id="rId46" Type="http://schemas.openxmlformats.org/officeDocument/2006/relationships/image" Target="../media/image4590.png"/><Relationship Id="rId59" Type="http://schemas.openxmlformats.org/officeDocument/2006/relationships/customXml" Target="../ink/ink941.xml"/><Relationship Id="rId67" Type="http://schemas.openxmlformats.org/officeDocument/2006/relationships/customXml" Target="../ink/ink945.xml"/><Relationship Id="rId103" Type="http://schemas.openxmlformats.org/officeDocument/2006/relationships/customXml" Target="../ink/ink963.xml"/><Relationship Id="rId108" Type="http://schemas.openxmlformats.org/officeDocument/2006/relationships/image" Target="../media/image4900.png"/><Relationship Id="rId116" Type="http://schemas.openxmlformats.org/officeDocument/2006/relationships/image" Target="../media/image4940.png"/><Relationship Id="rId20" Type="http://schemas.openxmlformats.org/officeDocument/2006/relationships/image" Target="../media/image4460.png"/><Relationship Id="rId41" Type="http://schemas.openxmlformats.org/officeDocument/2006/relationships/customXml" Target="../ink/ink932.xml"/><Relationship Id="rId54" Type="http://schemas.openxmlformats.org/officeDocument/2006/relationships/image" Target="../media/image4630.png"/><Relationship Id="rId62" Type="http://schemas.openxmlformats.org/officeDocument/2006/relationships/image" Target="../media/image4670.png"/><Relationship Id="rId70" Type="http://schemas.openxmlformats.org/officeDocument/2006/relationships/image" Target="../media/image4710.png"/><Relationship Id="rId75" Type="http://schemas.openxmlformats.org/officeDocument/2006/relationships/customXml" Target="../ink/ink949.xml"/><Relationship Id="rId83" Type="http://schemas.openxmlformats.org/officeDocument/2006/relationships/customXml" Target="../ink/ink953.xml"/><Relationship Id="rId88" Type="http://schemas.openxmlformats.org/officeDocument/2006/relationships/image" Target="../media/image4800.png"/><Relationship Id="rId91" Type="http://schemas.openxmlformats.org/officeDocument/2006/relationships/customXml" Target="../ink/ink957.xml"/><Relationship Id="rId96" Type="http://schemas.openxmlformats.org/officeDocument/2006/relationships/image" Target="../media/image4840.png"/><Relationship Id="rId111" Type="http://schemas.openxmlformats.org/officeDocument/2006/relationships/customXml" Target="../ink/ink96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90.png"/><Relationship Id="rId15" Type="http://schemas.openxmlformats.org/officeDocument/2006/relationships/customXml" Target="../ink/ink919.xml"/><Relationship Id="rId23" Type="http://schemas.openxmlformats.org/officeDocument/2006/relationships/customXml" Target="../ink/ink923.xml"/><Relationship Id="rId28" Type="http://schemas.openxmlformats.org/officeDocument/2006/relationships/image" Target="../media/image4500.png"/><Relationship Id="rId36" Type="http://schemas.openxmlformats.org/officeDocument/2006/relationships/image" Target="../media/image4540.png"/><Relationship Id="rId49" Type="http://schemas.openxmlformats.org/officeDocument/2006/relationships/customXml" Target="../ink/ink936.xml"/><Relationship Id="rId57" Type="http://schemas.openxmlformats.org/officeDocument/2006/relationships/customXml" Target="../ink/ink940.xml"/><Relationship Id="rId106" Type="http://schemas.openxmlformats.org/officeDocument/2006/relationships/image" Target="../media/image4890.png"/><Relationship Id="rId114" Type="http://schemas.openxmlformats.org/officeDocument/2006/relationships/image" Target="../media/image4930.png"/><Relationship Id="rId119" Type="http://schemas.openxmlformats.org/officeDocument/2006/relationships/customXml" Target="../ink/ink971.xml"/><Relationship Id="rId10" Type="http://schemas.openxmlformats.org/officeDocument/2006/relationships/image" Target="../media/image4410.png"/><Relationship Id="rId31" Type="http://schemas.openxmlformats.org/officeDocument/2006/relationships/customXml" Target="../ink/ink927.xml"/><Relationship Id="rId44" Type="http://schemas.openxmlformats.org/officeDocument/2006/relationships/image" Target="../media/image4580.png"/><Relationship Id="rId52" Type="http://schemas.openxmlformats.org/officeDocument/2006/relationships/image" Target="../media/image4620.png"/><Relationship Id="rId60" Type="http://schemas.openxmlformats.org/officeDocument/2006/relationships/image" Target="../media/image4660.png"/><Relationship Id="rId65" Type="http://schemas.openxmlformats.org/officeDocument/2006/relationships/customXml" Target="../ink/ink944.xml"/><Relationship Id="rId73" Type="http://schemas.openxmlformats.org/officeDocument/2006/relationships/customXml" Target="../ink/ink948.xml"/><Relationship Id="rId78" Type="http://schemas.openxmlformats.org/officeDocument/2006/relationships/image" Target="../media/image4750.png"/><Relationship Id="rId81" Type="http://schemas.openxmlformats.org/officeDocument/2006/relationships/customXml" Target="../ink/ink952.xml"/><Relationship Id="rId86" Type="http://schemas.openxmlformats.org/officeDocument/2006/relationships/image" Target="../media/image4790.png"/><Relationship Id="rId94" Type="http://schemas.openxmlformats.org/officeDocument/2006/relationships/image" Target="../media/image4830.png"/><Relationship Id="rId99" Type="http://schemas.openxmlformats.org/officeDocument/2006/relationships/customXml" Target="../ink/ink961.xml"/><Relationship Id="rId101" Type="http://schemas.openxmlformats.org/officeDocument/2006/relationships/customXml" Target="../ink/ink962.xml"/><Relationship Id="rId4" Type="http://schemas.openxmlformats.org/officeDocument/2006/relationships/image" Target="../media/image4380.png"/><Relationship Id="rId9" Type="http://schemas.openxmlformats.org/officeDocument/2006/relationships/customXml" Target="../ink/ink916.xml"/><Relationship Id="rId13" Type="http://schemas.openxmlformats.org/officeDocument/2006/relationships/customXml" Target="../ink/ink918.xml"/><Relationship Id="rId18" Type="http://schemas.openxmlformats.org/officeDocument/2006/relationships/image" Target="../media/image4450.png"/><Relationship Id="rId39" Type="http://schemas.openxmlformats.org/officeDocument/2006/relationships/customXml" Target="../ink/ink931.xml"/><Relationship Id="rId109" Type="http://schemas.openxmlformats.org/officeDocument/2006/relationships/customXml" Target="../ink/ink966.xml"/><Relationship Id="rId34" Type="http://schemas.openxmlformats.org/officeDocument/2006/relationships/image" Target="../media/image4530.png"/><Relationship Id="rId50" Type="http://schemas.openxmlformats.org/officeDocument/2006/relationships/image" Target="../media/image4610.png"/><Relationship Id="rId55" Type="http://schemas.openxmlformats.org/officeDocument/2006/relationships/customXml" Target="../ink/ink939.xml"/><Relationship Id="rId76" Type="http://schemas.openxmlformats.org/officeDocument/2006/relationships/image" Target="../media/image4740.png"/><Relationship Id="rId97" Type="http://schemas.openxmlformats.org/officeDocument/2006/relationships/customXml" Target="../ink/ink960.xml"/><Relationship Id="rId104" Type="http://schemas.openxmlformats.org/officeDocument/2006/relationships/image" Target="../media/image4880.png"/><Relationship Id="rId120" Type="http://schemas.openxmlformats.org/officeDocument/2006/relationships/image" Target="../media/image4960.png"/><Relationship Id="rId7" Type="http://schemas.openxmlformats.org/officeDocument/2006/relationships/customXml" Target="../ink/ink915.xml"/><Relationship Id="rId71" Type="http://schemas.openxmlformats.org/officeDocument/2006/relationships/customXml" Target="../ink/ink947.xml"/><Relationship Id="rId92" Type="http://schemas.openxmlformats.org/officeDocument/2006/relationships/image" Target="../media/image4820.png"/><Relationship Id="rId2" Type="http://schemas.openxmlformats.org/officeDocument/2006/relationships/notesSlide" Target="../notesSlides/notesSlide11.xml"/><Relationship Id="rId29" Type="http://schemas.openxmlformats.org/officeDocument/2006/relationships/customXml" Target="../ink/ink926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77.xml"/><Relationship Id="rId18" Type="http://schemas.openxmlformats.org/officeDocument/2006/relationships/image" Target="../media/image5040.png"/><Relationship Id="rId26" Type="http://schemas.openxmlformats.org/officeDocument/2006/relationships/image" Target="../media/image5080.png"/><Relationship Id="rId39" Type="http://schemas.openxmlformats.org/officeDocument/2006/relationships/customXml" Target="../ink/ink990.xml"/><Relationship Id="rId21" Type="http://schemas.openxmlformats.org/officeDocument/2006/relationships/customXml" Target="../ink/ink981.xml"/><Relationship Id="rId34" Type="http://schemas.openxmlformats.org/officeDocument/2006/relationships/image" Target="../media/image5120.png"/><Relationship Id="rId42" Type="http://schemas.openxmlformats.org/officeDocument/2006/relationships/image" Target="../media/image5160.png"/><Relationship Id="rId47" Type="http://schemas.openxmlformats.org/officeDocument/2006/relationships/customXml" Target="../ink/ink994.xml"/><Relationship Id="rId50" Type="http://schemas.openxmlformats.org/officeDocument/2006/relationships/image" Target="../media/image5200.png"/><Relationship Id="rId55" Type="http://schemas.openxmlformats.org/officeDocument/2006/relationships/customXml" Target="../ink/ink998.xml"/><Relationship Id="rId63" Type="http://schemas.openxmlformats.org/officeDocument/2006/relationships/customXml" Target="../ink/ink1002.xml"/><Relationship Id="rId68" Type="http://schemas.openxmlformats.org/officeDocument/2006/relationships/image" Target="../media/image5290.png"/><Relationship Id="rId7" Type="http://schemas.openxmlformats.org/officeDocument/2006/relationships/customXml" Target="../ink/ink974.xml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030.png"/><Relationship Id="rId29" Type="http://schemas.openxmlformats.org/officeDocument/2006/relationships/customXml" Target="../ink/ink98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80.png"/><Relationship Id="rId11" Type="http://schemas.openxmlformats.org/officeDocument/2006/relationships/customXml" Target="../ink/ink976.xml"/><Relationship Id="rId24" Type="http://schemas.openxmlformats.org/officeDocument/2006/relationships/image" Target="../media/image5070.png"/><Relationship Id="rId32" Type="http://schemas.openxmlformats.org/officeDocument/2006/relationships/image" Target="../media/image5110.png"/><Relationship Id="rId37" Type="http://schemas.openxmlformats.org/officeDocument/2006/relationships/customXml" Target="../ink/ink989.xml"/><Relationship Id="rId40" Type="http://schemas.openxmlformats.org/officeDocument/2006/relationships/image" Target="../media/image5150.png"/><Relationship Id="rId45" Type="http://schemas.openxmlformats.org/officeDocument/2006/relationships/customXml" Target="../ink/ink993.xml"/><Relationship Id="rId53" Type="http://schemas.openxmlformats.org/officeDocument/2006/relationships/customXml" Target="../ink/ink997.xml"/><Relationship Id="rId58" Type="http://schemas.openxmlformats.org/officeDocument/2006/relationships/image" Target="../media/image5240.png"/><Relationship Id="rId66" Type="http://schemas.openxmlformats.org/officeDocument/2006/relationships/image" Target="../media/image5280.png"/><Relationship Id="rId5" Type="http://schemas.openxmlformats.org/officeDocument/2006/relationships/customXml" Target="../ink/ink973.xml"/><Relationship Id="rId15" Type="http://schemas.openxmlformats.org/officeDocument/2006/relationships/customXml" Target="../ink/ink978.xml"/><Relationship Id="rId23" Type="http://schemas.openxmlformats.org/officeDocument/2006/relationships/customXml" Target="../ink/ink982.xml"/><Relationship Id="rId28" Type="http://schemas.openxmlformats.org/officeDocument/2006/relationships/image" Target="../media/image5090.png"/><Relationship Id="rId36" Type="http://schemas.openxmlformats.org/officeDocument/2006/relationships/image" Target="../media/image5130.png"/><Relationship Id="rId49" Type="http://schemas.openxmlformats.org/officeDocument/2006/relationships/customXml" Target="../ink/ink995.xml"/><Relationship Id="rId57" Type="http://schemas.openxmlformats.org/officeDocument/2006/relationships/customXml" Target="../ink/ink999.xml"/><Relationship Id="rId61" Type="http://schemas.openxmlformats.org/officeDocument/2006/relationships/customXml" Target="../ink/ink1001.xml"/><Relationship Id="rId10" Type="http://schemas.openxmlformats.org/officeDocument/2006/relationships/image" Target="../media/image5000.png"/><Relationship Id="rId19" Type="http://schemas.openxmlformats.org/officeDocument/2006/relationships/customXml" Target="../ink/ink980.xml"/><Relationship Id="rId31" Type="http://schemas.openxmlformats.org/officeDocument/2006/relationships/customXml" Target="../ink/ink986.xml"/><Relationship Id="rId44" Type="http://schemas.openxmlformats.org/officeDocument/2006/relationships/image" Target="../media/image5170.png"/><Relationship Id="rId52" Type="http://schemas.openxmlformats.org/officeDocument/2006/relationships/image" Target="../media/image5210.png"/><Relationship Id="rId60" Type="http://schemas.openxmlformats.org/officeDocument/2006/relationships/image" Target="../media/image5250.png"/><Relationship Id="rId65" Type="http://schemas.openxmlformats.org/officeDocument/2006/relationships/customXml" Target="../ink/ink1003.xml"/><Relationship Id="rId4" Type="http://schemas.openxmlformats.org/officeDocument/2006/relationships/image" Target="../media/image4970.png"/><Relationship Id="rId9" Type="http://schemas.openxmlformats.org/officeDocument/2006/relationships/customXml" Target="../ink/ink975.xml"/><Relationship Id="rId14" Type="http://schemas.openxmlformats.org/officeDocument/2006/relationships/image" Target="../media/image5020.png"/><Relationship Id="rId22" Type="http://schemas.openxmlformats.org/officeDocument/2006/relationships/image" Target="../media/image5060.png"/><Relationship Id="rId27" Type="http://schemas.openxmlformats.org/officeDocument/2006/relationships/customXml" Target="../ink/ink984.xml"/><Relationship Id="rId30" Type="http://schemas.openxmlformats.org/officeDocument/2006/relationships/image" Target="../media/image5100.png"/><Relationship Id="rId35" Type="http://schemas.openxmlformats.org/officeDocument/2006/relationships/customXml" Target="../ink/ink988.xml"/><Relationship Id="rId43" Type="http://schemas.openxmlformats.org/officeDocument/2006/relationships/customXml" Target="../ink/ink992.xml"/><Relationship Id="rId48" Type="http://schemas.openxmlformats.org/officeDocument/2006/relationships/image" Target="../media/image5190.png"/><Relationship Id="rId56" Type="http://schemas.openxmlformats.org/officeDocument/2006/relationships/image" Target="../media/image5230.png"/><Relationship Id="rId64" Type="http://schemas.openxmlformats.org/officeDocument/2006/relationships/image" Target="../media/image5270.png"/><Relationship Id="rId8" Type="http://schemas.openxmlformats.org/officeDocument/2006/relationships/image" Target="../media/image4990.png"/><Relationship Id="rId51" Type="http://schemas.openxmlformats.org/officeDocument/2006/relationships/customXml" Target="../ink/ink996.xml"/><Relationship Id="rId3" Type="http://schemas.openxmlformats.org/officeDocument/2006/relationships/customXml" Target="../ink/ink972.xml"/><Relationship Id="rId12" Type="http://schemas.openxmlformats.org/officeDocument/2006/relationships/image" Target="../media/image5010.png"/><Relationship Id="rId17" Type="http://schemas.openxmlformats.org/officeDocument/2006/relationships/customXml" Target="../ink/ink979.xml"/><Relationship Id="rId25" Type="http://schemas.openxmlformats.org/officeDocument/2006/relationships/customXml" Target="../ink/ink983.xml"/><Relationship Id="rId33" Type="http://schemas.openxmlformats.org/officeDocument/2006/relationships/customXml" Target="../ink/ink987.xml"/><Relationship Id="rId38" Type="http://schemas.openxmlformats.org/officeDocument/2006/relationships/image" Target="../media/image5140.png"/><Relationship Id="rId46" Type="http://schemas.openxmlformats.org/officeDocument/2006/relationships/image" Target="../media/image5180.png"/><Relationship Id="rId59" Type="http://schemas.openxmlformats.org/officeDocument/2006/relationships/customXml" Target="../ink/ink1000.xml"/><Relationship Id="rId67" Type="http://schemas.openxmlformats.org/officeDocument/2006/relationships/customXml" Target="../ink/ink1004.xml"/><Relationship Id="rId20" Type="http://schemas.openxmlformats.org/officeDocument/2006/relationships/image" Target="../media/image5050.png"/><Relationship Id="rId41" Type="http://schemas.openxmlformats.org/officeDocument/2006/relationships/customXml" Target="../ink/ink991.xml"/><Relationship Id="rId54" Type="http://schemas.openxmlformats.org/officeDocument/2006/relationships/image" Target="../media/image5220.png"/><Relationship Id="rId62" Type="http://schemas.openxmlformats.org/officeDocument/2006/relationships/image" Target="../media/image526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062.xml"/><Relationship Id="rId21" Type="http://schemas.openxmlformats.org/officeDocument/2006/relationships/customXml" Target="../ink/ink1014.xml"/><Relationship Id="rId42" Type="http://schemas.openxmlformats.org/officeDocument/2006/relationships/image" Target="../media/image5490.png"/><Relationship Id="rId63" Type="http://schemas.openxmlformats.org/officeDocument/2006/relationships/customXml" Target="../ink/ink1035.xml"/><Relationship Id="rId84" Type="http://schemas.openxmlformats.org/officeDocument/2006/relationships/image" Target="../media/image5690.png"/><Relationship Id="rId138" Type="http://schemas.openxmlformats.org/officeDocument/2006/relationships/image" Target="../media/image5960.png"/><Relationship Id="rId159" Type="http://schemas.openxmlformats.org/officeDocument/2006/relationships/customXml" Target="../ink/ink1083.xml"/><Relationship Id="rId170" Type="http://schemas.openxmlformats.org/officeDocument/2006/relationships/image" Target="../media/image612.png"/><Relationship Id="rId191" Type="http://schemas.openxmlformats.org/officeDocument/2006/relationships/customXml" Target="../ink/ink1099.xml"/><Relationship Id="rId205" Type="http://schemas.openxmlformats.org/officeDocument/2006/relationships/customXml" Target="../ink/ink1106.xml"/><Relationship Id="rId107" Type="http://schemas.openxmlformats.org/officeDocument/2006/relationships/customXml" Target="../ink/ink1057.xml"/><Relationship Id="rId11" Type="http://schemas.openxmlformats.org/officeDocument/2006/relationships/customXml" Target="../ink/ink1009.xml"/><Relationship Id="rId32" Type="http://schemas.openxmlformats.org/officeDocument/2006/relationships/image" Target="../media/image5440.png"/><Relationship Id="rId53" Type="http://schemas.openxmlformats.org/officeDocument/2006/relationships/customXml" Target="../ink/ink1030.xml"/><Relationship Id="rId74" Type="http://schemas.openxmlformats.org/officeDocument/2006/relationships/image" Target="../media/image5650.png"/><Relationship Id="rId128" Type="http://schemas.openxmlformats.org/officeDocument/2006/relationships/image" Target="../media/image5910.png"/><Relationship Id="rId149" Type="http://schemas.openxmlformats.org/officeDocument/2006/relationships/customXml" Target="../ink/ink1078.xml"/><Relationship Id="rId5" Type="http://schemas.openxmlformats.org/officeDocument/2006/relationships/customXml" Target="../ink/ink1006.xml"/><Relationship Id="rId90" Type="http://schemas.openxmlformats.org/officeDocument/2006/relationships/image" Target="../media/image5720.png"/><Relationship Id="rId95" Type="http://schemas.openxmlformats.org/officeDocument/2006/relationships/customXml" Target="../ink/ink1051.xml"/><Relationship Id="rId160" Type="http://schemas.openxmlformats.org/officeDocument/2006/relationships/image" Target="../media/image607.png"/><Relationship Id="rId165" Type="http://schemas.openxmlformats.org/officeDocument/2006/relationships/customXml" Target="../ink/ink1086.xml"/><Relationship Id="rId181" Type="http://schemas.openxmlformats.org/officeDocument/2006/relationships/customXml" Target="../ink/ink1094.xml"/><Relationship Id="rId186" Type="http://schemas.openxmlformats.org/officeDocument/2006/relationships/image" Target="../media/image620.png"/><Relationship Id="rId216" Type="http://schemas.openxmlformats.org/officeDocument/2006/relationships/image" Target="../media/image635.png"/><Relationship Id="rId211" Type="http://schemas.openxmlformats.org/officeDocument/2006/relationships/customXml" Target="../ink/ink1109.xml"/><Relationship Id="rId22" Type="http://schemas.openxmlformats.org/officeDocument/2006/relationships/image" Target="../media/image5390.png"/><Relationship Id="rId27" Type="http://schemas.openxmlformats.org/officeDocument/2006/relationships/customXml" Target="../ink/ink1017.xml"/><Relationship Id="rId43" Type="http://schemas.openxmlformats.org/officeDocument/2006/relationships/customXml" Target="../ink/ink1025.xml"/><Relationship Id="rId48" Type="http://schemas.openxmlformats.org/officeDocument/2006/relationships/image" Target="../media/image5520.png"/><Relationship Id="rId64" Type="http://schemas.openxmlformats.org/officeDocument/2006/relationships/image" Target="../media/image5600.png"/><Relationship Id="rId69" Type="http://schemas.openxmlformats.org/officeDocument/2006/relationships/customXml" Target="../ink/ink1038.xml"/><Relationship Id="rId113" Type="http://schemas.openxmlformats.org/officeDocument/2006/relationships/customXml" Target="../ink/ink1060.xml"/><Relationship Id="rId118" Type="http://schemas.openxmlformats.org/officeDocument/2006/relationships/image" Target="../media/image5860.png"/><Relationship Id="rId134" Type="http://schemas.openxmlformats.org/officeDocument/2006/relationships/image" Target="../media/image5940.png"/><Relationship Id="rId139" Type="http://schemas.openxmlformats.org/officeDocument/2006/relationships/customXml" Target="../ink/ink1073.xml"/><Relationship Id="rId80" Type="http://schemas.openxmlformats.org/officeDocument/2006/relationships/image" Target="../media/image5680.png"/><Relationship Id="rId85" Type="http://schemas.openxmlformats.org/officeDocument/2006/relationships/customXml" Target="../ink/ink1046.xml"/><Relationship Id="rId150" Type="http://schemas.openxmlformats.org/officeDocument/2006/relationships/image" Target="../media/image602.png"/><Relationship Id="rId155" Type="http://schemas.openxmlformats.org/officeDocument/2006/relationships/customXml" Target="../ink/ink1081.xml"/><Relationship Id="rId171" Type="http://schemas.openxmlformats.org/officeDocument/2006/relationships/customXml" Target="../ink/ink1089.xml"/><Relationship Id="rId176" Type="http://schemas.openxmlformats.org/officeDocument/2006/relationships/image" Target="../media/image615.png"/><Relationship Id="rId192" Type="http://schemas.openxmlformats.org/officeDocument/2006/relationships/image" Target="../media/image623.png"/><Relationship Id="rId197" Type="http://schemas.openxmlformats.org/officeDocument/2006/relationships/customXml" Target="../ink/ink1102.xml"/><Relationship Id="rId206" Type="http://schemas.openxmlformats.org/officeDocument/2006/relationships/image" Target="../media/image630.png"/><Relationship Id="rId201" Type="http://schemas.openxmlformats.org/officeDocument/2006/relationships/customXml" Target="../ink/ink1104.xml"/><Relationship Id="rId222" Type="http://schemas.openxmlformats.org/officeDocument/2006/relationships/image" Target="../media/image638.png"/><Relationship Id="rId12" Type="http://schemas.openxmlformats.org/officeDocument/2006/relationships/image" Target="../media/image5340.png"/><Relationship Id="rId17" Type="http://schemas.openxmlformats.org/officeDocument/2006/relationships/customXml" Target="../ink/ink1012.xml"/><Relationship Id="rId33" Type="http://schemas.openxmlformats.org/officeDocument/2006/relationships/customXml" Target="../ink/ink1020.xml"/><Relationship Id="rId38" Type="http://schemas.openxmlformats.org/officeDocument/2006/relationships/image" Target="../media/image5470.png"/><Relationship Id="rId59" Type="http://schemas.openxmlformats.org/officeDocument/2006/relationships/customXml" Target="../ink/ink1033.xml"/><Relationship Id="rId103" Type="http://schemas.openxmlformats.org/officeDocument/2006/relationships/customXml" Target="../ink/ink1055.xml"/><Relationship Id="rId108" Type="http://schemas.openxmlformats.org/officeDocument/2006/relationships/image" Target="../media/image5810.png"/><Relationship Id="rId124" Type="http://schemas.openxmlformats.org/officeDocument/2006/relationships/image" Target="../media/image5890.png"/><Relationship Id="rId129" Type="http://schemas.openxmlformats.org/officeDocument/2006/relationships/customXml" Target="../ink/ink1068.xml"/><Relationship Id="rId54" Type="http://schemas.openxmlformats.org/officeDocument/2006/relationships/image" Target="../media/image5550.png"/><Relationship Id="rId70" Type="http://schemas.openxmlformats.org/officeDocument/2006/relationships/image" Target="../media/image5630.png"/><Relationship Id="rId75" Type="http://schemas.openxmlformats.org/officeDocument/2006/relationships/customXml" Target="../ink/ink1041.xml"/><Relationship Id="rId91" Type="http://schemas.openxmlformats.org/officeDocument/2006/relationships/customXml" Target="../ink/ink1049.xml"/><Relationship Id="rId96" Type="http://schemas.openxmlformats.org/officeDocument/2006/relationships/image" Target="../media/image5750.png"/><Relationship Id="rId140" Type="http://schemas.openxmlformats.org/officeDocument/2006/relationships/image" Target="../media/image5970.png"/><Relationship Id="rId145" Type="http://schemas.openxmlformats.org/officeDocument/2006/relationships/customXml" Target="../ink/ink1076.xml"/><Relationship Id="rId161" Type="http://schemas.openxmlformats.org/officeDocument/2006/relationships/customXml" Target="../ink/ink1084.xml"/><Relationship Id="rId166" Type="http://schemas.openxmlformats.org/officeDocument/2006/relationships/image" Target="../media/image610.png"/><Relationship Id="rId182" Type="http://schemas.openxmlformats.org/officeDocument/2006/relationships/image" Target="../media/image618.png"/><Relationship Id="rId187" Type="http://schemas.openxmlformats.org/officeDocument/2006/relationships/customXml" Target="../ink/ink1097.xml"/><Relationship Id="rId217" Type="http://schemas.openxmlformats.org/officeDocument/2006/relationships/customXml" Target="../ink/ink11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10.png"/><Relationship Id="rId212" Type="http://schemas.openxmlformats.org/officeDocument/2006/relationships/image" Target="../media/image633.png"/><Relationship Id="rId23" Type="http://schemas.openxmlformats.org/officeDocument/2006/relationships/customXml" Target="../ink/ink1015.xml"/><Relationship Id="rId28" Type="http://schemas.openxmlformats.org/officeDocument/2006/relationships/image" Target="../media/image5420.png"/><Relationship Id="rId49" Type="http://schemas.openxmlformats.org/officeDocument/2006/relationships/customXml" Target="../ink/ink1028.xml"/><Relationship Id="rId114" Type="http://schemas.openxmlformats.org/officeDocument/2006/relationships/image" Target="../media/image5840.png"/><Relationship Id="rId119" Type="http://schemas.openxmlformats.org/officeDocument/2006/relationships/customXml" Target="../ink/ink1063.xml"/><Relationship Id="rId44" Type="http://schemas.openxmlformats.org/officeDocument/2006/relationships/image" Target="../media/image5500.png"/><Relationship Id="rId60" Type="http://schemas.openxmlformats.org/officeDocument/2006/relationships/image" Target="../media/image5580.png"/><Relationship Id="rId65" Type="http://schemas.openxmlformats.org/officeDocument/2006/relationships/customXml" Target="../ink/ink1036.xml"/><Relationship Id="rId81" Type="http://schemas.openxmlformats.org/officeDocument/2006/relationships/customXml" Target="../ink/ink1044.xml"/><Relationship Id="rId86" Type="http://schemas.openxmlformats.org/officeDocument/2006/relationships/image" Target="../media/image5700.png"/><Relationship Id="rId130" Type="http://schemas.openxmlformats.org/officeDocument/2006/relationships/image" Target="../media/image5920.png"/><Relationship Id="rId135" Type="http://schemas.openxmlformats.org/officeDocument/2006/relationships/customXml" Target="../ink/ink1071.xml"/><Relationship Id="rId151" Type="http://schemas.openxmlformats.org/officeDocument/2006/relationships/customXml" Target="../ink/ink1079.xml"/><Relationship Id="rId156" Type="http://schemas.openxmlformats.org/officeDocument/2006/relationships/image" Target="../media/image605.png"/><Relationship Id="rId177" Type="http://schemas.openxmlformats.org/officeDocument/2006/relationships/customXml" Target="../ink/ink1092.xml"/><Relationship Id="rId198" Type="http://schemas.openxmlformats.org/officeDocument/2006/relationships/image" Target="../media/image626.png"/><Relationship Id="rId172" Type="http://schemas.openxmlformats.org/officeDocument/2006/relationships/image" Target="../media/image613.png"/><Relationship Id="rId193" Type="http://schemas.openxmlformats.org/officeDocument/2006/relationships/customXml" Target="../ink/ink1100.xml"/><Relationship Id="rId202" Type="http://schemas.openxmlformats.org/officeDocument/2006/relationships/image" Target="../media/image628.png"/><Relationship Id="rId207" Type="http://schemas.openxmlformats.org/officeDocument/2006/relationships/customXml" Target="../ink/ink1107.xml"/><Relationship Id="rId13" Type="http://schemas.openxmlformats.org/officeDocument/2006/relationships/customXml" Target="../ink/ink1010.xml"/><Relationship Id="rId18" Type="http://schemas.openxmlformats.org/officeDocument/2006/relationships/image" Target="../media/image5370.png"/><Relationship Id="rId39" Type="http://schemas.openxmlformats.org/officeDocument/2006/relationships/customXml" Target="../ink/ink1023.xml"/><Relationship Id="rId109" Type="http://schemas.openxmlformats.org/officeDocument/2006/relationships/customXml" Target="../ink/ink1058.xml"/><Relationship Id="rId34" Type="http://schemas.openxmlformats.org/officeDocument/2006/relationships/image" Target="../media/image5450.png"/><Relationship Id="rId50" Type="http://schemas.openxmlformats.org/officeDocument/2006/relationships/image" Target="../media/image5530.png"/><Relationship Id="rId55" Type="http://schemas.openxmlformats.org/officeDocument/2006/relationships/customXml" Target="../ink/ink1031.xml"/><Relationship Id="rId76" Type="http://schemas.openxmlformats.org/officeDocument/2006/relationships/image" Target="../media/image5660.png"/><Relationship Id="rId97" Type="http://schemas.openxmlformats.org/officeDocument/2006/relationships/customXml" Target="../ink/ink1052.xml"/><Relationship Id="rId104" Type="http://schemas.openxmlformats.org/officeDocument/2006/relationships/image" Target="../media/image5790.png"/><Relationship Id="rId120" Type="http://schemas.openxmlformats.org/officeDocument/2006/relationships/image" Target="../media/image5870.png"/><Relationship Id="rId125" Type="http://schemas.openxmlformats.org/officeDocument/2006/relationships/customXml" Target="../ink/ink1066.xml"/><Relationship Id="rId141" Type="http://schemas.openxmlformats.org/officeDocument/2006/relationships/customXml" Target="../ink/ink1074.xml"/><Relationship Id="rId146" Type="http://schemas.openxmlformats.org/officeDocument/2006/relationships/image" Target="../media/image6000.png"/><Relationship Id="rId167" Type="http://schemas.openxmlformats.org/officeDocument/2006/relationships/customXml" Target="../ink/ink1087.xml"/><Relationship Id="rId188" Type="http://schemas.openxmlformats.org/officeDocument/2006/relationships/image" Target="../media/image621.png"/><Relationship Id="rId7" Type="http://schemas.openxmlformats.org/officeDocument/2006/relationships/customXml" Target="../ink/ink1007.xml"/><Relationship Id="rId71" Type="http://schemas.openxmlformats.org/officeDocument/2006/relationships/customXml" Target="../ink/ink1039.xml"/><Relationship Id="rId92" Type="http://schemas.openxmlformats.org/officeDocument/2006/relationships/image" Target="../media/image5730.png"/><Relationship Id="rId162" Type="http://schemas.openxmlformats.org/officeDocument/2006/relationships/image" Target="../media/image608.png"/><Relationship Id="rId183" Type="http://schemas.openxmlformats.org/officeDocument/2006/relationships/customXml" Target="../ink/ink1095.xml"/><Relationship Id="rId213" Type="http://schemas.openxmlformats.org/officeDocument/2006/relationships/customXml" Target="../ink/ink1110.xml"/><Relationship Id="rId218" Type="http://schemas.openxmlformats.org/officeDocument/2006/relationships/image" Target="../media/image636.png"/><Relationship Id="rId2" Type="http://schemas.openxmlformats.org/officeDocument/2006/relationships/notesSlide" Target="../notesSlides/notesSlide13.xml"/><Relationship Id="rId29" Type="http://schemas.openxmlformats.org/officeDocument/2006/relationships/customXml" Target="../ink/ink1018.xml"/><Relationship Id="rId24" Type="http://schemas.openxmlformats.org/officeDocument/2006/relationships/image" Target="../media/image5400.png"/><Relationship Id="rId40" Type="http://schemas.openxmlformats.org/officeDocument/2006/relationships/image" Target="../media/image5480.png"/><Relationship Id="rId45" Type="http://schemas.openxmlformats.org/officeDocument/2006/relationships/customXml" Target="../ink/ink1026.xml"/><Relationship Id="rId66" Type="http://schemas.openxmlformats.org/officeDocument/2006/relationships/image" Target="../media/image5610.png"/><Relationship Id="rId87" Type="http://schemas.openxmlformats.org/officeDocument/2006/relationships/customXml" Target="../ink/ink1047.xml"/><Relationship Id="rId110" Type="http://schemas.openxmlformats.org/officeDocument/2006/relationships/image" Target="../media/image5820.png"/><Relationship Id="rId115" Type="http://schemas.openxmlformats.org/officeDocument/2006/relationships/customXml" Target="../ink/ink1061.xml"/><Relationship Id="rId131" Type="http://schemas.openxmlformats.org/officeDocument/2006/relationships/customXml" Target="../ink/ink1069.xml"/><Relationship Id="rId136" Type="http://schemas.openxmlformats.org/officeDocument/2006/relationships/image" Target="../media/image5950.png"/><Relationship Id="rId157" Type="http://schemas.openxmlformats.org/officeDocument/2006/relationships/customXml" Target="../ink/ink1082.xml"/><Relationship Id="rId178" Type="http://schemas.openxmlformats.org/officeDocument/2006/relationships/image" Target="../media/image616.png"/><Relationship Id="rId61" Type="http://schemas.openxmlformats.org/officeDocument/2006/relationships/customXml" Target="../ink/ink1034.xml"/><Relationship Id="rId82" Type="http://schemas.openxmlformats.org/officeDocument/2006/relationships/image" Target="../media/image220.png"/><Relationship Id="rId152" Type="http://schemas.openxmlformats.org/officeDocument/2006/relationships/image" Target="../media/image603.png"/><Relationship Id="rId173" Type="http://schemas.openxmlformats.org/officeDocument/2006/relationships/customXml" Target="../ink/ink1090.xml"/><Relationship Id="rId194" Type="http://schemas.openxmlformats.org/officeDocument/2006/relationships/image" Target="../media/image624.png"/><Relationship Id="rId199" Type="http://schemas.openxmlformats.org/officeDocument/2006/relationships/customXml" Target="../ink/ink1103.xml"/><Relationship Id="rId203" Type="http://schemas.openxmlformats.org/officeDocument/2006/relationships/customXml" Target="../ink/ink1105.xml"/><Relationship Id="rId208" Type="http://schemas.openxmlformats.org/officeDocument/2006/relationships/image" Target="../media/image631.png"/><Relationship Id="rId19" Type="http://schemas.openxmlformats.org/officeDocument/2006/relationships/customXml" Target="../ink/ink1013.xml"/><Relationship Id="rId14" Type="http://schemas.openxmlformats.org/officeDocument/2006/relationships/image" Target="../media/image5350.png"/><Relationship Id="rId30" Type="http://schemas.openxmlformats.org/officeDocument/2006/relationships/image" Target="../media/image5430.png"/><Relationship Id="rId35" Type="http://schemas.openxmlformats.org/officeDocument/2006/relationships/customXml" Target="../ink/ink1021.xml"/><Relationship Id="rId56" Type="http://schemas.openxmlformats.org/officeDocument/2006/relationships/image" Target="../media/image5560.png"/><Relationship Id="rId77" Type="http://schemas.openxmlformats.org/officeDocument/2006/relationships/customXml" Target="../ink/ink1042.xml"/><Relationship Id="rId100" Type="http://schemas.openxmlformats.org/officeDocument/2006/relationships/image" Target="../media/image5770.png"/><Relationship Id="rId105" Type="http://schemas.openxmlformats.org/officeDocument/2006/relationships/customXml" Target="../ink/ink1056.xml"/><Relationship Id="rId126" Type="http://schemas.openxmlformats.org/officeDocument/2006/relationships/image" Target="../media/image5900.png"/><Relationship Id="rId147" Type="http://schemas.openxmlformats.org/officeDocument/2006/relationships/customXml" Target="../ink/ink1077.xml"/><Relationship Id="rId168" Type="http://schemas.openxmlformats.org/officeDocument/2006/relationships/image" Target="../media/image611.png"/><Relationship Id="rId8" Type="http://schemas.openxmlformats.org/officeDocument/2006/relationships/image" Target="../media/image5320.png"/><Relationship Id="rId51" Type="http://schemas.openxmlformats.org/officeDocument/2006/relationships/customXml" Target="../ink/ink1029.xml"/><Relationship Id="rId72" Type="http://schemas.openxmlformats.org/officeDocument/2006/relationships/image" Target="../media/image5640.png"/><Relationship Id="rId93" Type="http://schemas.openxmlformats.org/officeDocument/2006/relationships/customXml" Target="../ink/ink1050.xml"/><Relationship Id="rId98" Type="http://schemas.openxmlformats.org/officeDocument/2006/relationships/image" Target="../media/image5760.png"/><Relationship Id="rId121" Type="http://schemas.openxmlformats.org/officeDocument/2006/relationships/customXml" Target="../ink/ink1064.xml"/><Relationship Id="rId142" Type="http://schemas.openxmlformats.org/officeDocument/2006/relationships/image" Target="../media/image5980.png"/><Relationship Id="rId163" Type="http://schemas.openxmlformats.org/officeDocument/2006/relationships/customXml" Target="../ink/ink1085.xml"/><Relationship Id="rId184" Type="http://schemas.openxmlformats.org/officeDocument/2006/relationships/image" Target="../media/image619.png"/><Relationship Id="rId189" Type="http://schemas.openxmlformats.org/officeDocument/2006/relationships/customXml" Target="../ink/ink1098.xml"/><Relationship Id="rId219" Type="http://schemas.openxmlformats.org/officeDocument/2006/relationships/customXml" Target="../ink/ink1113.xml"/><Relationship Id="rId3" Type="http://schemas.openxmlformats.org/officeDocument/2006/relationships/customXml" Target="../ink/ink1005.xml"/><Relationship Id="rId214" Type="http://schemas.openxmlformats.org/officeDocument/2006/relationships/image" Target="../media/image634.png"/><Relationship Id="rId25" Type="http://schemas.openxmlformats.org/officeDocument/2006/relationships/customXml" Target="../ink/ink1016.xml"/><Relationship Id="rId46" Type="http://schemas.openxmlformats.org/officeDocument/2006/relationships/image" Target="../media/image5510.png"/><Relationship Id="rId67" Type="http://schemas.openxmlformats.org/officeDocument/2006/relationships/customXml" Target="../ink/ink1037.xml"/><Relationship Id="rId116" Type="http://schemas.openxmlformats.org/officeDocument/2006/relationships/image" Target="../media/image5850.png"/><Relationship Id="rId137" Type="http://schemas.openxmlformats.org/officeDocument/2006/relationships/customXml" Target="../ink/ink1072.xml"/><Relationship Id="rId158" Type="http://schemas.openxmlformats.org/officeDocument/2006/relationships/image" Target="../media/image606.png"/><Relationship Id="rId20" Type="http://schemas.openxmlformats.org/officeDocument/2006/relationships/image" Target="../media/image5380.png"/><Relationship Id="rId41" Type="http://schemas.openxmlformats.org/officeDocument/2006/relationships/customXml" Target="../ink/ink1024.xml"/><Relationship Id="rId62" Type="http://schemas.openxmlformats.org/officeDocument/2006/relationships/image" Target="../media/image5590.png"/><Relationship Id="rId83" Type="http://schemas.openxmlformats.org/officeDocument/2006/relationships/customXml" Target="../ink/ink1045.xml"/><Relationship Id="rId88" Type="http://schemas.openxmlformats.org/officeDocument/2006/relationships/image" Target="../media/image5710.png"/><Relationship Id="rId111" Type="http://schemas.openxmlformats.org/officeDocument/2006/relationships/customXml" Target="../ink/ink1059.xml"/><Relationship Id="rId132" Type="http://schemas.openxmlformats.org/officeDocument/2006/relationships/image" Target="../media/image5930.png"/><Relationship Id="rId153" Type="http://schemas.openxmlformats.org/officeDocument/2006/relationships/customXml" Target="../ink/ink1080.xml"/><Relationship Id="rId174" Type="http://schemas.openxmlformats.org/officeDocument/2006/relationships/image" Target="../media/image614.png"/><Relationship Id="rId179" Type="http://schemas.openxmlformats.org/officeDocument/2006/relationships/customXml" Target="../ink/ink1093.xml"/><Relationship Id="rId195" Type="http://schemas.openxmlformats.org/officeDocument/2006/relationships/customXml" Target="../ink/ink1101.xml"/><Relationship Id="rId209" Type="http://schemas.openxmlformats.org/officeDocument/2006/relationships/customXml" Target="../ink/ink1108.xml"/><Relationship Id="rId190" Type="http://schemas.openxmlformats.org/officeDocument/2006/relationships/image" Target="../media/image622.png"/><Relationship Id="rId204" Type="http://schemas.openxmlformats.org/officeDocument/2006/relationships/image" Target="../media/image629.png"/><Relationship Id="rId220" Type="http://schemas.openxmlformats.org/officeDocument/2006/relationships/image" Target="../media/image637.png"/><Relationship Id="rId15" Type="http://schemas.openxmlformats.org/officeDocument/2006/relationships/customXml" Target="../ink/ink1011.xml"/><Relationship Id="rId36" Type="http://schemas.openxmlformats.org/officeDocument/2006/relationships/image" Target="../media/image5460.png"/><Relationship Id="rId57" Type="http://schemas.openxmlformats.org/officeDocument/2006/relationships/customXml" Target="../ink/ink1032.xml"/><Relationship Id="rId106" Type="http://schemas.openxmlformats.org/officeDocument/2006/relationships/image" Target="../media/image5800.png"/><Relationship Id="rId127" Type="http://schemas.openxmlformats.org/officeDocument/2006/relationships/customXml" Target="../ink/ink1067.xml"/><Relationship Id="rId10" Type="http://schemas.openxmlformats.org/officeDocument/2006/relationships/image" Target="../media/image5330.png"/><Relationship Id="rId31" Type="http://schemas.openxmlformats.org/officeDocument/2006/relationships/customXml" Target="../ink/ink1019.xml"/><Relationship Id="rId52" Type="http://schemas.openxmlformats.org/officeDocument/2006/relationships/image" Target="../media/image5540.png"/><Relationship Id="rId73" Type="http://schemas.openxmlformats.org/officeDocument/2006/relationships/customXml" Target="../ink/ink1040.xml"/><Relationship Id="rId78" Type="http://schemas.openxmlformats.org/officeDocument/2006/relationships/image" Target="../media/image5670.png"/><Relationship Id="rId94" Type="http://schemas.openxmlformats.org/officeDocument/2006/relationships/image" Target="../media/image5740.png"/><Relationship Id="rId99" Type="http://schemas.openxmlformats.org/officeDocument/2006/relationships/customXml" Target="../ink/ink1053.xml"/><Relationship Id="rId101" Type="http://schemas.openxmlformats.org/officeDocument/2006/relationships/customXml" Target="../ink/ink1054.xml"/><Relationship Id="rId122" Type="http://schemas.openxmlformats.org/officeDocument/2006/relationships/image" Target="../media/image5880.png"/><Relationship Id="rId143" Type="http://schemas.openxmlformats.org/officeDocument/2006/relationships/customXml" Target="../ink/ink1075.xml"/><Relationship Id="rId148" Type="http://schemas.openxmlformats.org/officeDocument/2006/relationships/image" Target="../media/image6010.png"/><Relationship Id="rId164" Type="http://schemas.openxmlformats.org/officeDocument/2006/relationships/image" Target="../media/image609.png"/><Relationship Id="rId169" Type="http://schemas.openxmlformats.org/officeDocument/2006/relationships/customXml" Target="../ink/ink1088.xml"/><Relationship Id="rId185" Type="http://schemas.openxmlformats.org/officeDocument/2006/relationships/customXml" Target="../ink/ink1096.xml"/><Relationship Id="rId4" Type="http://schemas.openxmlformats.org/officeDocument/2006/relationships/image" Target="../media/image5300.png"/><Relationship Id="rId9" Type="http://schemas.openxmlformats.org/officeDocument/2006/relationships/customXml" Target="../ink/ink1008.xml"/><Relationship Id="rId180" Type="http://schemas.openxmlformats.org/officeDocument/2006/relationships/image" Target="../media/image617.png"/><Relationship Id="rId210" Type="http://schemas.openxmlformats.org/officeDocument/2006/relationships/image" Target="../media/image632.png"/><Relationship Id="rId215" Type="http://schemas.openxmlformats.org/officeDocument/2006/relationships/customXml" Target="../ink/ink1111.xml"/><Relationship Id="rId26" Type="http://schemas.openxmlformats.org/officeDocument/2006/relationships/image" Target="../media/image5410.png"/><Relationship Id="rId47" Type="http://schemas.openxmlformats.org/officeDocument/2006/relationships/customXml" Target="../ink/ink1027.xml"/><Relationship Id="rId68" Type="http://schemas.openxmlformats.org/officeDocument/2006/relationships/image" Target="../media/image5620.png"/><Relationship Id="rId89" Type="http://schemas.openxmlformats.org/officeDocument/2006/relationships/customXml" Target="../ink/ink1048.xml"/><Relationship Id="rId112" Type="http://schemas.openxmlformats.org/officeDocument/2006/relationships/image" Target="../media/image5830.png"/><Relationship Id="rId133" Type="http://schemas.openxmlformats.org/officeDocument/2006/relationships/customXml" Target="../ink/ink1070.xml"/><Relationship Id="rId154" Type="http://schemas.openxmlformats.org/officeDocument/2006/relationships/image" Target="../media/image604.png"/><Relationship Id="rId175" Type="http://schemas.openxmlformats.org/officeDocument/2006/relationships/customXml" Target="../ink/ink1091.xml"/><Relationship Id="rId196" Type="http://schemas.openxmlformats.org/officeDocument/2006/relationships/image" Target="../media/image625.png"/><Relationship Id="rId200" Type="http://schemas.openxmlformats.org/officeDocument/2006/relationships/image" Target="../media/image627.png"/><Relationship Id="rId16" Type="http://schemas.openxmlformats.org/officeDocument/2006/relationships/image" Target="../media/image5360.png"/><Relationship Id="rId221" Type="http://schemas.openxmlformats.org/officeDocument/2006/relationships/customXml" Target="../ink/ink1114.xml"/><Relationship Id="rId37" Type="http://schemas.openxmlformats.org/officeDocument/2006/relationships/customXml" Target="../ink/ink1022.xml"/><Relationship Id="rId58" Type="http://schemas.openxmlformats.org/officeDocument/2006/relationships/image" Target="../media/image5570.png"/><Relationship Id="rId79" Type="http://schemas.openxmlformats.org/officeDocument/2006/relationships/customXml" Target="../ink/ink1043.xml"/><Relationship Id="rId102" Type="http://schemas.openxmlformats.org/officeDocument/2006/relationships/image" Target="../media/image5780.png"/><Relationship Id="rId123" Type="http://schemas.openxmlformats.org/officeDocument/2006/relationships/customXml" Target="../ink/ink1065.xml"/><Relationship Id="rId144" Type="http://schemas.openxmlformats.org/officeDocument/2006/relationships/image" Target="../media/image599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20.xml"/><Relationship Id="rId18" Type="http://schemas.openxmlformats.org/officeDocument/2006/relationships/image" Target="../media/image646.png"/><Relationship Id="rId26" Type="http://schemas.openxmlformats.org/officeDocument/2006/relationships/image" Target="../media/image650.png"/><Relationship Id="rId39" Type="http://schemas.openxmlformats.org/officeDocument/2006/relationships/customXml" Target="../ink/ink1133.xml"/><Relationship Id="rId21" Type="http://schemas.openxmlformats.org/officeDocument/2006/relationships/customXml" Target="../ink/ink1124.xml"/><Relationship Id="rId34" Type="http://schemas.openxmlformats.org/officeDocument/2006/relationships/image" Target="../media/image654.png"/><Relationship Id="rId42" Type="http://schemas.openxmlformats.org/officeDocument/2006/relationships/image" Target="../media/image658.png"/><Relationship Id="rId47" Type="http://schemas.openxmlformats.org/officeDocument/2006/relationships/customXml" Target="../ink/ink1137.xml"/><Relationship Id="rId50" Type="http://schemas.openxmlformats.org/officeDocument/2006/relationships/image" Target="../media/image662.png"/><Relationship Id="rId55" Type="http://schemas.openxmlformats.org/officeDocument/2006/relationships/customXml" Target="../ink/ink1141.xml"/><Relationship Id="rId63" Type="http://schemas.openxmlformats.org/officeDocument/2006/relationships/customXml" Target="../ink/ink1145.xml"/><Relationship Id="rId68" Type="http://schemas.openxmlformats.org/officeDocument/2006/relationships/image" Target="../media/image671.png"/><Relationship Id="rId76" Type="http://schemas.openxmlformats.org/officeDocument/2006/relationships/image" Target="../media/image675.png"/><Relationship Id="rId7" Type="http://schemas.openxmlformats.org/officeDocument/2006/relationships/customXml" Target="../ink/ink1117.xml"/><Relationship Id="rId71" Type="http://schemas.openxmlformats.org/officeDocument/2006/relationships/customXml" Target="../ink/ink1149.xm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645.png"/><Relationship Id="rId29" Type="http://schemas.openxmlformats.org/officeDocument/2006/relationships/customXml" Target="../ink/ink1128.xml"/><Relationship Id="rId11" Type="http://schemas.openxmlformats.org/officeDocument/2006/relationships/customXml" Target="../ink/ink1119.xml"/><Relationship Id="rId24" Type="http://schemas.openxmlformats.org/officeDocument/2006/relationships/image" Target="../media/image649.png"/><Relationship Id="rId32" Type="http://schemas.openxmlformats.org/officeDocument/2006/relationships/image" Target="../media/image653.png"/><Relationship Id="rId37" Type="http://schemas.openxmlformats.org/officeDocument/2006/relationships/customXml" Target="../ink/ink1132.xml"/><Relationship Id="rId40" Type="http://schemas.openxmlformats.org/officeDocument/2006/relationships/image" Target="../media/image657.png"/><Relationship Id="rId45" Type="http://schemas.openxmlformats.org/officeDocument/2006/relationships/customXml" Target="../ink/ink1136.xml"/><Relationship Id="rId53" Type="http://schemas.openxmlformats.org/officeDocument/2006/relationships/customXml" Target="../ink/ink1140.xml"/><Relationship Id="rId58" Type="http://schemas.openxmlformats.org/officeDocument/2006/relationships/image" Target="../media/image666.png"/><Relationship Id="rId66" Type="http://schemas.openxmlformats.org/officeDocument/2006/relationships/image" Target="../media/image670.png"/><Relationship Id="rId74" Type="http://schemas.openxmlformats.org/officeDocument/2006/relationships/image" Target="../media/image674.png"/><Relationship Id="rId5" Type="http://schemas.openxmlformats.org/officeDocument/2006/relationships/customXml" Target="../ink/ink1116.xml"/><Relationship Id="rId15" Type="http://schemas.openxmlformats.org/officeDocument/2006/relationships/customXml" Target="../ink/ink1121.xml"/><Relationship Id="rId23" Type="http://schemas.openxmlformats.org/officeDocument/2006/relationships/customXml" Target="../ink/ink1125.xml"/><Relationship Id="rId28" Type="http://schemas.openxmlformats.org/officeDocument/2006/relationships/image" Target="../media/image651.png"/><Relationship Id="rId36" Type="http://schemas.openxmlformats.org/officeDocument/2006/relationships/image" Target="../media/image655.png"/><Relationship Id="rId49" Type="http://schemas.openxmlformats.org/officeDocument/2006/relationships/customXml" Target="../ink/ink1138.xml"/><Relationship Id="rId57" Type="http://schemas.openxmlformats.org/officeDocument/2006/relationships/customXml" Target="../ink/ink1142.xml"/><Relationship Id="rId61" Type="http://schemas.openxmlformats.org/officeDocument/2006/relationships/customXml" Target="../ink/ink1144.xml"/><Relationship Id="rId10" Type="http://schemas.openxmlformats.org/officeDocument/2006/relationships/image" Target="../media/image642.png"/><Relationship Id="rId19" Type="http://schemas.openxmlformats.org/officeDocument/2006/relationships/customXml" Target="../ink/ink1123.xml"/><Relationship Id="rId31" Type="http://schemas.openxmlformats.org/officeDocument/2006/relationships/customXml" Target="../ink/ink1129.xml"/><Relationship Id="rId44" Type="http://schemas.openxmlformats.org/officeDocument/2006/relationships/image" Target="../media/image659.png"/><Relationship Id="rId52" Type="http://schemas.openxmlformats.org/officeDocument/2006/relationships/image" Target="../media/image663.png"/><Relationship Id="rId60" Type="http://schemas.openxmlformats.org/officeDocument/2006/relationships/image" Target="../media/image667.png"/><Relationship Id="rId65" Type="http://schemas.openxmlformats.org/officeDocument/2006/relationships/customXml" Target="../ink/ink1146.xml"/><Relationship Id="rId73" Type="http://schemas.openxmlformats.org/officeDocument/2006/relationships/customXml" Target="../ink/ink1150.xml"/><Relationship Id="rId4" Type="http://schemas.openxmlformats.org/officeDocument/2006/relationships/image" Target="../media/image639.png"/><Relationship Id="rId9" Type="http://schemas.openxmlformats.org/officeDocument/2006/relationships/customXml" Target="../ink/ink1118.xml"/><Relationship Id="rId14" Type="http://schemas.openxmlformats.org/officeDocument/2006/relationships/image" Target="../media/image644.png"/><Relationship Id="rId22" Type="http://schemas.openxmlformats.org/officeDocument/2006/relationships/image" Target="../media/image648.png"/><Relationship Id="rId27" Type="http://schemas.openxmlformats.org/officeDocument/2006/relationships/customXml" Target="../ink/ink1127.xml"/><Relationship Id="rId30" Type="http://schemas.openxmlformats.org/officeDocument/2006/relationships/image" Target="../media/image652.png"/><Relationship Id="rId35" Type="http://schemas.openxmlformats.org/officeDocument/2006/relationships/customXml" Target="../ink/ink1131.xml"/><Relationship Id="rId43" Type="http://schemas.openxmlformats.org/officeDocument/2006/relationships/customXml" Target="../ink/ink1135.xml"/><Relationship Id="rId48" Type="http://schemas.openxmlformats.org/officeDocument/2006/relationships/image" Target="../media/image661.png"/><Relationship Id="rId56" Type="http://schemas.openxmlformats.org/officeDocument/2006/relationships/image" Target="../media/image665.png"/><Relationship Id="rId64" Type="http://schemas.openxmlformats.org/officeDocument/2006/relationships/image" Target="../media/image669.png"/><Relationship Id="rId69" Type="http://schemas.openxmlformats.org/officeDocument/2006/relationships/customXml" Target="../ink/ink1148.xml"/><Relationship Id="rId8" Type="http://schemas.openxmlformats.org/officeDocument/2006/relationships/image" Target="../media/image641.png"/><Relationship Id="rId51" Type="http://schemas.openxmlformats.org/officeDocument/2006/relationships/customXml" Target="../ink/ink1139.xml"/><Relationship Id="rId72" Type="http://schemas.openxmlformats.org/officeDocument/2006/relationships/image" Target="../media/image673.png"/><Relationship Id="rId3" Type="http://schemas.openxmlformats.org/officeDocument/2006/relationships/customXml" Target="../ink/ink1115.xml"/><Relationship Id="rId12" Type="http://schemas.openxmlformats.org/officeDocument/2006/relationships/image" Target="../media/image643.png"/><Relationship Id="rId17" Type="http://schemas.openxmlformats.org/officeDocument/2006/relationships/customXml" Target="../ink/ink1122.xml"/><Relationship Id="rId25" Type="http://schemas.openxmlformats.org/officeDocument/2006/relationships/customXml" Target="../ink/ink1126.xml"/><Relationship Id="rId33" Type="http://schemas.openxmlformats.org/officeDocument/2006/relationships/customXml" Target="../ink/ink1130.xml"/><Relationship Id="rId38" Type="http://schemas.openxmlformats.org/officeDocument/2006/relationships/image" Target="../media/image656.png"/><Relationship Id="rId46" Type="http://schemas.openxmlformats.org/officeDocument/2006/relationships/image" Target="../media/image660.png"/><Relationship Id="rId59" Type="http://schemas.openxmlformats.org/officeDocument/2006/relationships/customXml" Target="../ink/ink1143.xml"/><Relationship Id="rId67" Type="http://schemas.openxmlformats.org/officeDocument/2006/relationships/customXml" Target="../ink/ink1147.xml"/><Relationship Id="rId20" Type="http://schemas.openxmlformats.org/officeDocument/2006/relationships/image" Target="../media/image647.png"/><Relationship Id="rId41" Type="http://schemas.openxmlformats.org/officeDocument/2006/relationships/customXml" Target="../ink/ink1134.xml"/><Relationship Id="rId54" Type="http://schemas.openxmlformats.org/officeDocument/2006/relationships/image" Target="../media/image664.png"/><Relationship Id="rId62" Type="http://schemas.openxmlformats.org/officeDocument/2006/relationships/image" Target="../media/image668.png"/><Relationship Id="rId70" Type="http://schemas.openxmlformats.org/officeDocument/2006/relationships/image" Target="../media/image672.png"/><Relationship Id="rId75" Type="http://schemas.openxmlformats.org/officeDocument/2006/relationships/customXml" Target="../ink/ink11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0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09.xml"/><Relationship Id="rId299" Type="http://schemas.openxmlformats.org/officeDocument/2006/relationships/customXml" Target="../ink/ink1301.xml"/><Relationship Id="rId303" Type="http://schemas.openxmlformats.org/officeDocument/2006/relationships/customXml" Target="../ink/ink1303.xml"/><Relationship Id="rId21" Type="http://schemas.openxmlformats.org/officeDocument/2006/relationships/customXml" Target="../ink/ink1161.xml"/><Relationship Id="rId42" Type="http://schemas.openxmlformats.org/officeDocument/2006/relationships/image" Target="../media/image695.png"/><Relationship Id="rId63" Type="http://schemas.openxmlformats.org/officeDocument/2006/relationships/customXml" Target="../ink/ink1182.xml"/><Relationship Id="rId84" Type="http://schemas.openxmlformats.org/officeDocument/2006/relationships/image" Target="../media/image716.png"/><Relationship Id="rId138" Type="http://schemas.openxmlformats.org/officeDocument/2006/relationships/image" Target="../media/image743.png"/><Relationship Id="rId159" Type="http://schemas.openxmlformats.org/officeDocument/2006/relationships/customXml" Target="../ink/ink1230.xml"/><Relationship Id="rId170" Type="http://schemas.openxmlformats.org/officeDocument/2006/relationships/image" Target="../media/image759.png"/><Relationship Id="rId191" Type="http://schemas.openxmlformats.org/officeDocument/2006/relationships/customXml" Target="../ink/ink1246.xml"/><Relationship Id="rId205" Type="http://schemas.openxmlformats.org/officeDocument/2006/relationships/customXml" Target="../ink/ink1253.xml"/><Relationship Id="rId226" Type="http://schemas.openxmlformats.org/officeDocument/2006/relationships/image" Target="../media/image786.png"/><Relationship Id="rId247" Type="http://schemas.openxmlformats.org/officeDocument/2006/relationships/customXml" Target="../ink/ink1274.xml"/><Relationship Id="rId107" Type="http://schemas.openxmlformats.org/officeDocument/2006/relationships/customXml" Target="../ink/ink1204.xml"/><Relationship Id="rId268" Type="http://schemas.openxmlformats.org/officeDocument/2006/relationships/image" Target="../media/image806.png"/><Relationship Id="rId289" Type="http://schemas.openxmlformats.org/officeDocument/2006/relationships/customXml" Target="../ink/ink1296.xml"/><Relationship Id="rId11" Type="http://schemas.openxmlformats.org/officeDocument/2006/relationships/customXml" Target="../ink/ink1156.xml"/><Relationship Id="rId32" Type="http://schemas.openxmlformats.org/officeDocument/2006/relationships/image" Target="../media/image690.png"/><Relationship Id="rId53" Type="http://schemas.openxmlformats.org/officeDocument/2006/relationships/customXml" Target="../ink/ink1177.xml"/><Relationship Id="rId74" Type="http://schemas.openxmlformats.org/officeDocument/2006/relationships/image" Target="../media/image711.png"/><Relationship Id="rId128" Type="http://schemas.openxmlformats.org/officeDocument/2006/relationships/image" Target="../media/image738.png"/><Relationship Id="rId149" Type="http://schemas.openxmlformats.org/officeDocument/2006/relationships/customXml" Target="../ink/ink1225.xml"/><Relationship Id="rId314" Type="http://schemas.openxmlformats.org/officeDocument/2006/relationships/image" Target="../media/image829.png"/><Relationship Id="rId5" Type="http://schemas.openxmlformats.org/officeDocument/2006/relationships/customXml" Target="../ink/ink1153.xml"/><Relationship Id="rId95" Type="http://schemas.openxmlformats.org/officeDocument/2006/relationships/customXml" Target="../ink/ink1198.xml"/><Relationship Id="rId160" Type="http://schemas.openxmlformats.org/officeDocument/2006/relationships/image" Target="../media/image754.png"/><Relationship Id="rId181" Type="http://schemas.openxmlformats.org/officeDocument/2006/relationships/customXml" Target="../ink/ink1241.xml"/><Relationship Id="rId216" Type="http://schemas.openxmlformats.org/officeDocument/2006/relationships/image" Target="../media/image781.png"/><Relationship Id="rId237" Type="http://schemas.openxmlformats.org/officeDocument/2006/relationships/customXml" Target="../ink/ink1269.xml"/><Relationship Id="rId258" Type="http://schemas.openxmlformats.org/officeDocument/2006/relationships/image" Target="../media/image802.png"/><Relationship Id="rId279" Type="http://schemas.openxmlformats.org/officeDocument/2006/relationships/customXml" Target="../ink/ink1291.xml"/><Relationship Id="rId22" Type="http://schemas.openxmlformats.org/officeDocument/2006/relationships/image" Target="../media/image685.png"/><Relationship Id="rId43" Type="http://schemas.openxmlformats.org/officeDocument/2006/relationships/customXml" Target="../ink/ink1172.xml"/><Relationship Id="rId64" Type="http://schemas.openxmlformats.org/officeDocument/2006/relationships/image" Target="../media/image706.png"/><Relationship Id="rId118" Type="http://schemas.openxmlformats.org/officeDocument/2006/relationships/image" Target="../media/image733.png"/><Relationship Id="rId139" Type="http://schemas.openxmlformats.org/officeDocument/2006/relationships/customXml" Target="../ink/ink1220.xml"/><Relationship Id="rId290" Type="http://schemas.openxmlformats.org/officeDocument/2006/relationships/image" Target="../media/image817.png"/><Relationship Id="rId304" Type="http://schemas.openxmlformats.org/officeDocument/2006/relationships/image" Target="../media/image824.png"/><Relationship Id="rId85" Type="http://schemas.openxmlformats.org/officeDocument/2006/relationships/customXml" Target="../ink/ink1193.xml"/><Relationship Id="rId150" Type="http://schemas.openxmlformats.org/officeDocument/2006/relationships/image" Target="../media/image749.png"/><Relationship Id="rId171" Type="http://schemas.openxmlformats.org/officeDocument/2006/relationships/customXml" Target="../ink/ink1236.xml"/><Relationship Id="rId192" Type="http://schemas.openxmlformats.org/officeDocument/2006/relationships/image" Target="../media/image769.png"/><Relationship Id="rId206" Type="http://schemas.openxmlformats.org/officeDocument/2006/relationships/image" Target="../media/image776.png"/><Relationship Id="rId227" Type="http://schemas.openxmlformats.org/officeDocument/2006/relationships/customXml" Target="../ink/ink1264.xml"/><Relationship Id="rId248" Type="http://schemas.openxmlformats.org/officeDocument/2006/relationships/image" Target="../media/image797.png"/><Relationship Id="rId269" Type="http://schemas.openxmlformats.org/officeDocument/2006/relationships/customXml" Target="../ink/ink1286.xml"/><Relationship Id="rId12" Type="http://schemas.openxmlformats.org/officeDocument/2006/relationships/image" Target="../media/image680.png"/><Relationship Id="rId33" Type="http://schemas.openxmlformats.org/officeDocument/2006/relationships/customXml" Target="../ink/ink1167.xml"/><Relationship Id="rId108" Type="http://schemas.openxmlformats.org/officeDocument/2006/relationships/image" Target="../media/image728.png"/><Relationship Id="rId129" Type="http://schemas.openxmlformats.org/officeDocument/2006/relationships/customXml" Target="../ink/ink1215.xml"/><Relationship Id="rId280" Type="http://schemas.openxmlformats.org/officeDocument/2006/relationships/image" Target="../media/image812.png"/><Relationship Id="rId315" Type="http://schemas.openxmlformats.org/officeDocument/2006/relationships/customXml" Target="../ink/ink1309.xml"/><Relationship Id="rId54" Type="http://schemas.openxmlformats.org/officeDocument/2006/relationships/image" Target="../media/image701.png"/><Relationship Id="rId75" Type="http://schemas.openxmlformats.org/officeDocument/2006/relationships/customXml" Target="../ink/ink1188.xml"/><Relationship Id="rId96" Type="http://schemas.openxmlformats.org/officeDocument/2006/relationships/image" Target="../media/image722.png"/><Relationship Id="rId140" Type="http://schemas.openxmlformats.org/officeDocument/2006/relationships/image" Target="../media/image744.png"/><Relationship Id="rId161" Type="http://schemas.openxmlformats.org/officeDocument/2006/relationships/customXml" Target="../ink/ink1231.xml"/><Relationship Id="rId182" Type="http://schemas.openxmlformats.org/officeDocument/2006/relationships/image" Target="../media/image765.png"/><Relationship Id="rId217" Type="http://schemas.openxmlformats.org/officeDocument/2006/relationships/customXml" Target="../ink/ink1259.xml"/><Relationship Id="rId6" Type="http://schemas.openxmlformats.org/officeDocument/2006/relationships/image" Target="../media/image677.png"/><Relationship Id="rId238" Type="http://schemas.openxmlformats.org/officeDocument/2006/relationships/image" Target="../media/image792.png"/><Relationship Id="rId259" Type="http://schemas.openxmlformats.org/officeDocument/2006/relationships/customXml" Target="../ink/ink1280.xml"/><Relationship Id="rId23" Type="http://schemas.openxmlformats.org/officeDocument/2006/relationships/customXml" Target="../ink/ink1162.xml"/><Relationship Id="rId119" Type="http://schemas.openxmlformats.org/officeDocument/2006/relationships/customXml" Target="../ink/ink1210.xml"/><Relationship Id="rId270" Type="http://schemas.openxmlformats.org/officeDocument/2006/relationships/image" Target="../media/image807.png"/><Relationship Id="rId291" Type="http://schemas.openxmlformats.org/officeDocument/2006/relationships/customXml" Target="../ink/ink1297.xml"/><Relationship Id="rId305" Type="http://schemas.openxmlformats.org/officeDocument/2006/relationships/customXml" Target="../ink/ink1304.xml"/><Relationship Id="rId44" Type="http://schemas.openxmlformats.org/officeDocument/2006/relationships/image" Target="../media/image696.png"/><Relationship Id="rId65" Type="http://schemas.openxmlformats.org/officeDocument/2006/relationships/customXml" Target="../ink/ink1183.xml"/><Relationship Id="rId86" Type="http://schemas.openxmlformats.org/officeDocument/2006/relationships/image" Target="../media/image717.png"/><Relationship Id="rId130" Type="http://schemas.openxmlformats.org/officeDocument/2006/relationships/image" Target="../media/image739.png"/><Relationship Id="rId151" Type="http://schemas.openxmlformats.org/officeDocument/2006/relationships/customXml" Target="../ink/ink1226.xml"/><Relationship Id="rId172" Type="http://schemas.openxmlformats.org/officeDocument/2006/relationships/image" Target="../media/image760.png"/><Relationship Id="rId193" Type="http://schemas.openxmlformats.org/officeDocument/2006/relationships/customXml" Target="../ink/ink1247.xml"/><Relationship Id="rId207" Type="http://schemas.openxmlformats.org/officeDocument/2006/relationships/customXml" Target="../ink/ink1254.xml"/><Relationship Id="rId228" Type="http://schemas.openxmlformats.org/officeDocument/2006/relationships/image" Target="../media/image787.png"/><Relationship Id="rId249" Type="http://schemas.openxmlformats.org/officeDocument/2006/relationships/customXml" Target="../ink/ink1275.xml"/><Relationship Id="rId13" Type="http://schemas.openxmlformats.org/officeDocument/2006/relationships/customXml" Target="../ink/ink1157.xml"/><Relationship Id="rId109" Type="http://schemas.openxmlformats.org/officeDocument/2006/relationships/customXml" Target="../ink/ink1205.xml"/><Relationship Id="rId260" Type="http://schemas.openxmlformats.org/officeDocument/2006/relationships/image" Target="../media/image803.png"/><Relationship Id="rId281" Type="http://schemas.openxmlformats.org/officeDocument/2006/relationships/customXml" Target="../ink/ink1292.xml"/><Relationship Id="rId316" Type="http://schemas.openxmlformats.org/officeDocument/2006/relationships/image" Target="../media/image830.png"/><Relationship Id="rId34" Type="http://schemas.openxmlformats.org/officeDocument/2006/relationships/image" Target="../media/image691.png"/><Relationship Id="rId55" Type="http://schemas.openxmlformats.org/officeDocument/2006/relationships/customXml" Target="../ink/ink1178.xml"/><Relationship Id="rId76" Type="http://schemas.openxmlformats.org/officeDocument/2006/relationships/image" Target="../media/image712.png"/><Relationship Id="rId97" Type="http://schemas.openxmlformats.org/officeDocument/2006/relationships/customXml" Target="../ink/ink1199.xml"/><Relationship Id="rId120" Type="http://schemas.openxmlformats.org/officeDocument/2006/relationships/image" Target="../media/image734.png"/><Relationship Id="rId141" Type="http://schemas.openxmlformats.org/officeDocument/2006/relationships/customXml" Target="../ink/ink1221.xml"/><Relationship Id="rId7" Type="http://schemas.openxmlformats.org/officeDocument/2006/relationships/customXml" Target="../ink/ink1154.xml"/><Relationship Id="rId162" Type="http://schemas.openxmlformats.org/officeDocument/2006/relationships/image" Target="../media/image755.png"/><Relationship Id="rId183" Type="http://schemas.openxmlformats.org/officeDocument/2006/relationships/customXml" Target="../ink/ink1242.xml"/><Relationship Id="rId218" Type="http://schemas.openxmlformats.org/officeDocument/2006/relationships/image" Target="../media/image782.png"/><Relationship Id="rId239" Type="http://schemas.openxmlformats.org/officeDocument/2006/relationships/customXml" Target="../ink/ink1270.xml"/><Relationship Id="rId250" Type="http://schemas.openxmlformats.org/officeDocument/2006/relationships/image" Target="../media/image798.png"/><Relationship Id="rId271" Type="http://schemas.openxmlformats.org/officeDocument/2006/relationships/customXml" Target="../ink/ink1287.xml"/><Relationship Id="rId292" Type="http://schemas.openxmlformats.org/officeDocument/2006/relationships/image" Target="../media/image818.png"/><Relationship Id="rId306" Type="http://schemas.openxmlformats.org/officeDocument/2006/relationships/image" Target="../media/image825.png"/><Relationship Id="rId24" Type="http://schemas.openxmlformats.org/officeDocument/2006/relationships/image" Target="../media/image686.png"/><Relationship Id="rId45" Type="http://schemas.openxmlformats.org/officeDocument/2006/relationships/customXml" Target="../ink/ink1173.xml"/><Relationship Id="rId66" Type="http://schemas.openxmlformats.org/officeDocument/2006/relationships/image" Target="../media/image707.png"/><Relationship Id="rId87" Type="http://schemas.openxmlformats.org/officeDocument/2006/relationships/customXml" Target="../ink/ink1194.xml"/><Relationship Id="rId110" Type="http://schemas.openxmlformats.org/officeDocument/2006/relationships/image" Target="../media/image729.png"/><Relationship Id="rId131" Type="http://schemas.openxmlformats.org/officeDocument/2006/relationships/customXml" Target="../ink/ink1216.xml"/><Relationship Id="rId152" Type="http://schemas.openxmlformats.org/officeDocument/2006/relationships/image" Target="../media/image750.png"/><Relationship Id="rId173" Type="http://schemas.openxmlformats.org/officeDocument/2006/relationships/customXml" Target="../ink/ink1237.xml"/><Relationship Id="rId194" Type="http://schemas.openxmlformats.org/officeDocument/2006/relationships/image" Target="../media/image770.png"/><Relationship Id="rId208" Type="http://schemas.openxmlformats.org/officeDocument/2006/relationships/image" Target="../media/image777.png"/><Relationship Id="rId229" Type="http://schemas.openxmlformats.org/officeDocument/2006/relationships/customXml" Target="../ink/ink1265.xml"/><Relationship Id="rId19" Type="http://schemas.openxmlformats.org/officeDocument/2006/relationships/customXml" Target="../ink/ink1160.xml"/><Relationship Id="rId224" Type="http://schemas.openxmlformats.org/officeDocument/2006/relationships/image" Target="../media/image785.png"/><Relationship Id="rId240" Type="http://schemas.openxmlformats.org/officeDocument/2006/relationships/image" Target="../media/image793.png"/><Relationship Id="rId245" Type="http://schemas.openxmlformats.org/officeDocument/2006/relationships/customXml" Target="../ink/ink1273.xml"/><Relationship Id="rId261" Type="http://schemas.openxmlformats.org/officeDocument/2006/relationships/customXml" Target="../ink/ink1281.xml"/><Relationship Id="rId266" Type="http://schemas.openxmlformats.org/officeDocument/2006/relationships/image" Target="../media/image805.png"/><Relationship Id="rId287" Type="http://schemas.openxmlformats.org/officeDocument/2006/relationships/customXml" Target="../ink/ink1295.xml"/><Relationship Id="rId14" Type="http://schemas.openxmlformats.org/officeDocument/2006/relationships/image" Target="../media/image681.png"/><Relationship Id="rId30" Type="http://schemas.openxmlformats.org/officeDocument/2006/relationships/image" Target="../media/image689.png"/><Relationship Id="rId35" Type="http://schemas.openxmlformats.org/officeDocument/2006/relationships/customXml" Target="../ink/ink1168.xml"/><Relationship Id="rId56" Type="http://schemas.openxmlformats.org/officeDocument/2006/relationships/image" Target="../media/image702.png"/><Relationship Id="rId77" Type="http://schemas.openxmlformats.org/officeDocument/2006/relationships/customXml" Target="../ink/ink1189.xml"/><Relationship Id="rId100" Type="http://schemas.openxmlformats.org/officeDocument/2006/relationships/image" Target="../media/image724.png"/><Relationship Id="rId105" Type="http://schemas.openxmlformats.org/officeDocument/2006/relationships/customXml" Target="../ink/ink1203.xml"/><Relationship Id="rId126" Type="http://schemas.openxmlformats.org/officeDocument/2006/relationships/image" Target="../media/image737.png"/><Relationship Id="rId147" Type="http://schemas.openxmlformats.org/officeDocument/2006/relationships/customXml" Target="../ink/ink1224.xml"/><Relationship Id="rId168" Type="http://schemas.openxmlformats.org/officeDocument/2006/relationships/image" Target="../media/image758.png"/><Relationship Id="rId282" Type="http://schemas.openxmlformats.org/officeDocument/2006/relationships/image" Target="../media/image813.png"/><Relationship Id="rId312" Type="http://schemas.openxmlformats.org/officeDocument/2006/relationships/image" Target="../media/image828.png"/><Relationship Id="rId317" Type="http://schemas.openxmlformats.org/officeDocument/2006/relationships/customXml" Target="../ink/ink1310.xml"/><Relationship Id="rId8" Type="http://schemas.openxmlformats.org/officeDocument/2006/relationships/image" Target="../media/image678.png"/><Relationship Id="rId51" Type="http://schemas.openxmlformats.org/officeDocument/2006/relationships/customXml" Target="../ink/ink1176.xml"/><Relationship Id="rId72" Type="http://schemas.openxmlformats.org/officeDocument/2006/relationships/image" Target="../media/image710.png"/><Relationship Id="rId93" Type="http://schemas.openxmlformats.org/officeDocument/2006/relationships/customXml" Target="../ink/ink1197.xml"/><Relationship Id="rId98" Type="http://schemas.openxmlformats.org/officeDocument/2006/relationships/image" Target="../media/image723.png"/><Relationship Id="rId121" Type="http://schemas.openxmlformats.org/officeDocument/2006/relationships/customXml" Target="../ink/ink1211.xml"/><Relationship Id="rId142" Type="http://schemas.openxmlformats.org/officeDocument/2006/relationships/image" Target="../media/image745.png"/><Relationship Id="rId163" Type="http://schemas.openxmlformats.org/officeDocument/2006/relationships/customXml" Target="../ink/ink1232.xml"/><Relationship Id="rId184" Type="http://schemas.openxmlformats.org/officeDocument/2006/relationships/image" Target="../media/image766.png"/><Relationship Id="rId189" Type="http://schemas.openxmlformats.org/officeDocument/2006/relationships/customXml" Target="../ink/ink1245.xml"/><Relationship Id="rId219" Type="http://schemas.openxmlformats.org/officeDocument/2006/relationships/customXml" Target="../ink/ink1260.xml"/><Relationship Id="rId3" Type="http://schemas.openxmlformats.org/officeDocument/2006/relationships/customXml" Target="../ink/ink1152.xml"/><Relationship Id="rId214" Type="http://schemas.openxmlformats.org/officeDocument/2006/relationships/image" Target="../media/image780.png"/><Relationship Id="rId230" Type="http://schemas.openxmlformats.org/officeDocument/2006/relationships/image" Target="../media/image788.png"/><Relationship Id="rId235" Type="http://schemas.openxmlformats.org/officeDocument/2006/relationships/customXml" Target="../ink/ink1268.xml"/><Relationship Id="rId251" Type="http://schemas.openxmlformats.org/officeDocument/2006/relationships/customXml" Target="../ink/ink1276.xml"/><Relationship Id="rId256" Type="http://schemas.openxmlformats.org/officeDocument/2006/relationships/image" Target="../media/image801.png"/><Relationship Id="rId277" Type="http://schemas.openxmlformats.org/officeDocument/2006/relationships/customXml" Target="../ink/ink1290.xml"/><Relationship Id="rId298" Type="http://schemas.openxmlformats.org/officeDocument/2006/relationships/image" Target="../media/image821.png"/><Relationship Id="rId25" Type="http://schemas.openxmlformats.org/officeDocument/2006/relationships/customXml" Target="../ink/ink1163.xml"/><Relationship Id="rId46" Type="http://schemas.openxmlformats.org/officeDocument/2006/relationships/image" Target="../media/image697.png"/><Relationship Id="rId67" Type="http://schemas.openxmlformats.org/officeDocument/2006/relationships/customXml" Target="../ink/ink1184.xml"/><Relationship Id="rId116" Type="http://schemas.openxmlformats.org/officeDocument/2006/relationships/image" Target="../media/image732.png"/><Relationship Id="rId137" Type="http://schemas.openxmlformats.org/officeDocument/2006/relationships/customXml" Target="../ink/ink1219.xml"/><Relationship Id="rId158" Type="http://schemas.openxmlformats.org/officeDocument/2006/relationships/image" Target="../media/image753.png"/><Relationship Id="rId272" Type="http://schemas.openxmlformats.org/officeDocument/2006/relationships/image" Target="../media/image808.png"/><Relationship Id="rId293" Type="http://schemas.openxmlformats.org/officeDocument/2006/relationships/customXml" Target="../ink/ink1298.xml"/><Relationship Id="rId302" Type="http://schemas.openxmlformats.org/officeDocument/2006/relationships/image" Target="../media/image823.png"/><Relationship Id="rId307" Type="http://schemas.openxmlformats.org/officeDocument/2006/relationships/customXml" Target="../ink/ink1305.xml"/><Relationship Id="rId20" Type="http://schemas.openxmlformats.org/officeDocument/2006/relationships/image" Target="../media/image684.png"/><Relationship Id="rId41" Type="http://schemas.openxmlformats.org/officeDocument/2006/relationships/customXml" Target="../ink/ink1171.xml"/><Relationship Id="rId62" Type="http://schemas.openxmlformats.org/officeDocument/2006/relationships/image" Target="../media/image705.png"/><Relationship Id="rId83" Type="http://schemas.openxmlformats.org/officeDocument/2006/relationships/customXml" Target="../ink/ink1192.xml"/><Relationship Id="rId88" Type="http://schemas.openxmlformats.org/officeDocument/2006/relationships/image" Target="../media/image718.png"/><Relationship Id="rId111" Type="http://schemas.openxmlformats.org/officeDocument/2006/relationships/customXml" Target="../ink/ink1206.xml"/><Relationship Id="rId132" Type="http://schemas.openxmlformats.org/officeDocument/2006/relationships/image" Target="../media/image740.png"/><Relationship Id="rId153" Type="http://schemas.openxmlformats.org/officeDocument/2006/relationships/customXml" Target="../ink/ink1227.xml"/><Relationship Id="rId174" Type="http://schemas.openxmlformats.org/officeDocument/2006/relationships/image" Target="../media/image761.png"/><Relationship Id="rId179" Type="http://schemas.openxmlformats.org/officeDocument/2006/relationships/customXml" Target="../ink/ink1240.xml"/><Relationship Id="rId195" Type="http://schemas.openxmlformats.org/officeDocument/2006/relationships/customXml" Target="../ink/ink1248.xml"/><Relationship Id="rId209" Type="http://schemas.openxmlformats.org/officeDocument/2006/relationships/customXml" Target="../ink/ink1255.xml"/><Relationship Id="rId190" Type="http://schemas.openxmlformats.org/officeDocument/2006/relationships/image" Target="../media/image768.png"/><Relationship Id="rId204" Type="http://schemas.openxmlformats.org/officeDocument/2006/relationships/image" Target="../media/image775.png"/><Relationship Id="rId220" Type="http://schemas.openxmlformats.org/officeDocument/2006/relationships/image" Target="../media/image783.png"/><Relationship Id="rId225" Type="http://schemas.openxmlformats.org/officeDocument/2006/relationships/customXml" Target="../ink/ink1263.xml"/><Relationship Id="rId241" Type="http://schemas.openxmlformats.org/officeDocument/2006/relationships/customXml" Target="../ink/ink1271.xml"/><Relationship Id="rId246" Type="http://schemas.openxmlformats.org/officeDocument/2006/relationships/image" Target="../media/image796.png"/><Relationship Id="rId267" Type="http://schemas.openxmlformats.org/officeDocument/2006/relationships/customXml" Target="../ink/ink1285.xml"/><Relationship Id="rId288" Type="http://schemas.openxmlformats.org/officeDocument/2006/relationships/image" Target="../media/image816.png"/><Relationship Id="rId15" Type="http://schemas.openxmlformats.org/officeDocument/2006/relationships/customXml" Target="../ink/ink1158.xml"/><Relationship Id="rId36" Type="http://schemas.openxmlformats.org/officeDocument/2006/relationships/image" Target="../media/image692.png"/><Relationship Id="rId57" Type="http://schemas.openxmlformats.org/officeDocument/2006/relationships/customXml" Target="../ink/ink1179.xml"/><Relationship Id="rId106" Type="http://schemas.openxmlformats.org/officeDocument/2006/relationships/image" Target="../media/image727.png"/><Relationship Id="rId127" Type="http://schemas.openxmlformats.org/officeDocument/2006/relationships/customXml" Target="../ink/ink1214.xml"/><Relationship Id="rId262" Type="http://schemas.openxmlformats.org/officeDocument/2006/relationships/customXml" Target="../ink/ink1282.xml"/><Relationship Id="rId283" Type="http://schemas.openxmlformats.org/officeDocument/2006/relationships/customXml" Target="../ink/ink1293.xml"/><Relationship Id="rId313" Type="http://schemas.openxmlformats.org/officeDocument/2006/relationships/customXml" Target="../ink/ink1308.xml"/><Relationship Id="rId318" Type="http://schemas.openxmlformats.org/officeDocument/2006/relationships/image" Target="../media/image831.png"/><Relationship Id="rId10" Type="http://schemas.openxmlformats.org/officeDocument/2006/relationships/image" Target="../media/image679.png"/><Relationship Id="rId31" Type="http://schemas.openxmlformats.org/officeDocument/2006/relationships/customXml" Target="../ink/ink1166.xml"/><Relationship Id="rId52" Type="http://schemas.openxmlformats.org/officeDocument/2006/relationships/image" Target="../media/image700.png"/><Relationship Id="rId73" Type="http://schemas.openxmlformats.org/officeDocument/2006/relationships/customXml" Target="../ink/ink1187.xml"/><Relationship Id="rId78" Type="http://schemas.openxmlformats.org/officeDocument/2006/relationships/image" Target="../media/image713.png"/><Relationship Id="rId94" Type="http://schemas.openxmlformats.org/officeDocument/2006/relationships/image" Target="../media/image721.png"/><Relationship Id="rId99" Type="http://schemas.openxmlformats.org/officeDocument/2006/relationships/customXml" Target="../ink/ink1200.xml"/><Relationship Id="rId101" Type="http://schemas.openxmlformats.org/officeDocument/2006/relationships/customXml" Target="../ink/ink1201.xml"/><Relationship Id="rId122" Type="http://schemas.openxmlformats.org/officeDocument/2006/relationships/image" Target="../media/image735.png"/><Relationship Id="rId143" Type="http://schemas.openxmlformats.org/officeDocument/2006/relationships/customXml" Target="../ink/ink1222.xml"/><Relationship Id="rId148" Type="http://schemas.openxmlformats.org/officeDocument/2006/relationships/image" Target="../media/image748.png"/><Relationship Id="rId164" Type="http://schemas.openxmlformats.org/officeDocument/2006/relationships/image" Target="../media/image756.png"/><Relationship Id="rId169" Type="http://schemas.openxmlformats.org/officeDocument/2006/relationships/customXml" Target="../ink/ink1235.xml"/><Relationship Id="rId185" Type="http://schemas.openxmlformats.org/officeDocument/2006/relationships/customXml" Target="../ink/ink1243.xml"/><Relationship Id="rId4" Type="http://schemas.openxmlformats.org/officeDocument/2006/relationships/image" Target="../media/image676.png"/><Relationship Id="rId9" Type="http://schemas.openxmlformats.org/officeDocument/2006/relationships/customXml" Target="../ink/ink1155.xml"/><Relationship Id="rId180" Type="http://schemas.openxmlformats.org/officeDocument/2006/relationships/image" Target="../media/image764.png"/><Relationship Id="rId210" Type="http://schemas.openxmlformats.org/officeDocument/2006/relationships/image" Target="../media/image778.png"/><Relationship Id="rId215" Type="http://schemas.openxmlformats.org/officeDocument/2006/relationships/customXml" Target="../ink/ink1258.xml"/><Relationship Id="rId236" Type="http://schemas.openxmlformats.org/officeDocument/2006/relationships/image" Target="../media/image791.png"/><Relationship Id="rId257" Type="http://schemas.openxmlformats.org/officeDocument/2006/relationships/customXml" Target="../ink/ink1279.xml"/><Relationship Id="rId278" Type="http://schemas.openxmlformats.org/officeDocument/2006/relationships/image" Target="../media/image811.png"/><Relationship Id="rId26" Type="http://schemas.openxmlformats.org/officeDocument/2006/relationships/image" Target="../media/image687.png"/><Relationship Id="rId231" Type="http://schemas.openxmlformats.org/officeDocument/2006/relationships/customXml" Target="../ink/ink1266.xml"/><Relationship Id="rId252" Type="http://schemas.openxmlformats.org/officeDocument/2006/relationships/image" Target="../media/image799.png"/><Relationship Id="rId273" Type="http://schemas.openxmlformats.org/officeDocument/2006/relationships/customXml" Target="../ink/ink1288.xml"/><Relationship Id="rId294" Type="http://schemas.openxmlformats.org/officeDocument/2006/relationships/image" Target="../media/image819.png"/><Relationship Id="rId308" Type="http://schemas.openxmlformats.org/officeDocument/2006/relationships/image" Target="../media/image826.png"/><Relationship Id="rId47" Type="http://schemas.openxmlformats.org/officeDocument/2006/relationships/customXml" Target="../ink/ink1174.xml"/><Relationship Id="rId68" Type="http://schemas.openxmlformats.org/officeDocument/2006/relationships/image" Target="../media/image708.png"/><Relationship Id="rId89" Type="http://schemas.openxmlformats.org/officeDocument/2006/relationships/customXml" Target="../ink/ink1195.xml"/><Relationship Id="rId112" Type="http://schemas.openxmlformats.org/officeDocument/2006/relationships/image" Target="../media/image730.png"/><Relationship Id="rId133" Type="http://schemas.openxmlformats.org/officeDocument/2006/relationships/customXml" Target="../ink/ink1217.xml"/><Relationship Id="rId154" Type="http://schemas.openxmlformats.org/officeDocument/2006/relationships/image" Target="../media/image751.png"/><Relationship Id="rId175" Type="http://schemas.openxmlformats.org/officeDocument/2006/relationships/customXml" Target="../ink/ink1238.xml"/><Relationship Id="rId196" Type="http://schemas.openxmlformats.org/officeDocument/2006/relationships/image" Target="../media/image771.png"/><Relationship Id="rId200" Type="http://schemas.openxmlformats.org/officeDocument/2006/relationships/image" Target="../media/image773.png"/><Relationship Id="rId16" Type="http://schemas.openxmlformats.org/officeDocument/2006/relationships/image" Target="../media/image682.png"/><Relationship Id="rId221" Type="http://schemas.openxmlformats.org/officeDocument/2006/relationships/customXml" Target="../ink/ink1261.xml"/><Relationship Id="rId242" Type="http://schemas.openxmlformats.org/officeDocument/2006/relationships/image" Target="../media/image794.png"/><Relationship Id="rId263" Type="http://schemas.openxmlformats.org/officeDocument/2006/relationships/customXml" Target="../ink/ink1283.xml"/><Relationship Id="rId284" Type="http://schemas.openxmlformats.org/officeDocument/2006/relationships/image" Target="../media/image814.png"/><Relationship Id="rId319" Type="http://schemas.openxmlformats.org/officeDocument/2006/relationships/customXml" Target="../ink/ink1311.xml"/><Relationship Id="rId37" Type="http://schemas.openxmlformats.org/officeDocument/2006/relationships/customXml" Target="../ink/ink1169.xml"/><Relationship Id="rId58" Type="http://schemas.openxmlformats.org/officeDocument/2006/relationships/image" Target="../media/image703.png"/><Relationship Id="rId79" Type="http://schemas.openxmlformats.org/officeDocument/2006/relationships/customXml" Target="../ink/ink1190.xml"/><Relationship Id="rId102" Type="http://schemas.openxmlformats.org/officeDocument/2006/relationships/image" Target="../media/image725.png"/><Relationship Id="rId123" Type="http://schemas.openxmlformats.org/officeDocument/2006/relationships/customXml" Target="../ink/ink1212.xml"/><Relationship Id="rId144" Type="http://schemas.openxmlformats.org/officeDocument/2006/relationships/image" Target="../media/image746.png"/><Relationship Id="rId90" Type="http://schemas.openxmlformats.org/officeDocument/2006/relationships/image" Target="../media/image719.png"/><Relationship Id="rId165" Type="http://schemas.openxmlformats.org/officeDocument/2006/relationships/customXml" Target="../ink/ink1233.xml"/><Relationship Id="rId186" Type="http://schemas.openxmlformats.org/officeDocument/2006/relationships/image" Target="../media/image220.png"/><Relationship Id="rId211" Type="http://schemas.openxmlformats.org/officeDocument/2006/relationships/customXml" Target="../ink/ink1256.xml"/><Relationship Id="rId232" Type="http://schemas.openxmlformats.org/officeDocument/2006/relationships/image" Target="../media/image789.png"/><Relationship Id="rId253" Type="http://schemas.openxmlformats.org/officeDocument/2006/relationships/customXml" Target="../ink/ink1277.xml"/><Relationship Id="rId274" Type="http://schemas.openxmlformats.org/officeDocument/2006/relationships/image" Target="../media/image809.png"/><Relationship Id="rId295" Type="http://schemas.openxmlformats.org/officeDocument/2006/relationships/customXml" Target="../ink/ink1299.xml"/><Relationship Id="rId309" Type="http://schemas.openxmlformats.org/officeDocument/2006/relationships/customXml" Target="../ink/ink1306.xml"/><Relationship Id="rId27" Type="http://schemas.openxmlformats.org/officeDocument/2006/relationships/customXml" Target="../ink/ink1164.xml"/><Relationship Id="rId48" Type="http://schemas.openxmlformats.org/officeDocument/2006/relationships/image" Target="../media/image698.png"/><Relationship Id="rId69" Type="http://schemas.openxmlformats.org/officeDocument/2006/relationships/customXml" Target="../ink/ink1185.xml"/><Relationship Id="rId113" Type="http://schemas.openxmlformats.org/officeDocument/2006/relationships/customXml" Target="../ink/ink1207.xml"/><Relationship Id="rId134" Type="http://schemas.openxmlformats.org/officeDocument/2006/relationships/image" Target="../media/image741.png"/><Relationship Id="rId320" Type="http://schemas.openxmlformats.org/officeDocument/2006/relationships/image" Target="../media/image832.png"/><Relationship Id="rId80" Type="http://schemas.openxmlformats.org/officeDocument/2006/relationships/image" Target="../media/image714.png"/><Relationship Id="rId155" Type="http://schemas.openxmlformats.org/officeDocument/2006/relationships/customXml" Target="../ink/ink1228.xml"/><Relationship Id="rId176" Type="http://schemas.openxmlformats.org/officeDocument/2006/relationships/image" Target="../media/image762.png"/><Relationship Id="rId197" Type="http://schemas.openxmlformats.org/officeDocument/2006/relationships/customXml" Target="../ink/ink1249.xml"/><Relationship Id="rId201" Type="http://schemas.openxmlformats.org/officeDocument/2006/relationships/customXml" Target="../ink/ink1251.xml"/><Relationship Id="rId222" Type="http://schemas.openxmlformats.org/officeDocument/2006/relationships/image" Target="../media/image784.png"/><Relationship Id="rId243" Type="http://schemas.openxmlformats.org/officeDocument/2006/relationships/customXml" Target="../ink/ink1272.xml"/><Relationship Id="rId264" Type="http://schemas.openxmlformats.org/officeDocument/2006/relationships/image" Target="../media/image804.png"/><Relationship Id="rId285" Type="http://schemas.openxmlformats.org/officeDocument/2006/relationships/customXml" Target="../ink/ink1294.xml"/><Relationship Id="rId17" Type="http://schemas.openxmlformats.org/officeDocument/2006/relationships/customXml" Target="../ink/ink1159.xml"/><Relationship Id="rId38" Type="http://schemas.openxmlformats.org/officeDocument/2006/relationships/image" Target="../media/image693.png"/><Relationship Id="rId59" Type="http://schemas.openxmlformats.org/officeDocument/2006/relationships/customXml" Target="../ink/ink1180.xml"/><Relationship Id="rId103" Type="http://schemas.openxmlformats.org/officeDocument/2006/relationships/customXml" Target="../ink/ink1202.xml"/><Relationship Id="rId124" Type="http://schemas.openxmlformats.org/officeDocument/2006/relationships/image" Target="../media/image736.png"/><Relationship Id="rId310" Type="http://schemas.openxmlformats.org/officeDocument/2006/relationships/image" Target="../media/image827.png"/><Relationship Id="rId70" Type="http://schemas.openxmlformats.org/officeDocument/2006/relationships/image" Target="../media/image709.png"/><Relationship Id="rId91" Type="http://schemas.openxmlformats.org/officeDocument/2006/relationships/customXml" Target="../ink/ink1196.xml"/><Relationship Id="rId145" Type="http://schemas.openxmlformats.org/officeDocument/2006/relationships/customXml" Target="../ink/ink1223.xml"/><Relationship Id="rId166" Type="http://schemas.openxmlformats.org/officeDocument/2006/relationships/image" Target="../media/image757.png"/><Relationship Id="rId187" Type="http://schemas.openxmlformats.org/officeDocument/2006/relationships/customXml" Target="../ink/ink1244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779.png"/><Relationship Id="rId233" Type="http://schemas.openxmlformats.org/officeDocument/2006/relationships/customXml" Target="../ink/ink1267.xml"/><Relationship Id="rId254" Type="http://schemas.openxmlformats.org/officeDocument/2006/relationships/image" Target="../media/image800.png"/><Relationship Id="rId28" Type="http://schemas.openxmlformats.org/officeDocument/2006/relationships/image" Target="../media/image688.png"/><Relationship Id="rId49" Type="http://schemas.openxmlformats.org/officeDocument/2006/relationships/customXml" Target="../ink/ink1175.xml"/><Relationship Id="rId114" Type="http://schemas.openxmlformats.org/officeDocument/2006/relationships/image" Target="../media/image731.png"/><Relationship Id="rId275" Type="http://schemas.openxmlformats.org/officeDocument/2006/relationships/customXml" Target="../ink/ink1289.xml"/><Relationship Id="rId296" Type="http://schemas.openxmlformats.org/officeDocument/2006/relationships/image" Target="../media/image820.png"/><Relationship Id="rId300" Type="http://schemas.openxmlformats.org/officeDocument/2006/relationships/image" Target="../media/image822.png"/><Relationship Id="rId60" Type="http://schemas.openxmlformats.org/officeDocument/2006/relationships/image" Target="../media/image704.png"/><Relationship Id="rId81" Type="http://schemas.openxmlformats.org/officeDocument/2006/relationships/customXml" Target="../ink/ink1191.xml"/><Relationship Id="rId135" Type="http://schemas.openxmlformats.org/officeDocument/2006/relationships/customXml" Target="../ink/ink1218.xml"/><Relationship Id="rId156" Type="http://schemas.openxmlformats.org/officeDocument/2006/relationships/image" Target="../media/image752.png"/><Relationship Id="rId177" Type="http://schemas.openxmlformats.org/officeDocument/2006/relationships/customXml" Target="../ink/ink1239.xml"/><Relationship Id="rId198" Type="http://schemas.openxmlformats.org/officeDocument/2006/relationships/image" Target="../media/image772.png"/><Relationship Id="rId202" Type="http://schemas.openxmlformats.org/officeDocument/2006/relationships/image" Target="../media/image774.png"/><Relationship Id="rId223" Type="http://schemas.openxmlformats.org/officeDocument/2006/relationships/customXml" Target="../ink/ink1262.xml"/><Relationship Id="rId244" Type="http://schemas.openxmlformats.org/officeDocument/2006/relationships/image" Target="../media/image795.png"/><Relationship Id="rId18" Type="http://schemas.openxmlformats.org/officeDocument/2006/relationships/image" Target="../media/image683.png"/><Relationship Id="rId39" Type="http://schemas.openxmlformats.org/officeDocument/2006/relationships/customXml" Target="../ink/ink1170.xml"/><Relationship Id="rId265" Type="http://schemas.openxmlformats.org/officeDocument/2006/relationships/customXml" Target="../ink/ink1284.xml"/><Relationship Id="rId286" Type="http://schemas.openxmlformats.org/officeDocument/2006/relationships/image" Target="../media/image815.png"/><Relationship Id="rId50" Type="http://schemas.openxmlformats.org/officeDocument/2006/relationships/image" Target="../media/image699.png"/><Relationship Id="rId104" Type="http://schemas.openxmlformats.org/officeDocument/2006/relationships/image" Target="../media/image726.png"/><Relationship Id="rId125" Type="http://schemas.openxmlformats.org/officeDocument/2006/relationships/customXml" Target="../ink/ink1213.xml"/><Relationship Id="rId146" Type="http://schemas.openxmlformats.org/officeDocument/2006/relationships/image" Target="../media/image747.png"/><Relationship Id="rId167" Type="http://schemas.openxmlformats.org/officeDocument/2006/relationships/customXml" Target="../ink/ink1234.xml"/><Relationship Id="rId188" Type="http://schemas.openxmlformats.org/officeDocument/2006/relationships/image" Target="../media/image767.png"/><Relationship Id="rId311" Type="http://schemas.openxmlformats.org/officeDocument/2006/relationships/customXml" Target="../ink/ink1307.xml"/><Relationship Id="rId71" Type="http://schemas.openxmlformats.org/officeDocument/2006/relationships/customXml" Target="../ink/ink1186.xml"/><Relationship Id="rId92" Type="http://schemas.openxmlformats.org/officeDocument/2006/relationships/image" Target="../media/image720.png"/><Relationship Id="rId213" Type="http://schemas.openxmlformats.org/officeDocument/2006/relationships/customXml" Target="../ink/ink1257.xml"/><Relationship Id="rId234" Type="http://schemas.openxmlformats.org/officeDocument/2006/relationships/image" Target="../media/image790.png"/><Relationship Id="rId2" Type="http://schemas.openxmlformats.org/officeDocument/2006/relationships/notesSlide" Target="../notesSlides/notesSlide15.xml"/><Relationship Id="rId29" Type="http://schemas.openxmlformats.org/officeDocument/2006/relationships/customXml" Target="../ink/ink1165.xml"/><Relationship Id="rId255" Type="http://schemas.openxmlformats.org/officeDocument/2006/relationships/customXml" Target="../ink/ink1278.xml"/><Relationship Id="rId276" Type="http://schemas.openxmlformats.org/officeDocument/2006/relationships/image" Target="../media/image810.png"/><Relationship Id="rId297" Type="http://schemas.openxmlformats.org/officeDocument/2006/relationships/customXml" Target="../ink/ink1300.xml"/><Relationship Id="rId40" Type="http://schemas.openxmlformats.org/officeDocument/2006/relationships/image" Target="../media/image694.png"/><Relationship Id="rId115" Type="http://schemas.openxmlformats.org/officeDocument/2006/relationships/customXml" Target="../ink/ink1208.xml"/><Relationship Id="rId136" Type="http://schemas.openxmlformats.org/officeDocument/2006/relationships/image" Target="../media/image742.png"/><Relationship Id="rId157" Type="http://schemas.openxmlformats.org/officeDocument/2006/relationships/customXml" Target="../ink/ink1229.xml"/><Relationship Id="rId178" Type="http://schemas.openxmlformats.org/officeDocument/2006/relationships/image" Target="../media/image763.png"/><Relationship Id="rId301" Type="http://schemas.openxmlformats.org/officeDocument/2006/relationships/customXml" Target="../ink/ink1302.xml"/><Relationship Id="rId61" Type="http://schemas.openxmlformats.org/officeDocument/2006/relationships/customXml" Target="../ink/ink1181.xml"/><Relationship Id="rId82" Type="http://schemas.openxmlformats.org/officeDocument/2006/relationships/image" Target="../media/image715.png"/><Relationship Id="rId199" Type="http://schemas.openxmlformats.org/officeDocument/2006/relationships/customXml" Target="../ink/ink1250.xml"/><Relationship Id="rId203" Type="http://schemas.openxmlformats.org/officeDocument/2006/relationships/customXml" Target="../ink/ink1252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88.png"/><Relationship Id="rId21" Type="http://schemas.openxmlformats.org/officeDocument/2006/relationships/customXml" Target="../ink/ink1321.xml"/><Relationship Id="rId42" Type="http://schemas.openxmlformats.org/officeDocument/2006/relationships/image" Target="../media/image851.png"/><Relationship Id="rId63" Type="http://schemas.openxmlformats.org/officeDocument/2006/relationships/image" Target="../media/image861.png"/><Relationship Id="rId84" Type="http://schemas.openxmlformats.org/officeDocument/2006/relationships/customXml" Target="../ink/ink1353.xml"/><Relationship Id="rId138" Type="http://schemas.openxmlformats.org/officeDocument/2006/relationships/customXml" Target="../ink/ink1380.xml"/><Relationship Id="rId159" Type="http://schemas.openxmlformats.org/officeDocument/2006/relationships/customXml" Target="../ink/ink1391.xml"/><Relationship Id="rId170" Type="http://schemas.openxmlformats.org/officeDocument/2006/relationships/image" Target="../media/image914.png"/><Relationship Id="rId191" Type="http://schemas.openxmlformats.org/officeDocument/2006/relationships/customXml" Target="../ink/ink1407.xml"/><Relationship Id="rId205" Type="http://schemas.openxmlformats.org/officeDocument/2006/relationships/customXml" Target="../ink/ink1414.xml"/><Relationship Id="rId107" Type="http://schemas.openxmlformats.org/officeDocument/2006/relationships/image" Target="../media/image883.png"/><Relationship Id="rId11" Type="http://schemas.openxmlformats.org/officeDocument/2006/relationships/customXml" Target="../ink/ink1316.xml"/><Relationship Id="rId32" Type="http://schemas.openxmlformats.org/officeDocument/2006/relationships/image" Target="../media/image846.png"/><Relationship Id="rId53" Type="http://schemas.openxmlformats.org/officeDocument/2006/relationships/image" Target="../media/image856.png"/><Relationship Id="rId74" Type="http://schemas.openxmlformats.org/officeDocument/2006/relationships/customXml" Target="../ink/ink1348.xml"/><Relationship Id="rId128" Type="http://schemas.openxmlformats.org/officeDocument/2006/relationships/customXml" Target="../ink/ink1375.xml"/><Relationship Id="rId149" Type="http://schemas.openxmlformats.org/officeDocument/2006/relationships/customXml" Target="../ink/ink1386.xml"/><Relationship Id="rId5" Type="http://schemas.openxmlformats.org/officeDocument/2006/relationships/customXml" Target="../ink/ink1313.xml"/><Relationship Id="rId90" Type="http://schemas.openxmlformats.org/officeDocument/2006/relationships/customXml" Target="../ink/ink1356.xml"/><Relationship Id="rId95" Type="http://schemas.openxmlformats.org/officeDocument/2006/relationships/image" Target="../media/image877.png"/><Relationship Id="rId160" Type="http://schemas.openxmlformats.org/officeDocument/2006/relationships/image" Target="../media/image909.png"/><Relationship Id="rId165" Type="http://schemas.openxmlformats.org/officeDocument/2006/relationships/customXml" Target="../ink/ink1394.xml"/><Relationship Id="rId181" Type="http://schemas.openxmlformats.org/officeDocument/2006/relationships/customXml" Target="../ink/ink1402.xml"/><Relationship Id="rId186" Type="http://schemas.openxmlformats.org/officeDocument/2006/relationships/image" Target="../media/image922.png"/><Relationship Id="rId216" Type="http://schemas.openxmlformats.org/officeDocument/2006/relationships/image" Target="../media/image937.png"/><Relationship Id="rId211" Type="http://schemas.openxmlformats.org/officeDocument/2006/relationships/customXml" Target="../ink/ink1417.xml"/><Relationship Id="rId22" Type="http://schemas.openxmlformats.org/officeDocument/2006/relationships/image" Target="../media/image841.png"/><Relationship Id="rId27" Type="http://schemas.openxmlformats.org/officeDocument/2006/relationships/customXml" Target="../ink/ink1324.xml"/><Relationship Id="rId43" Type="http://schemas.openxmlformats.org/officeDocument/2006/relationships/customXml" Target="../ink/ink1332.xml"/><Relationship Id="rId48" Type="http://schemas.openxmlformats.org/officeDocument/2006/relationships/image" Target="../media/image854.png"/><Relationship Id="rId64" Type="http://schemas.openxmlformats.org/officeDocument/2006/relationships/customXml" Target="../ink/ink1343.xml"/><Relationship Id="rId69" Type="http://schemas.openxmlformats.org/officeDocument/2006/relationships/image" Target="../media/image864.png"/><Relationship Id="rId113" Type="http://schemas.openxmlformats.org/officeDocument/2006/relationships/image" Target="../media/image886.png"/><Relationship Id="rId118" Type="http://schemas.openxmlformats.org/officeDocument/2006/relationships/customXml" Target="../ink/ink1370.xml"/><Relationship Id="rId134" Type="http://schemas.openxmlformats.org/officeDocument/2006/relationships/customXml" Target="../ink/ink1378.xml"/><Relationship Id="rId139" Type="http://schemas.openxmlformats.org/officeDocument/2006/relationships/customXml" Target="../ink/ink1381.xml"/><Relationship Id="rId80" Type="http://schemas.openxmlformats.org/officeDocument/2006/relationships/customXml" Target="../ink/ink1351.xml"/><Relationship Id="rId85" Type="http://schemas.openxmlformats.org/officeDocument/2006/relationships/image" Target="../media/image872.png"/><Relationship Id="rId150" Type="http://schemas.openxmlformats.org/officeDocument/2006/relationships/image" Target="../media/image904.png"/><Relationship Id="rId155" Type="http://schemas.openxmlformats.org/officeDocument/2006/relationships/customXml" Target="../ink/ink1389.xml"/><Relationship Id="rId171" Type="http://schemas.openxmlformats.org/officeDocument/2006/relationships/customXml" Target="../ink/ink1397.xml"/><Relationship Id="rId176" Type="http://schemas.openxmlformats.org/officeDocument/2006/relationships/image" Target="../media/image917.png"/><Relationship Id="rId192" Type="http://schemas.openxmlformats.org/officeDocument/2006/relationships/image" Target="../media/image925.png"/><Relationship Id="rId197" Type="http://schemas.openxmlformats.org/officeDocument/2006/relationships/customXml" Target="../ink/ink1410.xml"/><Relationship Id="rId206" Type="http://schemas.openxmlformats.org/officeDocument/2006/relationships/image" Target="../media/image932.png"/><Relationship Id="rId201" Type="http://schemas.openxmlformats.org/officeDocument/2006/relationships/customXml" Target="../ink/ink1412.xml"/><Relationship Id="rId12" Type="http://schemas.openxmlformats.org/officeDocument/2006/relationships/image" Target="../media/image837.png"/><Relationship Id="rId17" Type="http://schemas.openxmlformats.org/officeDocument/2006/relationships/customXml" Target="../ink/ink1319.xml"/><Relationship Id="rId33" Type="http://schemas.openxmlformats.org/officeDocument/2006/relationships/customXml" Target="../ink/ink1327.xml"/><Relationship Id="rId38" Type="http://schemas.openxmlformats.org/officeDocument/2006/relationships/image" Target="../media/image849.png"/><Relationship Id="rId59" Type="http://schemas.openxmlformats.org/officeDocument/2006/relationships/image" Target="../media/image859.png"/><Relationship Id="rId103" Type="http://schemas.openxmlformats.org/officeDocument/2006/relationships/image" Target="../media/image881.png"/><Relationship Id="rId108" Type="http://schemas.openxmlformats.org/officeDocument/2006/relationships/customXml" Target="../ink/ink1365.xml"/><Relationship Id="rId124" Type="http://schemas.openxmlformats.org/officeDocument/2006/relationships/customXml" Target="../ink/ink1373.xml"/><Relationship Id="rId129" Type="http://schemas.openxmlformats.org/officeDocument/2006/relationships/image" Target="../media/image894.png"/><Relationship Id="rId54" Type="http://schemas.openxmlformats.org/officeDocument/2006/relationships/customXml" Target="../ink/ink1338.xml"/><Relationship Id="rId70" Type="http://schemas.openxmlformats.org/officeDocument/2006/relationships/customXml" Target="../ink/ink1346.xml"/><Relationship Id="rId75" Type="http://schemas.openxmlformats.org/officeDocument/2006/relationships/image" Target="../media/image867.png"/><Relationship Id="rId91" Type="http://schemas.openxmlformats.org/officeDocument/2006/relationships/image" Target="../media/image875.png"/><Relationship Id="rId96" Type="http://schemas.openxmlformats.org/officeDocument/2006/relationships/customXml" Target="../ink/ink1359.xml"/><Relationship Id="rId140" Type="http://schemas.openxmlformats.org/officeDocument/2006/relationships/image" Target="../media/image899.png"/><Relationship Id="rId145" Type="http://schemas.openxmlformats.org/officeDocument/2006/relationships/customXml" Target="../ink/ink1384.xml"/><Relationship Id="rId161" Type="http://schemas.openxmlformats.org/officeDocument/2006/relationships/customXml" Target="../ink/ink1392.xml"/><Relationship Id="rId166" Type="http://schemas.openxmlformats.org/officeDocument/2006/relationships/image" Target="../media/image912.png"/><Relationship Id="rId182" Type="http://schemas.openxmlformats.org/officeDocument/2006/relationships/image" Target="../media/image920.png"/><Relationship Id="rId187" Type="http://schemas.openxmlformats.org/officeDocument/2006/relationships/customXml" Target="../ink/ink1405.xml"/><Relationship Id="rId217" Type="http://schemas.openxmlformats.org/officeDocument/2006/relationships/customXml" Target="../ink/ink14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4.png"/><Relationship Id="rId212" Type="http://schemas.openxmlformats.org/officeDocument/2006/relationships/image" Target="../media/image935.png"/><Relationship Id="rId23" Type="http://schemas.openxmlformats.org/officeDocument/2006/relationships/customXml" Target="../ink/ink1322.xml"/><Relationship Id="rId28" Type="http://schemas.openxmlformats.org/officeDocument/2006/relationships/image" Target="../media/image844.png"/><Relationship Id="rId49" Type="http://schemas.openxmlformats.org/officeDocument/2006/relationships/customXml" Target="../ink/ink1335.xml"/><Relationship Id="rId114" Type="http://schemas.openxmlformats.org/officeDocument/2006/relationships/customXml" Target="../ink/ink1368.xml"/><Relationship Id="rId119" Type="http://schemas.openxmlformats.org/officeDocument/2006/relationships/image" Target="../media/image889.png"/><Relationship Id="rId44" Type="http://schemas.openxmlformats.org/officeDocument/2006/relationships/image" Target="../media/image852.png"/><Relationship Id="rId60" Type="http://schemas.openxmlformats.org/officeDocument/2006/relationships/customXml" Target="../ink/ink1341.xml"/><Relationship Id="rId65" Type="http://schemas.openxmlformats.org/officeDocument/2006/relationships/image" Target="../media/image862.png"/><Relationship Id="rId81" Type="http://schemas.openxmlformats.org/officeDocument/2006/relationships/image" Target="../media/image870.png"/><Relationship Id="rId86" Type="http://schemas.openxmlformats.org/officeDocument/2006/relationships/customXml" Target="../ink/ink1354.xml"/><Relationship Id="rId130" Type="http://schemas.openxmlformats.org/officeDocument/2006/relationships/customXml" Target="../ink/ink1376.xml"/><Relationship Id="rId135" Type="http://schemas.openxmlformats.org/officeDocument/2006/relationships/image" Target="../media/image897.png"/><Relationship Id="rId151" Type="http://schemas.openxmlformats.org/officeDocument/2006/relationships/customXml" Target="../ink/ink1387.xml"/><Relationship Id="rId156" Type="http://schemas.openxmlformats.org/officeDocument/2006/relationships/image" Target="../media/image907.png"/><Relationship Id="rId177" Type="http://schemas.openxmlformats.org/officeDocument/2006/relationships/customXml" Target="../ink/ink1400.xml"/><Relationship Id="rId198" Type="http://schemas.openxmlformats.org/officeDocument/2006/relationships/image" Target="../media/image928.png"/><Relationship Id="rId172" Type="http://schemas.openxmlformats.org/officeDocument/2006/relationships/image" Target="../media/image915.png"/><Relationship Id="rId193" Type="http://schemas.openxmlformats.org/officeDocument/2006/relationships/customXml" Target="../ink/ink1408.xml"/><Relationship Id="rId202" Type="http://schemas.openxmlformats.org/officeDocument/2006/relationships/image" Target="../media/image930.png"/><Relationship Id="rId207" Type="http://schemas.openxmlformats.org/officeDocument/2006/relationships/customXml" Target="../ink/ink1415.xml"/><Relationship Id="rId13" Type="http://schemas.openxmlformats.org/officeDocument/2006/relationships/customXml" Target="../ink/ink1317.xml"/><Relationship Id="rId18" Type="http://schemas.openxmlformats.org/officeDocument/2006/relationships/image" Target="../media/image839.png"/><Relationship Id="rId39" Type="http://schemas.openxmlformats.org/officeDocument/2006/relationships/customXml" Target="../ink/ink1330.xml"/><Relationship Id="rId109" Type="http://schemas.openxmlformats.org/officeDocument/2006/relationships/image" Target="../media/image884.png"/><Relationship Id="rId34" Type="http://schemas.openxmlformats.org/officeDocument/2006/relationships/image" Target="../media/image847.png"/><Relationship Id="rId50" Type="http://schemas.openxmlformats.org/officeDocument/2006/relationships/customXml" Target="../ink/ink1336.xml"/><Relationship Id="rId55" Type="http://schemas.openxmlformats.org/officeDocument/2006/relationships/image" Target="../media/image857.png"/><Relationship Id="rId76" Type="http://schemas.openxmlformats.org/officeDocument/2006/relationships/customXml" Target="../ink/ink1349.xml"/><Relationship Id="rId97" Type="http://schemas.openxmlformats.org/officeDocument/2006/relationships/image" Target="../media/image878.png"/><Relationship Id="rId104" Type="http://schemas.openxmlformats.org/officeDocument/2006/relationships/customXml" Target="../ink/ink1363.xml"/><Relationship Id="rId120" Type="http://schemas.openxmlformats.org/officeDocument/2006/relationships/customXml" Target="../ink/ink1371.xml"/><Relationship Id="rId125" Type="http://schemas.openxmlformats.org/officeDocument/2006/relationships/image" Target="../media/image892.png"/><Relationship Id="rId141" Type="http://schemas.openxmlformats.org/officeDocument/2006/relationships/customXml" Target="../ink/ink1382.xml"/><Relationship Id="rId146" Type="http://schemas.openxmlformats.org/officeDocument/2006/relationships/image" Target="../media/image902.png"/><Relationship Id="rId167" Type="http://schemas.openxmlformats.org/officeDocument/2006/relationships/customXml" Target="../ink/ink1395.xml"/><Relationship Id="rId188" Type="http://schemas.openxmlformats.org/officeDocument/2006/relationships/image" Target="../media/image923.png"/><Relationship Id="rId7" Type="http://schemas.openxmlformats.org/officeDocument/2006/relationships/customXml" Target="../ink/ink1314.xml"/><Relationship Id="rId71" Type="http://schemas.openxmlformats.org/officeDocument/2006/relationships/image" Target="../media/image865.png"/><Relationship Id="rId92" Type="http://schemas.openxmlformats.org/officeDocument/2006/relationships/customXml" Target="../ink/ink1357.xml"/><Relationship Id="rId162" Type="http://schemas.openxmlformats.org/officeDocument/2006/relationships/image" Target="../media/image910.png"/><Relationship Id="rId183" Type="http://schemas.openxmlformats.org/officeDocument/2006/relationships/customXml" Target="../ink/ink1403.xml"/><Relationship Id="rId213" Type="http://schemas.openxmlformats.org/officeDocument/2006/relationships/customXml" Target="../ink/ink1418.xml"/><Relationship Id="rId218" Type="http://schemas.openxmlformats.org/officeDocument/2006/relationships/image" Target="../media/image938.png"/><Relationship Id="rId2" Type="http://schemas.openxmlformats.org/officeDocument/2006/relationships/notesSlide" Target="../notesSlides/notesSlide16.xml"/><Relationship Id="rId29" Type="http://schemas.openxmlformats.org/officeDocument/2006/relationships/customXml" Target="../ink/ink1325.xml"/><Relationship Id="rId24" Type="http://schemas.openxmlformats.org/officeDocument/2006/relationships/image" Target="../media/image842.png"/><Relationship Id="rId40" Type="http://schemas.openxmlformats.org/officeDocument/2006/relationships/image" Target="../media/image850.png"/><Relationship Id="rId45" Type="http://schemas.openxmlformats.org/officeDocument/2006/relationships/customXml" Target="../ink/ink1333.xml"/><Relationship Id="rId66" Type="http://schemas.openxmlformats.org/officeDocument/2006/relationships/customXml" Target="../ink/ink1344.xml"/><Relationship Id="rId87" Type="http://schemas.openxmlformats.org/officeDocument/2006/relationships/image" Target="../media/image873.png"/><Relationship Id="rId110" Type="http://schemas.openxmlformats.org/officeDocument/2006/relationships/customXml" Target="../ink/ink1366.xml"/><Relationship Id="rId115" Type="http://schemas.openxmlformats.org/officeDocument/2006/relationships/image" Target="../media/image887.png"/><Relationship Id="rId131" Type="http://schemas.openxmlformats.org/officeDocument/2006/relationships/image" Target="../media/image895.png"/><Relationship Id="rId136" Type="http://schemas.openxmlformats.org/officeDocument/2006/relationships/customXml" Target="../ink/ink1379.xml"/><Relationship Id="rId157" Type="http://schemas.openxmlformats.org/officeDocument/2006/relationships/customXml" Target="../ink/ink1390.xml"/><Relationship Id="rId178" Type="http://schemas.openxmlformats.org/officeDocument/2006/relationships/image" Target="../media/image918.png"/><Relationship Id="rId61" Type="http://schemas.openxmlformats.org/officeDocument/2006/relationships/image" Target="../media/image860.png"/><Relationship Id="rId82" Type="http://schemas.openxmlformats.org/officeDocument/2006/relationships/customXml" Target="../ink/ink1352.xml"/><Relationship Id="rId152" Type="http://schemas.openxmlformats.org/officeDocument/2006/relationships/image" Target="../media/image905.png"/><Relationship Id="rId173" Type="http://schemas.openxmlformats.org/officeDocument/2006/relationships/customXml" Target="../ink/ink1398.xml"/><Relationship Id="rId194" Type="http://schemas.openxmlformats.org/officeDocument/2006/relationships/image" Target="../media/image926.png"/><Relationship Id="rId199" Type="http://schemas.openxmlformats.org/officeDocument/2006/relationships/customXml" Target="../ink/ink1411.xml"/><Relationship Id="rId203" Type="http://schemas.openxmlformats.org/officeDocument/2006/relationships/customXml" Target="../ink/ink1413.xml"/><Relationship Id="rId208" Type="http://schemas.openxmlformats.org/officeDocument/2006/relationships/image" Target="../media/image933.png"/><Relationship Id="rId19" Type="http://schemas.openxmlformats.org/officeDocument/2006/relationships/customXml" Target="../ink/ink1320.xml"/><Relationship Id="rId14" Type="http://schemas.openxmlformats.org/officeDocument/2006/relationships/image" Target="../media/image838.png"/><Relationship Id="rId30" Type="http://schemas.openxmlformats.org/officeDocument/2006/relationships/image" Target="../media/image845.png"/><Relationship Id="rId35" Type="http://schemas.openxmlformats.org/officeDocument/2006/relationships/customXml" Target="../ink/ink1328.xml"/><Relationship Id="rId56" Type="http://schemas.openxmlformats.org/officeDocument/2006/relationships/customXml" Target="../ink/ink1339.xml"/><Relationship Id="rId77" Type="http://schemas.openxmlformats.org/officeDocument/2006/relationships/image" Target="../media/image868.png"/><Relationship Id="rId100" Type="http://schemas.openxmlformats.org/officeDocument/2006/relationships/customXml" Target="../ink/ink1361.xml"/><Relationship Id="rId105" Type="http://schemas.openxmlformats.org/officeDocument/2006/relationships/image" Target="../media/image882.png"/><Relationship Id="rId126" Type="http://schemas.openxmlformats.org/officeDocument/2006/relationships/customXml" Target="../ink/ink1374.xml"/><Relationship Id="rId147" Type="http://schemas.openxmlformats.org/officeDocument/2006/relationships/customXml" Target="../ink/ink1385.xml"/><Relationship Id="rId168" Type="http://schemas.openxmlformats.org/officeDocument/2006/relationships/image" Target="../media/image913.png"/><Relationship Id="rId8" Type="http://schemas.openxmlformats.org/officeDocument/2006/relationships/image" Target="../media/image835.png"/><Relationship Id="rId51" Type="http://schemas.openxmlformats.org/officeDocument/2006/relationships/image" Target="../media/image855.png"/><Relationship Id="rId72" Type="http://schemas.openxmlformats.org/officeDocument/2006/relationships/customXml" Target="../ink/ink1347.xml"/><Relationship Id="rId93" Type="http://schemas.openxmlformats.org/officeDocument/2006/relationships/image" Target="../media/image876.png"/><Relationship Id="rId98" Type="http://schemas.openxmlformats.org/officeDocument/2006/relationships/customXml" Target="../ink/ink1360.xml"/><Relationship Id="rId121" Type="http://schemas.openxmlformats.org/officeDocument/2006/relationships/image" Target="../media/image890.png"/><Relationship Id="rId142" Type="http://schemas.openxmlformats.org/officeDocument/2006/relationships/image" Target="../media/image900.png"/><Relationship Id="rId163" Type="http://schemas.openxmlformats.org/officeDocument/2006/relationships/customXml" Target="../ink/ink1393.xml"/><Relationship Id="rId184" Type="http://schemas.openxmlformats.org/officeDocument/2006/relationships/image" Target="../media/image921.png"/><Relationship Id="rId189" Type="http://schemas.openxmlformats.org/officeDocument/2006/relationships/customXml" Target="../ink/ink1406.xml"/><Relationship Id="rId219" Type="http://schemas.openxmlformats.org/officeDocument/2006/relationships/customXml" Target="../ink/ink1421.xml"/><Relationship Id="rId3" Type="http://schemas.openxmlformats.org/officeDocument/2006/relationships/customXml" Target="../ink/ink1312.xml"/><Relationship Id="rId214" Type="http://schemas.openxmlformats.org/officeDocument/2006/relationships/image" Target="../media/image936.png"/><Relationship Id="rId25" Type="http://schemas.openxmlformats.org/officeDocument/2006/relationships/customXml" Target="../ink/ink1323.xml"/><Relationship Id="rId46" Type="http://schemas.openxmlformats.org/officeDocument/2006/relationships/image" Target="../media/image853.png"/><Relationship Id="rId67" Type="http://schemas.openxmlformats.org/officeDocument/2006/relationships/image" Target="../media/image863.png"/><Relationship Id="rId116" Type="http://schemas.openxmlformats.org/officeDocument/2006/relationships/customXml" Target="../ink/ink1369.xml"/><Relationship Id="rId137" Type="http://schemas.openxmlformats.org/officeDocument/2006/relationships/image" Target="../media/image898.png"/><Relationship Id="rId158" Type="http://schemas.openxmlformats.org/officeDocument/2006/relationships/image" Target="../media/image908.png"/><Relationship Id="rId20" Type="http://schemas.openxmlformats.org/officeDocument/2006/relationships/image" Target="../media/image840.png"/><Relationship Id="rId41" Type="http://schemas.openxmlformats.org/officeDocument/2006/relationships/customXml" Target="../ink/ink1331.xml"/><Relationship Id="rId62" Type="http://schemas.openxmlformats.org/officeDocument/2006/relationships/customXml" Target="../ink/ink1342.xml"/><Relationship Id="rId83" Type="http://schemas.openxmlformats.org/officeDocument/2006/relationships/image" Target="../media/image871.png"/><Relationship Id="rId88" Type="http://schemas.openxmlformats.org/officeDocument/2006/relationships/customXml" Target="../ink/ink1355.xml"/><Relationship Id="rId111" Type="http://schemas.openxmlformats.org/officeDocument/2006/relationships/image" Target="../media/image885.png"/><Relationship Id="rId132" Type="http://schemas.openxmlformats.org/officeDocument/2006/relationships/customXml" Target="../ink/ink1377.xml"/><Relationship Id="rId153" Type="http://schemas.openxmlformats.org/officeDocument/2006/relationships/customXml" Target="../ink/ink1388.xml"/><Relationship Id="rId174" Type="http://schemas.openxmlformats.org/officeDocument/2006/relationships/image" Target="../media/image916.png"/><Relationship Id="rId179" Type="http://schemas.openxmlformats.org/officeDocument/2006/relationships/customXml" Target="../ink/ink1401.xml"/><Relationship Id="rId195" Type="http://schemas.openxmlformats.org/officeDocument/2006/relationships/customXml" Target="../ink/ink1409.xml"/><Relationship Id="rId209" Type="http://schemas.openxmlformats.org/officeDocument/2006/relationships/customXml" Target="../ink/ink1416.xml"/><Relationship Id="rId190" Type="http://schemas.openxmlformats.org/officeDocument/2006/relationships/image" Target="../media/image924.png"/><Relationship Id="rId204" Type="http://schemas.openxmlformats.org/officeDocument/2006/relationships/image" Target="../media/image931.png"/><Relationship Id="rId220" Type="http://schemas.openxmlformats.org/officeDocument/2006/relationships/image" Target="../media/image939.png"/><Relationship Id="rId15" Type="http://schemas.openxmlformats.org/officeDocument/2006/relationships/customXml" Target="../ink/ink1318.xml"/><Relationship Id="rId36" Type="http://schemas.openxmlformats.org/officeDocument/2006/relationships/image" Target="../media/image848.png"/><Relationship Id="rId57" Type="http://schemas.openxmlformats.org/officeDocument/2006/relationships/image" Target="../media/image858.png"/><Relationship Id="rId106" Type="http://schemas.openxmlformats.org/officeDocument/2006/relationships/customXml" Target="../ink/ink1364.xml"/><Relationship Id="rId127" Type="http://schemas.openxmlformats.org/officeDocument/2006/relationships/image" Target="../media/image893.png"/><Relationship Id="rId10" Type="http://schemas.openxmlformats.org/officeDocument/2006/relationships/image" Target="../media/image836.png"/><Relationship Id="rId31" Type="http://schemas.openxmlformats.org/officeDocument/2006/relationships/customXml" Target="../ink/ink1326.xml"/><Relationship Id="rId52" Type="http://schemas.openxmlformats.org/officeDocument/2006/relationships/customXml" Target="../ink/ink1337.xml"/><Relationship Id="rId73" Type="http://schemas.openxmlformats.org/officeDocument/2006/relationships/image" Target="../media/image866.png"/><Relationship Id="rId78" Type="http://schemas.openxmlformats.org/officeDocument/2006/relationships/customXml" Target="../ink/ink1350.xml"/><Relationship Id="rId94" Type="http://schemas.openxmlformats.org/officeDocument/2006/relationships/customXml" Target="../ink/ink1358.xml"/><Relationship Id="rId99" Type="http://schemas.openxmlformats.org/officeDocument/2006/relationships/image" Target="../media/image879.png"/><Relationship Id="rId101" Type="http://schemas.openxmlformats.org/officeDocument/2006/relationships/image" Target="../media/image880.png"/><Relationship Id="rId122" Type="http://schemas.openxmlformats.org/officeDocument/2006/relationships/customXml" Target="../ink/ink1372.xml"/><Relationship Id="rId143" Type="http://schemas.openxmlformats.org/officeDocument/2006/relationships/customXml" Target="../ink/ink1383.xml"/><Relationship Id="rId148" Type="http://schemas.openxmlformats.org/officeDocument/2006/relationships/image" Target="../media/image903.png"/><Relationship Id="rId164" Type="http://schemas.openxmlformats.org/officeDocument/2006/relationships/image" Target="../media/image911.png"/><Relationship Id="rId169" Type="http://schemas.openxmlformats.org/officeDocument/2006/relationships/customXml" Target="../ink/ink1396.xml"/><Relationship Id="rId185" Type="http://schemas.openxmlformats.org/officeDocument/2006/relationships/customXml" Target="../ink/ink1404.xml"/><Relationship Id="rId4" Type="http://schemas.openxmlformats.org/officeDocument/2006/relationships/image" Target="../media/image833.png"/><Relationship Id="rId9" Type="http://schemas.openxmlformats.org/officeDocument/2006/relationships/customXml" Target="../ink/ink1315.xml"/><Relationship Id="rId180" Type="http://schemas.openxmlformats.org/officeDocument/2006/relationships/image" Target="../media/image919.png"/><Relationship Id="rId210" Type="http://schemas.openxmlformats.org/officeDocument/2006/relationships/image" Target="../media/image934.png"/><Relationship Id="rId215" Type="http://schemas.openxmlformats.org/officeDocument/2006/relationships/customXml" Target="../ink/ink1419.xml"/><Relationship Id="rId26" Type="http://schemas.openxmlformats.org/officeDocument/2006/relationships/image" Target="../media/image843.png"/><Relationship Id="rId47" Type="http://schemas.openxmlformats.org/officeDocument/2006/relationships/customXml" Target="../ink/ink1334.xml"/><Relationship Id="rId68" Type="http://schemas.openxmlformats.org/officeDocument/2006/relationships/customXml" Target="../ink/ink1345.xml"/><Relationship Id="rId89" Type="http://schemas.openxmlformats.org/officeDocument/2006/relationships/image" Target="../media/image874.png"/><Relationship Id="rId112" Type="http://schemas.openxmlformats.org/officeDocument/2006/relationships/customXml" Target="../ink/ink1367.xml"/><Relationship Id="rId133" Type="http://schemas.openxmlformats.org/officeDocument/2006/relationships/image" Target="../media/image896.png"/><Relationship Id="rId154" Type="http://schemas.openxmlformats.org/officeDocument/2006/relationships/image" Target="../media/image906.png"/><Relationship Id="rId175" Type="http://schemas.openxmlformats.org/officeDocument/2006/relationships/customXml" Target="../ink/ink1399.xml"/><Relationship Id="rId196" Type="http://schemas.openxmlformats.org/officeDocument/2006/relationships/image" Target="../media/image927.png"/><Relationship Id="rId200" Type="http://schemas.openxmlformats.org/officeDocument/2006/relationships/image" Target="../media/image929.png"/><Relationship Id="rId16" Type="http://schemas.openxmlformats.org/officeDocument/2006/relationships/image" Target="../media/image220.png"/><Relationship Id="rId37" Type="http://schemas.openxmlformats.org/officeDocument/2006/relationships/customXml" Target="../ink/ink1329.xml"/><Relationship Id="rId58" Type="http://schemas.openxmlformats.org/officeDocument/2006/relationships/customXml" Target="../ink/ink1340.xml"/><Relationship Id="rId79" Type="http://schemas.openxmlformats.org/officeDocument/2006/relationships/image" Target="../media/image869.png"/><Relationship Id="rId102" Type="http://schemas.openxmlformats.org/officeDocument/2006/relationships/customXml" Target="../ink/ink1362.xml"/><Relationship Id="rId123" Type="http://schemas.openxmlformats.org/officeDocument/2006/relationships/image" Target="../media/image891.png"/><Relationship Id="rId144" Type="http://schemas.openxmlformats.org/officeDocument/2006/relationships/image" Target="../media/image9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ChangeArrowheads="1"/>
          </p:cNvSpPr>
          <p:nvPr/>
        </p:nvSpPr>
        <p:spPr bwMode="auto">
          <a:xfrm>
            <a:off x="0" y="0"/>
            <a:ext cx="9144000" cy="556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2023428" y="2057400"/>
            <a:ext cx="507863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err="1">
                <a:solidFill>
                  <a:srgbClr val="000000"/>
                </a:solidFill>
                <a:latin typeface="Georgia" pitchFamily="-107" charset="0"/>
              </a:rPr>
              <a:t>MealFare</a:t>
            </a:r>
            <a:r>
              <a:rPr lang="en-US" sz="3600" dirty="0">
                <a:solidFill>
                  <a:srgbClr val="000000"/>
                </a:solidFill>
                <a:latin typeface="Georgia" pitchFamily="-107" charset="0"/>
              </a:rPr>
              <a:t>: How it works</a:t>
            </a:r>
            <a:endParaRPr lang="en-US" sz="2800" dirty="0">
              <a:solidFill>
                <a:srgbClr val="000000"/>
              </a:solidFill>
              <a:latin typeface="Georgia" pitchFamily="-107" charset="0"/>
            </a:endParaRPr>
          </a:p>
          <a:p>
            <a:pPr algn="ctr"/>
            <a:r>
              <a:rPr lang="en-US" sz="2400" b="0" dirty="0">
                <a:solidFill>
                  <a:srgbClr val="000000"/>
                </a:solidFill>
                <a:latin typeface="Georgia" pitchFamily="-107" charset="0"/>
              </a:rPr>
              <a:t>Script</a:t>
            </a:r>
          </a:p>
          <a:p>
            <a:pPr algn="ctr"/>
            <a:endParaRPr lang="en-US" sz="2400" b="0" dirty="0">
              <a:solidFill>
                <a:srgbClr val="000000"/>
              </a:solidFill>
              <a:latin typeface="Georgia" pitchFamily="-107" charset="0"/>
            </a:endParaRPr>
          </a:p>
          <a:p>
            <a:pPr algn="ctr"/>
            <a:r>
              <a:rPr lang="en-US" sz="2400" b="0" dirty="0">
                <a:solidFill>
                  <a:srgbClr val="000000"/>
                </a:solidFill>
                <a:latin typeface="Georgia" pitchFamily="-107" charset="0"/>
              </a:rPr>
              <a:t>Version : 2</a:t>
            </a:r>
          </a:p>
        </p:txBody>
      </p:sp>
      <p:sp>
        <p:nvSpPr>
          <p:cNvPr id="253956" name="Rectangle 4"/>
          <p:cNvSpPr>
            <a:spLocks noChangeArrowheads="1"/>
          </p:cNvSpPr>
          <p:nvPr/>
        </p:nvSpPr>
        <p:spPr bwMode="auto">
          <a:xfrm>
            <a:off x="2362200" y="4343400"/>
            <a:ext cx="2819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ChangeArrowheads="1"/>
          </p:cNvSpPr>
          <p:nvPr/>
        </p:nvSpPr>
        <p:spPr bwMode="auto">
          <a:xfrm>
            <a:off x="2362200" y="76200"/>
            <a:ext cx="67818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979" name="AutoShape 3"/>
          <p:cNvSpPr>
            <a:spLocks noChangeAspect="1" noChangeArrowheads="1" noTextEdit="1"/>
          </p:cNvSpPr>
          <p:nvPr/>
        </p:nvSpPr>
        <p:spPr bwMode="auto">
          <a:xfrm>
            <a:off x="6553200" y="3200400"/>
            <a:ext cx="1577975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381000" y="228600"/>
            <a:ext cx="3048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" u="sng">
                <a:latin typeface="Verdana" pitchFamily="-107" charset="0"/>
              </a:rPr>
              <a:t>Revision History</a:t>
            </a:r>
          </a:p>
        </p:txBody>
      </p:sp>
      <p:sp>
        <p:nvSpPr>
          <p:cNvPr id="254981" name="Rectangle 5"/>
          <p:cNvSpPr>
            <a:spLocks noChangeArrowheads="1"/>
          </p:cNvSpPr>
          <p:nvPr/>
        </p:nvSpPr>
        <p:spPr bwMode="auto">
          <a:xfrm>
            <a:off x="2286000" y="4419600"/>
            <a:ext cx="2590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55117" name="Group 141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009746648"/>
              </p:ext>
            </p:extLst>
          </p:nvPr>
        </p:nvGraphicFramePr>
        <p:xfrm>
          <a:off x="609600" y="762000"/>
          <a:ext cx="8077200" cy="5641560"/>
        </p:xfrm>
        <a:graphic>
          <a:graphicData uri="http://schemas.openxmlformats.org/drawingml/2006/table">
            <a:tbl>
              <a:tblPr/>
              <a:tblGrid>
                <a:gridCol w="1641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6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65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Date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Version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5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5/30/22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Brainstorming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5/30/22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Storyboarding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9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6/10/22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Editing storyboard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3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7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6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6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5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5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795360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You’ve heard of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MealFare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, but how does it work?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Go from thinking about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MealFare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to a delicious meal in three easy steps.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52195"/>
              </p:ext>
            </p:extLst>
          </p:nvPr>
        </p:nvGraphicFramePr>
        <p:xfrm>
          <a:off x="152400" y="4752975"/>
          <a:ext cx="8801100" cy="196786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 variety of vegetables spread out with the tile and subtitle in the top right corner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Mealfare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– how it works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Vegetables fly in and the text appears on the top right corner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366" name="Group 3365">
            <a:extLst>
              <a:ext uri="{FF2B5EF4-FFF2-40B4-BE49-F238E27FC236}">
                <a16:creationId xmlns:a16="http://schemas.microsoft.com/office/drawing/2014/main" id="{70588994-B09D-7CE2-1D71-4A232B1A4D9E}"/>
              </a:ext>
            </a:extLst>
          </p:cNvPr>
          <p:cNvGrpSpPr/>
          <p:nvPr/>
        </p:nvGrpSpPr>
        <p:grpSpPr>
          <a:xfrm>
            <a:off x="7315200" y="921128"/>
            <a:ext cx="1638300" cy="369332"/>
            <a:chOff x="7315200" y="921128"/>
            <a:chExt cx="1638300" cy="36933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3CB4003-0041-37B3-AA2D-30F828C57F62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53F5DD8-D653-B120-0016-5334EFE1AB9E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How it works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FAFC3C2-88C4-B4BA-4ADA-3FF5E910B598}"/>
              </a:ext>
            </a:extLst>
          </p:cNvPr>
          <p:cNvSpPr txBox="1"/>
          <p:nvPr/>
        </p:nvSpPr>
        <p:spPr>
          <a:xfrm>
            <a:off x="6629400" y="238642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MealFare</a:t>
            </a:r>
            <a:endParaRPr lang="en-US" sz="40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97" name="Ink 3096">
                <a:extLst>
                  <a:ext uri="{FF2B5EF4-FFF2-40B4-BE49-F238E27FC236}">
                    <a16:creationId xmlns:a16="http://schemas.microsoft.com/office/drawing/2014/main" id="{C7B6F753-7FA0-1CE8-5F0B-4252D567DCDE}"/>
                  </a:ext>
                </a:extLst>
              </p14:cNvPr>
              <p14:cNvContentPartPr/>
              <p14:nvPr/>
            </p14:nvContentPartPr>
            <p14:xfrm>
              <a:off x="3267720" y="248240"/>
              <a:ext cx="447840" cy="274680"/>
            </p14:xfrm>
          </p:contentPart>
        </mc:Choice>
        <mc:Fallback xmlns="">
          <p:pic>
            <p:nvPicPr>
              <p:cNvPr id="3097" name="Ink 3096">
                <a:extLst>
                  <a:ext uri="{FF2B5EF4-FFF2-40B4-BE49-F238E27FC236}">
                    <a16:creationId xmlns:a16="http://schemas.microsoft.com/office/drawing/2014/main" id="{C7B6F753-7FA0-1CE8-5F0B-4252D567DC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58720" y="239600"/>
                <a:ext cx="465480" cy="29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113" name="Ink 3112">
                <a:extLst>
                  <a:ext uri="{FF2B5EF4-FFF2-40B4-BE49-F238E27FC236}">
                    <a16:creationId xmlns:a16="http://schemas.microsoft.com/office/drawing/2014/main" id="{06979BB2-AFDA-C3D5-4046-A728BF3734C2}"/>
                  </a:ext>
                </a:extLst>
              </p14:cNvPr>
              <p14:cNvContentPartPr/>
              <p14:nvPr/>
            </p14:nvContentPartPr>
            <p14:xfrm>
              <a:off x="4790845" y="715442"/>
              <a:ext cx="647210" cy="192405"/>
            </p14:xfrm>
          </p:contentPart>
        </mc:Choice>
        <mc:Fallback xmlns="">
          <p:pic>
            <p:nvPicPr>
              <p:cNvPr id="3113" name="Ink 3112">
                <a:extLst>
                  <a:ext uri="{FF2B5EF4-FFF2-40B4-BE49-F238E27FC236}">
                    <a16:creationId xmlns:a16="http://schemas.microsoft.com/office/drawing/2014/main" id="{06979BB2-AFDA-C3D5-4046-A728BF3734C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81846" y="706434"/>
                <a:ext cx="664848" cy="2100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16" name="Group 3115">
            <a:extLst>
              <a:ext uri="{FF2B5EF4-FFF2-40B4-BE49-F238E27FC236}">
                <a16:creationId xmlns:a16="http://schemas.microsoft.com/office/drawing/2014/main" id="{D7A22F89-D0EA-8A46-954C-322746DC3D02}"/>
              </a:ext>
            </a:extLst>
          </p:cNvPr>
          <p:cNvGrpSpPr/>
          <p:nvPr/>
        </p:nvGrpSpPr>
        <p:grpSpPr>
          <a:xfrm rot="936965">
            <a:off x="4623822" y="435435"/>
            <a:ext cx="608698" cy="180956"/>
            <a:chOff x="4519820" y="1128800"/>
            <a:chExt cx="729000" cy="21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FADC10C3-1738-66C8-41E7-E44876279E1D}"/>
                    </a:ext>
                  </a:extLst>
                </p14:cNvPr>
                <p14:cNvContentPartPr/>
                <p14:nvPr/>
              </p14:nvContentPartPr>
              <p14:xfrm>
                <a:off x="4635020" y="1163360"/>
                <a:ext cx="93600" cy="109080"/>
              </p14:xfrm>
            </p:contentPart>
          </mc:Choice>
          <mc:Fallback xmlns=""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FADC10C3-1738-66C8-41E7-E44876279E1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624668" y="1153012"/>
                  <a:ext cx="114735" cy="1302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B02337DB-81B3-EDB5-3BCF-155BC755F3D1}"/>
                    </a:ext>
                  </a:extLst>
                </p14:cNvPr>
                <p14:cNvContentPartPr/>
                <p14:nvPr/>
              </p14:nvContentPartPr>
              <p14:xfrm>
                <a:off x="4731860" y="1184960"/>
                <a:ext cx="97920" cy="10836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B02337DB-81B3-EDB5-3BCF-155BC755F3D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21123" y="1174599"/>
                  <a:ext cx="118964" cy="1295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15DF52AC-E409-83FF-C051-057F06265C5D}"/>
                    </a:ext>
                  </a:extLst>
                </p14:cNvPr>
                <p14:cNvContentPartPr/>
                <p14:nvPr/>
              </p14:nvContentPartPr>
              <p14:xfrm>
                <a:off x="4827620" y="1201880"/>
                <a:ext cx="100440" cy="11016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15DF52AC-E409-83FF-C051-057F06265C5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816843" y="1191122"/>
                  <a:ext cx="121563" cy="1312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27859E7D-25F4-716C-2F8F-0F0068D1FC86}"/>
                    </a:ext>
                  </a:extLst>
                </p14:cNvPr>
                <p14:cNvContentPartPr/>
                <p14:nvPr/>
              </p14:nvContentPartPr>
              <p14:xfrm>
                <a:off x="4937060" y="1210880"/>
                <a:ext cx="87840" cy="9936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27859E7D-25F4-716C-2F8F-0F0068D1FC8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26726" y="1200512"/>
                  <a:ext cx="108939" cy="12052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7417A96E-2A76-2EC1-6916-5A4917166FF4}"/>
                    </a:ext>
                  </a:extLst>
                </p14:cNvPr>
                <p14:cNvContentPartPr/>
                <p14:nvPr/>
              </p14:nvContentPartPr>
              <p14:xfrm>
                <a:off x="5033540" y="1208000"/>
                <a:ext cx="77400" cy="7668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7417A96E-2A76-2EC1-6916-5A4917166FF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22790" y="1197230"/>
                  <a:ext cx="98470" cy="977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348DB1B-380B-DD04-438A-0BAF1E094B5E}"/>
                    </a:ext>
                  </a:extLst>
                </p14:cNvPr>
                <p14:cNvContentPartPr/>
                <p14:nvPr/>
              </p14:nvContentPartPr>
              <p14:xfrm>
                <a:off x="4519820" y="1128800"/>
                <a:ext cx="729000" cy="216720"/>
              </p14:xfrm>
            </p:contentPart>
          </mc:Choice>
          <mc:Fallback xmlns=""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348DB1B-380B-DD04-438A-0BAF1E094B5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09042" y="1118007"/>
                  <a:ext cx="750124" cy="23787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664E7F3-107F-1F4E-146D-81770C22F1DB}"/>
              </a:ext>
            </a:extLst>
          </p:cNvPr>
          <p:cNvGrpSpPr/>
          <p:nvPr/>
        </p:nvGrpSpPr>
        <p:grpSpPr>
          <a:xfrm rot="1857970">
            <a:off x="4410510" y="805705"/>
            <a:ext cx="674934" cy="200647"/>
            <a:chOff x="4666140" y="704408"/>
            <a:chExt cx="729000" cy="21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80B2F776-72E1-25BE-66FC-BE6DB88CEAB8}"/>
                    </a:ext>
                  </a:extLst>
                </p14:cNvPr>
                <p14:cNvContentPartPr/>
                <p14:nvPr/>
              </p14:nvContentPartPr>
              <p14:xfrm>
                <a:off x="4781340" y="738968"/>
                <a:ext cx="93600" cy="1090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80B2F776-72E1-25BE-66FC-BE6DB88CEAB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771980" y="729652"/>
                  <a:ext cx="112710" cy="1281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5051134D-4D1C-9B3F-9F33-B90FB63F2531}"/>
                    </a:ext>
                  </a:extLst>
                </p14:cNvPr>
                <p14:cNvContentPartPr/>
                <p14:nvPr/>
              </p14:nvContentPartPr>
              <p14:xfrm>
                <a:off x="4878180" y="760568"/>
                <a:ext cx="97920" cy="1083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5051134D-4D1C-9B3F-9F33-B90FB63F253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868466" y="751213"/>
                  <a:ext cx="116960" cy="1274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5CE956E6-5794-B899-3522-5D305701551F}"/>
                    </a:ext>
                  </a:extLst>
                </p14:cNvPr>
                <p14:cNvContentPartPr/>
                <p14:nvPr/>
              </p14:nvContentPartPr>
              <p14:xfrm>
                <a:off x="4973940" y="777488"/>
                <a:ext cx="100440" cy="11016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5CE956E6-5794-B899-3522-5D305701551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964207" y="767757"/>
                  <a:ext cx="119516" cy="1292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F9961781-5FCF-694A-3712-93230FB15097}"/>
                    </a:ext>
                  </a:extLst>
                </p14:cNvPr>
                <p14:cNvContentPartPr/>
                <p14:nvPr/>
              </p14:nvContentPartPr>
              <p14:xfrm>
                <a:off x="5083380" y="786488"/>
                <a:ext cx="87840" cy="9936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F9961781-5FCF-694A-3712-93230FB1509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74052" y="777136"/>
                  <a:ext cx="106885" cy="11845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9F5F9D5A-CB17-1D2D-1E2B-87CFE17568D2}"/>
                    </a:ext>
                  </a:extLst>
                </p14:cNvPr>
                <p14:cNvContentPartPr/>
                <p14:nvPr/>
              </p14:nvContentPartPr>
              <p14:xfrm>
                <a:off x="5179860" y="783608"/>
                <a:ext cx="77400" cy="76680"/>
              </p14:xfrm>
            </p:contentPart>
          </mc:Choice>
          <mc:Fallback xmlns=""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9F5F9D5A-CB17-1D2D-1E2B-87CFE17568D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170136" y="773877"/>
                  <a:ext cx="96458" cy="9575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8B108D5E-E3AA-94D2-C172-BAFE572C4CC8}"/>
                    </a:ext>
                  </a:extLst>
                </p14:cNvPr>
                <p14:cNvContentPartPr/>
                <p14:nvPr/>
              </p14:nvContentPartPr>
              <p14:xfrm>
                <a:off x="4666140" y="704408"/>
                <a:ext cx="729000" cy="216720"/>
              </p14:xfrm>
            </p:contentPart>
          </mc:Choice>
          <mc:Fallback xmlns=""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8B108D5E-E3AA-94D2-C172-BAFE572C4CC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56420" y="694681"/>
                  <a:ext cx="748051" cy="23578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68725F5-AB14-AF96-FEB2-E7F9CF0DFE72}"/>
              </a:ext>
            </a:extLst>
          </p:cNvPr>
          <p:cNvGrpSpPr/>
          <p:nvPr/>
        </p:nvGrpSpPr>
        <p:grpSpPr>
          <a:xfrm>
            <a:off x="4613229" y="1113245"/>
            <a:ext cx="610559" cy="181509"/>
            <a:chOff x="4666140" y="704408"/>
            <a:chExt cx="729000" cy="216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15B38EA-F1DA-F536-3F17-B40B0E8422D7}"/>
                    </a:ext>
                  </a:extLst>
                </p14:cNvPr>
                <p14:cNvContentPartPr/>
                <p14:nvPr/>
              </p14:nvContentPartPr>
              <p14:xfrm>
                <a:off x="4781340" y="738968"/>
                <a:ext cx="93600" cy="109080"/>
              </p14:xfrm>
            </p:contentPart>
          </mc:Choice>
          <mc:Fallback xmlns=""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15B38EA-F1DA-F536-3F17-B40B0E8422D7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771035" y="728661"/>
                  <a:ext cx="114639" cy="1301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098BDB7E-89DF-4A93-7A92-8CCD1B2F4004}"/>
                    </a:ext>
                  </a:extLst>
                </p14:cNvPr>
                <p14:cNvContentPartPr/>
                <p14:nvPr/>
              </p14:nvContentPartPr>
              <p14:xfrm>
                <a:off x="4878180" y="760568"/>
                <a:ext cx="97920" cy="10836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098BDB7E-89DF-4A93-7A92-8CCD1B2F400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67443" y="750248"/>
                  <a:ext cx="118964" cy="12943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19D00416-FD95-92F0-8F55-B6C259FAFFEE}"/>
                    </a:ext>
                  </a:extLst>
                </p14:cNvPr>
                <p14:cNvContentPartPr/>
                <p14:nvPr/>
              </p14:nvContentPartPr>
              <p14:xfrm>
                <a:off x="4973940" y="777488"/>
                <a:ext cx="100440" cy="11016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19D00416-FD95-92F0-8F55-B6C259FAFFEE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963209" y="766730"/>
                  <a:ext cx="121472" cy="13124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5250848D-6BD2-14BB-6011-DF21AD3C6304}"/>
                    </a:ext>
                  </a:extLst>
                </p14:cNvPr>
                <p14:cNvContentPartPr/>
                <p14:nvPr/>
              </p14:nvContentPartPr>
              <p14:xfrm>
                <a:off x="5083380" y="786488"/>
                <a:ext cx="87840" cy="9936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5250848D-6BD2-14BB-6011-DF21AD3C630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073046" y="776165"/>
                  <a:ext cx="108939" cy="1204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D05F4BC0-7B69-D93D-2876-331706251C32}"/>
                    </a:ext>
                  </a:extLst>
                </p14:cNvPr>
                <p14:cNvContentPartPr/>
                <p14:nvPr/>
              </p14:nvContentPartPr>
              <p14:xfrm>
                <a:off x="5179860" y="783608"/>
                <a:ext cx="77400" cy="7668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D05F4BC0-7B69-D93D-2876-331706251C32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169110" y="772899"/>
                  <a:ext cx="98470" cy="976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2F3A4A0-162A-88E5-43CB-9069D023EB98}"/>
                    </a:ext>
                  </a:extLst>
                </p14:cNvPr>
                <p14:cNvContentPartPr/>
                <p14:nvPr/>
              </p14:nvContentPartPr>
              <p14:xfrm>
                <a:off x="4666140" y="704408"/>
                <a:ext cx="729000" cy="2167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2F3A4A0-162A-88E5-43CB-9069D023EB9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55394" y="693658"/>
                  <a:ext cx="750062" cy="23779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17" name="Ink 3116">
                <a:extLst>
                  <a:ext uri="{FF2B5EF4-FFF2-40B4-BE49-F238E27FC236}">
                    <a16:creationId xmlns:a16="http://schemas.microsoft.com/office/drawing/2014/main" id="{09E8E639-684B-14E6-7A99-12421F416E4F}"/>
                  </a:ext>
                </a:extLst>
              </p14:cNvPr>
              <p14:cNvContentPartPr/>
              <p14:nvPr/>
            </p14:nvContentPartPr>
            <p14:xfrm>
              <a:off x="3073640" y="1847180"/>
              <a:ext cx="623520" cy="460440"/>
            </p14:xfrm>
          </p:contentPart>
        </mc:Choice>
        <mc:Fallback xmlns="">
          <p:pic>
            <p:nvPicPr>
              <p:cNvPr id="3117" name="Ink 3116">
                <a:extLst>
                  <a:ext uri="{FF2B5EF4-FFF2-40B4-BE49-F238E27FC236}">
                    <a16:creationId xmlns:a16="http://schemas.microsoft.com/office/drawing/2014/main" id="{09E8E639-684B-14E6-7A99-12421F416E4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3064640" y="1838180"/>
                <a:ext cx="64116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237" name="Ink 3236">
                <a:extLst>
                  <a:ext uri="{FF2B5EF4-FFF2-40B4-BE49-F238E27FC236}">
                    <a16:creationId xmlns:a16="http://schemas.microsoft.com/office/drawing/2014/main" id="{37B04759-28BC-FBB0-3447-B6AB8C9FD823}"/>
                  </a:ext>
                </a:extLst>
              </p14:cNvPr>
              <p14:cNvContentPartPr/>
              <p14:nvPr/>
            </p14:nvContentPartPr>
            <p14:xfrm>
              <a:off x="4340120" y="2489120"/>
              <a:ext cx="850680" cy="1000440"/>
            </p14:xfrm>
          </p:contentPart>
        </mc:Choice>
        <mc:Fallback xmlns="">
          <p:pic>
            <p:nvPicPr>
              <p:cNvPr id="3237" name="Ink 3236">
                <a:extLst>
                  <a:ext uri="{FF2B5EF4-FFF2-40B4-BE49-F238E27FC236}">
                    <a16:creationId xmlns:a16="http://schemas.microsoft.com/office/drawing/2014/main" id="{37B04759-28BC-FBB0-3447-B6AB8C9FD82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331120" y="2480120"/>
                <a:ext cx="868320" cy="10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132" name="Ink 3131">
                <a:extLst>
                  <a:ext uri="{FF2B5EF4-FFF2-40B4-BE49-F238E27FC236}">
                    <a16:creationId xmlns:a16="http://schemas.microsoft.com/office/drawing/2014/main" id="{DE94A69C-9BC0-1270-E424-AA949726FBC2}"/>
                  </a:ext>
                </a:extLst>
              </p14:cNvPr>
              <p14:cNvContentPartPr/>
              <p14:nvPr/>
            </p14:nvContentPartPr>
            <p14:xfrm>
              <a:off x="4200800" y="3629960"/>
              <a:ext cx="796680" cy="1042560"/>
            </p14:xfrm>
          </p:contentPart>
        </mc:Choice>
        <mc:Fallback xmlns="">
          <p:pic>
            <p:nvPicPr>
              <p:cNvPr id="3132" name="Ink 3131">
                <a:extLst>
                  <a:ext uri="{FF2B5EF4-FFF2-40B4-BE49-F238E27FC236}">
                    <a16:creationId xmlns:a16="http://schemas.microsoft.com/office/drawing/2014/main" id="{DE94A69C-9BC0-1270-E424-AA949726FBC2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192160" y="3620960"/>
                <a:ext cx="814320" cy="106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9B60EDE0-2705-D21E-65FF-F0065A828009}"/>
                  </a:ext>
                </a:extLst>
              </p14:cNvPr>
              <p14:cNvContentPartPr/>
              <p14:nvPr/>
            </p14:nvContentPartPr>
            <p14:xfrm>
              <a:off x="5081360" y="3026960"/>
              <a:ext cx="545760" cy="5472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9B60EDE0-2705-D21E-65FF-F0065A828009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072720" y="3018320"/>
                <a:ext cx="563400" cy="56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1D791D5C-3A48-6F95-DAD6-A605DF4F7D1C}"/>
                  </a:ext>
                </a:extLst>
              </p14:cNvPr>
              <p14:cNvContentPartPr/>
              <p14:nvPr/>
            </p14:nvContentPartPr>
            <p14:xfrm>
              <a:off x="4398800" y="2165480"/>
              <a:ext cx="565920" cy="3081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1D791D5C-3A48-6F95-DAD6-A605DF4F7D1C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389800" y="2156840"/>
                <a:ext cx="58356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185" name="Ink 3184">
                <a:extLst>
                  <a:ext uri="{FF2B5EF4-FFF2-40B4-BE49-F238E27FC236}">
                    <a16:creationId xmlns:a16="http://schemas.microsoft.com/office/drawing/2014/main" id="{6E632BB7-5D5D-3D42-9210-7D509FE84045}"/>
                  </a:ext>
                </a:extLst>
              </p14:cNvPr>
              <p14:cNvContentPartPr/>
              <p14:nvPr/>
            </p14:nvContentPartPr>
            <p14:xfrm>
              <a:off x="3694640" y="3449240"/>
              <a:ext cx="1517400" cy="1078200"/>
            </p14:xfrm>
          </p:contentPart>
        </mc:Choice>
        <mc:Fallback xmlns="">
          <p:pic>
            <p:nvPicPr>
              <p:cNvPr id="3185" name="Ink 3184">
                <a:extLst>
                  <a:ext uri="{FF2B5EF4-FFF2-40B4-BE49-F238E27FC236}">
                    <a16:creationId xmlns:a16="http://schemas.microsoft.com/office/drawing/2014/main" id="{6E632BB7-5D5D-3D42-9210-7D509FE84045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3685640" y="3440240"/>
                <a:ext cx="1535040" cy="10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130" name="Ink 3129">
                <a:extLst>
                  <a:ext uri="{FF2B5EF4-FFF2-40B4-BE49-F238E27FC236}">
                    <a16:creationId xmlns:a16="http://schemas.microsoft.com/office/drawing/2014/main" id="{7B4772DA-1F42-C19E-1718-E06111B97F07}"/>
                  </a:ext>
                </a:extLst>
              </p14:cNvPr>
              <p14:cNvContentPartPr/>
              <p14:nvPr/>
            </p14:nvContentPartPr>
            <p14:xfrm>
              <a:off x="3670160" y="3560120"/>
              <a:ext cx="559800" cy="1001520"/>
            </p14:xfrm>
          </p:contentPart>
        </mc:Choice>
        <mc:Fallback xmlns="">
          <p:pic>
            <p:nvPicPr>
              <p:cNvPr id="3130" name="Ink 3129">
                <a:extLst>
                  <a:ext uri="{FF2B5EF4-FFF2-40B4-BE49-F238E27FC236}">
                    <a16:creationId xmlns:a16="http://schemas.microsoft.com/office/drawing/2014/main" id="{7B4772DA-1F42-C19E-1718-E06111B97F0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3661520" y="3551120"/>
                <a:ext cx="577440" cy="10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196" name="Ink 3195">
                <a:extLst>
                  <a:ext uri="{FF2B5EF4-FFF2-40B4-BE49-F238E27FC236}">
                    <a16:creationId xmlns:a16="http://schemas.microsoft.com/office/drawing/2014/main" id="{5586B440-A679-B20A-2282-688A3C21A1B8}"/>
                  </a:ext>
                </a:extLst>
              </p14:cNvPr>
              <p14:cNvContentPartPr/>
              <p14:nvPr/>
            </p14:nvContentPartPr>
            <p14:xfrm>
              <a:off x="4019540" y="1662920"/>
              <a:ext cx="217800" cy="192240"/>
            </p14:xfrm>
          </p:contentPart>
        </mc:Choice>
        <mc:Fallback xmlns="">
          <p:pic>
            <p:nvPicPr>
              <p:cNvPr id="3196" name="Ink 3195">
                <a:extLst>
                  <a:ext uri="{FF2B5EF4-FFF2-40B4-BE49-F238E27FC236}">
                    <a16:creationId xmlns:a16="http://schemas.microsoft.com/office/drawing/2014/main" id="{5586B440-A679-B20A-2282-688A3C21A1B8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010900" y="1654280"/>
                <a:ext cx="23544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198" name="Ink 3197">
                <a:extLst>
                  <a:ext uri="{FF2B5EF4-FFF2-40B4-BE49-F238E27FC236}">
                    <a16:creationId xmlns:a16="http://schemas.microsoft.com/office/drawing/2014/main" id="{2E494D7C-B720-5E46-1F51-C41D9613A572}"/>
                  </a:ext>
                </a:extLst>
              </p14:cNvPr>
              <p14:cNvContentPartPr/>
              <p14:nvPr/>
            </p14:nvContentPartPr>
            <p14:xfrm>
              <a:off x="3127640" y="3944960"/>
              <a:ext cx="458640" cy="617760"/>
            </p14:xfrm>
          </p:contentPart>
        </mc:Choice>
        <mc:Fallback xmlns="">
          <p:pic>
            <p:nvPicPr>
              <p:cNvPr id="3198" name="Ink 3197">
                <a:extLst>
                  <a:ext uri="{FF2B5EF4-FFF2-40B4-BE49-F238E27FC236}">
                    <a16:creationId xmlns:a16="http://schemas.microsoft.com/office/drawing/2014/main" id="{2E494D7C-B720-5E46-1F51-C41D9613A57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3118640" y="3936320"/>
                <a:ext cx="476280" cy="63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210" name="Ink 3209">
                <a:extLst>
                  <a:ext uri="{FF2B5EF4-FFF2-40B4-BE49-F238E27FC236}">
                    <a16:creationId xmlns:a16="http://schemas.microsoft.com/office/drawing/2014/main" id="{9E302A38-8A1E-5630-FDA0-7BB02990CB98}"/>
                  </a:ext>
                </a:extLst>
              </p14:cNvPr>
              <p14:cNvContentPartPr/>
              <p14:nvPr/>
            </p14:nvContentPartPr>
            <p14:xfrm>
              <a:off x="3132680" y="2609000"/>
              <a:ext cx="297000" cy="264600"/>
            </p14:xfrm>
          </p:contentPart>
        </mc:Choice>
        <mc:Fallback xmlns="">
          <p:pic>
            <p:nvPicPr>
              <p:cNvPr id="3210" name="Ink 3209">
                <a:extLst>
                  <a:ext uri="{FF2B5EF4-FFF2-40B4-BE49-F238E27FC236}">
                    <a16:creationId xmlns:a16="http://schemas.microsoft.com/office/drawing/2014/main" id="{9E302A38-8A1E-5630-FDA0-7BB02990CB9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3124040" y="2600000"/>
                <a:ext cx="31464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236" name="Ink 3235">
                <a:extLst>
                  <a:ext uri="{FF2B5EF4-FFF2-40B4-BE49-F238E27FC236}">
                    <a16:creationId xmlns:a16="http://schemas.microsoft.com/office/drawing/2014/main" id="{CF5D95A6-0691-73E9-99F6-F92D2D436814}"/>
                  </a:ext>
                </a:extLst>
              </p14:cNvPr>
              <p14:cNvContentPartPr/>
              <p14:nvPr/>
            </p14:nvContentPartPr>
            <p14:xfrm>
              <a:off x="5065880" y="2424320"/>
              <a:ext cx="459720" cy="433440"/>
            </p14:xfrm>
          </p:contentPart>
        </mc:Choice>
        <mc:Fallback xmlns="">
          <p:pic>
            <p:nvPicPr>
              <p:cNvPr id="3236" name="Ink 3235">
                <a:extLst>
                  <a:ext uri="{FF2B5EF4-FFF2-40B4-BE49-F238E27FC236}">
                    <a16:creationId xmlns:a16="http://schemas.microsoft.com/office/drawing/2014/main" id="{CF5D95A6-0691-73E9-99F6-F92D2D436814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056880" y="2415320"/>
                <a:ext cx="477360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270" name="Ink 3269">
                <a:extLst>
                  <a:ext uri="{FF2B5EF4-FFF2-40B4-BE49-F238E27FC236}">
                    <a16:creationId xmlns:a16="http://schemas.microsoft.com/office/drawing/2014/main" id="{3107FF26-03EC-01B5-DA38-D00C37B4491F}"/>
                  </a:ext>
                </a:extLst>
              </p14:cNvPr>
              <p14:cNvContentPartPr/>
              <p14:nvPr/>
            </p14:nvContentPartPr>
            <p14:xfrm>
              <a:off x="6489933" y="3787874"/>
              <a:ext cx="185000" cy="230526"/>
            </p14:xfrm>
          </p:contentPart>
        </mc:Choice>
        <mc:Fallback xmlns="">
          <p:pic>
            <p:nvPicPr>
              <p:cNvPr id="3270" name="Ink 3269">
                <a:extLst>
                  <a:ext uri="{FF2B5EF4-FFF2-40B4-BE49-F238E27FC236}">
                    <a16:creationId xmlns:a16="http://schemas.microsoft.com/office/drawing/2014/main" id="{3107FF26-03EC-01B5-DA38-D00C37B4491F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480935" y="3778869"/>
                <a:ext cx="202636" cy="2481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272" name="Ink 3271">
                <a:extLst>
                  <a:ext uri="{FF2B5EF4-FFF2-40B4-BE49-F238E27FC236}">
                    <a16:creationId xmlns:a16="http://schemas.microsoft.com/office/drawing/2014/main" id="{A768E486-1F87-625F-9896-ED5F754D2B4C}"/>
                  </a:ext>
                </a:extLst>
              </p14:cNvPr>
              <p14:cNvContentPartPr/>
              <p14:nvPr/>
            </p14:nvContentPartPr>
            <p14:xfrm>
              <a:off x="5042540" y="2386520"/>
              <a:ext cx="529560" cy="514440"/>
            </p14:xfrm>
          </p:contentPart>
        </mc:Choice>
        <mc:Fallback xmlns="">
          <p:pic>
            <p:nvPicPr>
              <p:cNvPr id="3272" name="Ink 3271">
                <a:extLst>
                  <a:ext uri="{FF2B5EF4-FFF2-40B4-BE49-F238E27FC236}">
                    <a16:creationId xmlns:a16="http://schemas.microsoft.com/office/drawing/2014/main" id="{A768E486-1F87-625F-9896-ED5F754D2B4C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033540" y="2377520"/>
                <a:ext cx="54720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274" name="Ink 3273">
                <a:extLst>
                  <a:ext uri="{FF2B5EF4-FFF2-40B4-BE49-F238E27FC236}">
                    <a16:creationId xmlns:a16="http://schemas.microsoft.com/office/drawing/2014/main" id="{A2E76576-DAB3-F02B-274A-8E652C6D1E63}"/>
                  </a:ext>
                </a:extLst>
              </p14:cNvPr>
              <p14:cNvContentPartPr/>
              <p14:nvPr/>
            </p14:nvContentPartPr>
            <p14:xfrm>
              <a:off x="5579488" y="3816845"/>
              <a:ext cx="401040" cy="803736"/>
            </p14:xfrm>
          </p:contentPart>
        </mc:Choice>
        <mc:Fallback xmlns="">
          <p:pic>
            <p:nvPicPr>
              <p:cNvPr id="3274" name="Ink 3273">
                <a:extLst>
                  <a:ext uri="{FF2B5EF4-FFF2-40B4-BE49-F238E27FC236}">
                    <a16:creationId xmlns:a16="http://schemas.microsoft.com/office/drawing/2014/main" id="{A2E76576-DAB3-F02B-274A-8E652C6D1E63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570848" y="3808203"/>
                <a:ext cx="418680" cy="8213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280" name="Ink 3279">
                <a:extLst>
                  <a:ext uri="{FF2B5EF4-FFF2-40B4-BE49-F238E27FC236}">
                    <a16:creationId xmlns:a16="http://schemas.microsoft.com/office/drawing/2014/main" id="{6BEC4D6E-0DC5-D64D-F06B-ECED7BDF6113}"/>
                  </a:ext>
                </a:extLst>
              </p14:cNvPr>
              <p14:cNvContentPartPr/>
              <p14:nvPr/>
            </p14:nvContentPartPr>
            <p14:xfrm>
              <a:off x="6079029" y="3127751"/>
              <a:ext cx="533065" cy="554586"/>
            </p14:xfrm>
          </p:contentPart>
        </mc:Choice>
        <mc:Fallback xmlns="">
          <p:pic>
            <p:nvPicPr>
              <p:cNvPr id="3280" name="Ink 3279">
                <a:extLst>
                  <a:ext uri="{FF2B5EF4-FFF2-40B4-BE49-F238E27FC236}">
                    <a16:creationId xmlns:a16="http://schemas.microsoft.com/office/drawing/2014/main" id="{6BEC4D6E-0DC5-D64D-F06B-ECED7BDF6113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070025" y="3118748"/>
                <a:ext cx="550714" cy="5722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282" name="Ink 3281">
                <a:extLst>
                  <a:ext uri="{FF2B5EF4-FFF2-40B4-BE49-F238E27FC236}">
                    <a16:creationId xmlns:a16="http://schemas.microsoft.com/office/drawing/2014/main" id="{C24B67EF-B2E8-CCDF-D84D-2EDB05EE5581}"/>
                  </a:ext>
                </a:extLst>
              </p14:cNvPr>
              <p14:cNvContentPartPr/>
              <p14:nvPr/>
            </p14:nvContentPartPr>
            <p14:xfrm>
              <a:off x="6191188" y="3679026"/>
              <a:ext cx="765660" cy="805392"/>
            </p14:xfrm>
          </p:contentPart>
        </mc:Choice>
        <mc:Fallback xmlns="">
          <p:pic>
            <p:nvPicPr>
              <p:cNvPr id="3282" name="Ink 3281">
                <a:extLst>
                  <a:ext uri="{FF2B5EF4-FFF2-40B4-BE49-F238E27FC236}">
                    <a16:creationId xmlns:a16="http://schemas.microsoft.com/office/drawing/2014/main" id="{C24B67EF-B2E8-CCDF-D84D-2EDB05EE558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6182549" y="3670025"/>
                <a:ext cx="783299" cy="8230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3284" name="Ink 3283">
                <a:extLst>
                  <a:ext uri="{FF2B5EF4-FFF2-40B4-BE49-F238E27FC236}">
                    <a16:creationId xmlns:a16="http://schemas.microsoft.com/office/drawing/2014/main" id="{9EBA8AB0-FDC5-5CA8-465B-8527045A14D0}"/>
                  </a:ext>
                </a:extLst>
              </p14:cNvPr>
              <p14:cNvContentPartPr/>
              <p14:nvPr/>
            </p14:nvContentPartPr>
            <p14:xfrm>
              <a:off x="6993020" y="3693320"/>
              <a:ext cx="635400" cy="918360"/>
            </p14:xfrm>
          </p:contentPart>
        </mc:Choice>
        <mc:Fallback xmlns="">
          <p:pic>
            <p:nvPicPr>
              <p:cNvPr id="3284" name="Ink 3283">
                <a:extLst>
                  <a:ext uri="{FF2B5EF4-FFF2-40B4-BE49-F238E27FC236}">
                    <a16:creationId xmlns:a16="http://schemas.microsoft.com/office/drawing/2014/main" id="{9EBA8AB0-FDC5-5CA8-465B-8527045A14D0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6984020" y="3684680"/>
                <a:ext cx="653040" cy="9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3301" name="Ink 3300">
                <a:extLst>
                  <a:ext uri="{FF2B5EF4-FFF2-40B4-BE49-F238E27FC236}">
                    <a16:creationId xmlns:a16="http://schemas.microsoft.com/office/drawing/2014/main" id="{C8F5057C-BE18-AA95-1BA7-23EAC5DB57C6}"/>
                  </a:ext>
                </a:extLst>
              </p14:cNvPr>
              <p14:cNvContentPartPr/>
              <p14:nvPr/>
            </p14:nvContentPartPr>
            <p14:xfrm>
              <a:off x="7608260" y="3769280"/>
              <a:ext cx="813600" cy="810720"/>
            </p14:xfrm>
          </p:contentPart>
        </mc:Choice>
        <mc:Fallback xmlns="">
          <p:pic>
            <p:nvPicPr>
              <p:cNvPr id="3301" name="Ink 3300">
                <a:extLst>
                  <a:ext uri="{FF2B5EF4-FFF2-40B4-BE49-F238E27FC236}">
                    <a16:creationId xmlns:a16="http://schemas.microsoft.com/office/drawing/2014/main" id="{C8F5057C-BE18-AA95-1BA7-23EAC5DB57C6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599260" y="3760280"/>
                <a:ext cx="831240" cy="82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3303" name="Ink 3302">
                <a:extLst>
                  <a:ext uri="{FF2B5EF4-FFF2-40B4-BE49-F238E27FC236}">
                    <a16:creationId xmlns:a16="http://schemas.microsoft.com/office/drawing/2014/main" id="{0918081E-C074-5664-C4FC-78B886EDA956}"/>
                  </a:ext>
                </a:extLst>
              </p14:cNvPr>
              <p14:cNvContentPartPr/>
              <p14:nvPr/>
            </p14:nvContentPartPr>
            <p14:xfrm>
              <a:off x="8262020" y="3079160"/>
              <a:ext cx="558000" cy="765720"/>
            </p14:xfrm>
          </p:contentPart>
        </mc:Choice>
        <mc:Fallback xmlns="">
          <p:pic>
            <p:nvPicPr>
              <p:cNvPr id="3303" name="Ink 3302">
                <a:extLst>
                  <a:ext uri="{FF2B5EF4-FFF2-40B4-BE49-F238E27FC236}">
                    <a16:creationId xmlns:a16="http://schemas.microsoft.com/office/drawing/2014/main" id="{0918081E-C074-5664-C4FC-78B886EDA956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8253380" y="3070520"/>
                <a:ext cx="575640" cy="78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3305" name="Ink 3304">
                <a:extLst>
                  <a:ext uri="{FF2B5EF4-FFF2-40B4-BE49-F238E27FC236}">
                    <a16:creationId xmlns:a16="http://schemas.microsoft.com/office/drawing/2014/main" id="{6FA9F5B9-2954-AC16-559B-B5F5029D8CD7}"/>
                  </a:ext>
                </a:extLst>
              </p14:cNvPr>
              <p14:cNvContentPartPr/>
              <p14:nvPr/>
            </p14:nvContentPartPr>
            <p14:xfrm>
              <a:off x="8303780" y="3634280"/>
              <a:ext cx="552240" cy="226800"/>
            </p14:xfrm>
          </p:contentPart>
        </mc:Choice>
        <mc:Fallback xmlns="">
          <p:pic>
            <p:nvPicPr>
              <p:cNvPr id="3305" name="Ink 3304">
                <a:extLst>
                  <a:ext uri="{FF2B5EF4-FFF2-40B4-BE49-F238E27FC236}">
                    <a16:creationId xmlns:a16="http://schemas.microsoft.com/office/drawing/2014/main" id="{6FA9F5B9-2954-AC16-559B-B5F5029D8CD7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8295140" y="3625280"/>
                <a:ext cx="56988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3306" name="Ink 3305">
                <a:extLst>
                  <a:ext uri="{FF2B5EF4-FFF2-40B4-BE49-F238E27FC236}">
                    <a16:creationId xmlns:a16="http://schemas.microsoft.com/office/drawing/2014/main" id="{2F93102A-43B3-4853-A729-2F8EF60CF1FA}"/>
                  </a:ext>
                </a:extLst>
              </p14:cNvPr>
              <p14:cNvContentPartPr/>
              <p14:nvPr/>
            </p14:nvContentPartPr>
            <p14:xfrm>
              <a:off x="8348420" y="3915440"/>
              <a:ext cx="711720" cy="44640"/>
            </p14:xfrm>
          </p:contentPart>
        </mc:Choice>
        <mc:Fallback xmlns="">
          <p:pic>
            <p:nvPicPr>
              <p:cNvPr id="3306" name="Ink 3305">
                <a:extLst>
                  <a:ext uri="{FF2B5EF4-FFF2-40B4-BE49-F238E27FC236}">
                    <a16:creationId xmlns:a16="http://schemas.microsoft.com/office/drawing/2014/main" id="{2F93102A-43B3-4853-A729-2F8EF60CF1FA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8339420" y="3906440"/>
                <a:ext cx="729360" cy="6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3308" name="Ink 3307">
                <a:extLst>
                  <a:ext uri="{FF2B5EF4-FFF2-40B4-BE49-F238E27FC236}">
                    <a16:creationId xmlns:a16="http://schemas.microsoft.com/office/drawing/2014/main" id="{860E92F7-BCBB-5988-7052-0E1C2E4D4BEF}"/>
                  </a:ext>
                </a:extLst>
              </p14:cNvPr>
              <p14:cNvContentPartPr/>
              <p14:nvPr/>
            </p14:nvContentPartPr>
            <p14:xfrm>
              <a:off x="8538860" y="2740400"/>
              <a:ext cx="440280" cy="559440"/>
            </p14:xfrm>
          </p:contentPart>
        </mc:Choice>
        <mc:Fallback xmlns="">
          <p:pic>
            <p:nvPicPr>
              <p:cNvPr id="3308" name="Ink 3307">
                <a:extLst>
                  <a:ext uri="{FF2B5EF4-FFF2-40B4-BE49-F238E27FC236}">
                    <a16:creationId xmlns:a16="http://schemas.microsoft.com/office/drawing/2014/main" id="{860E92F7-BCBB-5988-7052-0E1C2E4D4BEF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8530220" y="2731400"/>
                <a:ext cx="457920" cy="57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3309" name="Ink 3308">
                <a:extLst>
                  <a:ext uri="{FF2B5EF4-FFF2-40B4-BE49-F238E27FC236}">
                    <a16:creationId xmlns:a16="http://schemas.microsoft.com/office/drawing/2014/main" id="{63E9E95A-1FBD-BFD5-8834-701B10E4A4EC}"/>
                  </a:ext>
                </a:extLst>
              </p14:cNvPr>
              <p14:cNvContentPartPr/>
              <p14:nvPr/>
            </p14:nvContentPartPr>
            <p14:xfrm>
              <a:off x="8550380" y="3244760"/>
              <a:ext cx="438480" cy="82440"/>
            </p14:xfrm>
          </p:contentPart>
        </mc:Choice>
        <mc:Fallback xmlns="">
          <p:pic>
            <p:nvPicPr>
              <p:cNvPr id="3309" name="Ink 3308">
                <a:extLst>
                  <a:ext uri="{FF2B5EF4-FFF2-40B4-BE49-F238E27FC236}">
                    <a16:creationId xmlns:a16="http://schemas.microsoft.com/office/drawing/2014/main" id="{63E9E95A-1FBD-BFD5-8834-701B10E4A4EC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8541740" y="3235760"/>
                <a:ext cx="45612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3311" name="Ink 3310">
                <a:extLst>
                  <a:ext uri="{FF2B5EF4-FFF2-40B4-BE49-F238E27FC236}">
                    <a16:creationId xmlns:a16="http://schemas.microsoft.com/office/drawing/2014/main" id="{3E6B5508-9629-F502-529E-FAE61C57E520}"/>
                  </a:ext>
                </a:extLst>
              </p14:cNvPr>
              <p14:cNvContentPartPr/>
              <p14:nvPr/>
            </p14:nvContentPartPr>
            <p14:xfrm>
              <a:off x="8444180" y="3357800"/>
              <a:ext cx="503640" cy="423720"/>
            </p14:xfrm>
          </p:contentPart>
        </mc:Choice>
        <mc:Fallback xmlns="">
          <p:pic>
            <p:nvPicPr>
              <p:cNvPr id="3311" name="Ink 3310">
                <a:extLst>
                  <a:ext uri="{FF2B5EF4-FFF2-40B4-BE49-F238E27FC236}">
                    <a16:creationId xmlns:a16="http://schemas.microsoft.com/office/drawing/2014/main" id="{3E6B5508-9629-F502-529E-FAE61C57E520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8435540" y="3348800"/>
                <a:ext cx="521280" cy="44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3312" name="Ink 3311">
                <a:extLst>
                  <a:ext uri="{FF2B5EF4-FFF2-40B4-BE49-F238E27FC236}">
                    <a16:creationId xmlns:a16="http://schemas.microsoft.com/office/drawing/2014/main" id="{1A0E2B16-949F-044E-45E1-1A20766A5C9B}"/>
                  </a:ext>
                </a:extLst>
              </p14:cNvPr>
              <p14:cNvContentPartPr/>
              <p14:nvPr/>
            </p14:nvContentPartPr>
            <p14:xfrm>
              <a:off x="8513300" y="3676400"/>
              <a:ext cx="456840" cy="218880"/>
            </p14:xfrm>
          </p:contentPart>
        </mc:Choice>
        <mc:Fallback xmlns="">
          <p:pic>
            <p:nvPicPr>
              <p:cNvPr id="3312" name="Ink 3311">
                <a:extLst>
                  <a:ext uri="{FF2B5EF4-FFF2-40B4-BE49-F238E27FC236}">
                    <a16:creationId xmlns:a16="http://schemas.microsoft.com/office/drawing/2014/main" id="{1A0E2B16-949F-044E-45E1-1A20766A5C9B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8504300" y="3667760"/>
                <a:ext cx="47448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3314" name="Ink 3313">
                <a:extLst>
                  <a:ext uri="{FF2B5EF4-FFF2-40B4-BE49-F238E27FC236}">
                    <a16:creationId xmlns:a16="http://schemas.microsoft.com/office/drawing/2014/main" id="{EF106C4C-9DC5-B1A4-7930-1AAB6336B356}"/>
                  </a:ext>
                </a:extLst>
              </p14:cNvPr>
              <p14:cNvContentPartPr/>
              <p14:nvPr/>
            </p14:nvContentPartPr>
            <p14:xfrm>
              <a:off x="8853140" y="3817520"/>
              <a:ext cx="112320" cy="125640"/>
            </p14:xfrm>
          </p:contentPart>
        </mc:Choice>
        <mc:Fallback xmlns="">
          <p:pic>
            <p:nvPicPr>
              <p:cNvPr id="3314" name="Ink 3313">
                <a:extLst>
                  <a:ext uri="{FF2B5EF4-FFF2-40B4-BE49-F238E27FC236}">
                    <a16:creationId xmlns:a16="http://schemas.microsoft.com/office/drawing/2014/main" id="{EF106C4C-9DC5-B1A4-7930-1AAB6336B356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8844140" y="3808520"/>
                <a:ext cx="12996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3315" name="Ink 3314">
                <a:extLst>
                  <a:ext uri="{FF2B5EF4-FFF2-40B4-BE49-F238E27FC236}">
                    <a16:creationId xmlns:a16="http://schemas.microsoft.com/office/drawing/2014/main" id="{E147E67C-4A7A-4ED6-ED58-31764E2FCAB1}"/>
                  </a:ext>
                </a:extLst>
              </p14:cNvPr>
              <p14:cNvContentPartPr/>
              <p14:nvPr/>
            </p14:nvContentPartPr>
            <p14:xfrm>
              <a:off x="8780780" y="3960080"/>
              <a:ext cx="123120" cy="193320"/>
            </p14:xfrm>
          </p:contentPart>
        </mc:Choice>
        <mc:Fallback xmlns="">
          <p:pic>
            <p:nvPicPr>
              <p:cNvPr id="3315" name="Ink 3314">
                <a:extLst>
                  <a:ext uri="{FF2B5EF4-FFF2-40B4-BE49-F238E27FC236}">
                    <a16:creationId xmlns:a16="http://schemas.microsoft.com/office/drawing/2014/main" id="{E147E67C-4A7A-4ED6-ED58-31764E2FCAB1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8771780" y="3951080"/>
                <a:ext cx="140760" cy="2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3317" name="Ink 3316">
                <a:extLst>
                  <a:ext uri="{FF2B5EF4-FFF2-40B4-BE49-F238E27FC236}">
                    <a16:creationId xmlns:a16="http://schemas.microsoft.com/office/drawing/2014/main" id="{726AA074-0917-B0C8-29BB-48E65E4891E5}"/>
                  </a:ext>
                </a:extLst>
              </p14:cNvPr>
              <p14:cNvContentPartPr/>
              <p14:nvPr/>
            </p14:nvContentPartPr>
            <p14:xfrm>
              <a:off x="8306660" y="4434200"/>
              <a:ext cx="40680" cy="133920"/>
            </p14:xfrm>
          </p:contentPart>
        </mc:Choice>
        <mc:Fallback xmlns="">
          <p:pic>
            <p:nvPicPr>
              <p:cNvPr id="3317" name="Ink 3316">
                <a:extLst>
                  <a:ext uri="{FF2B5EF4-FFF2-40B4-BE49-F238E27FC236}">
                    <a16:creationId xmlns:a16="http://schemas.microsoft.com/office/drawing/2014/main" id="{726AA074-0917-B0C8-29BB-48E65E4891E5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8297660" y="4425560"/>
                <a:ext cx="5832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3318" name="Ink 3317">
                <a:extLst>
                  <a:ext uri="{FF2B5EF4-FFF2-40B4-BE49-F238E27FC236}">
                    <a16:creationId xmlns:a16="http://schemas.microsoft.com/office/drawing/2014/main" id="{F999BC22-DB75-EF2F-2F59-F3101D151B63}"/>
                  </a:ext>
                </a:extLst>
              </p14:cNvPr>
              <p14:cNvContentPartPr/>
              <p14:nvPr/>
            </p14:nvContentPartPr>
            <p14:xfrm>
              <a:off x="8418620" y="4262840"/>
              <a:ext cx="538920" cy="336240"/>
            </p14:xfrm>
          </p:contentPart>
        </mc:Choice>
        <mc:Fallback xmlns="">
          <p:pic>
            <p:nvPicPr>
              <p:cNvPr id="3318" name="Ink 3317">
                <a:extLst>
                  <a:ext uri="{FF2B5EF4-FFF2-40B4-BE49-F238E27FC236}">
                    <a16:creationId xmlns:a16="http://schemas.microsoft.com/office/drawing/2014/main" id="{F999BC22-DB75-EF2F-2F59-F3101D151B63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8409620" y="4254200"/>
                <a:ext cx="55656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3319" name="Ink 3318">
                <a:extLst>
                  <a:ext uri="{FF2B5EF4-FFF2-40B4-BE49-F238E27FC236}">
                    <a16:creationId xmlns:a16="http://schemas.microsoft.com/office/drawing/2014/main" id="{1050AED3-DAE9-5F0A-815A-EEED229EAFAA}"/>
                  </a:ext>
                </a:extLst>
              </p14:cNvPr>
              <p14:cNvContentPartPr/>
              <p14:nvPr/>
            </p14:nvContentPartPr>
            <p14:xfrm>
              <a:off x="8394140" y="3996440"/>
              <a:ext cx="312840" cy="342000"/>
            </p14:xfrm>
          </p:contentPart>
        </mc:Choice>
        <mc:Fallback xmlns="">
          <p:pic>
            <p:nvPicPr>
              <p:cNvPr id="3319" name="Ink 3318">
                <a:extLst>
                  <a:ext uri="{FF2B5EF4-FFF2-40B4-BE49-F238E27FC236}">
                    <a16:creationId xmlns:a16="http://schemas.microsoft.com/office/drawing/2014/main" id="{1050AED3-DAE9-5F0A-815A-EEED229EAFAA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8385140" y="3987800"/>
                <a:ext cx="330480" cy="35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3320" name="Ink 3319">
                <a:extLst>
                  <a:ext uri="{FF2B5EF4-FFF2-40B4-BE49-F238E27FC236}">
                    <a16:creationId xmlns:a16="http://schemas.microsoft.com/office/drawing/2014/main" id="{7F9A72E5-377F-A317-FC52-F331A3FB5A37}"/>
                  </a:ext>
                </a:extLst>
              </p14:cNvPr>
              <p14:cNvContentPartPr/>
              <p14:nvPr/>
            </p14:nvContentPartPr>
            <p14:xfrm>
              <a:off x="8460020" y="4170320"/>
              <a:ext cx="93600" cy="298800"/>
            </p14:xfrm>
          </p:contentPart>
        </mc:Choice>
        <mc:Fallback xmlns="">
          <p:pic>
            <p:nvPicPr>
              <p:cNvPr id="3320" name="Ink 3319">
                <a:extLst>
                  <a:ext uri="{FF2B5EF4-FFF2-40B4-BE49-F238E27FC236}">
                    <a16:creationId xmlns:a16="http://schemas.microsoft.com/office/drawing/2014/main" id="{7F9A72E5-377F-A317-FC52-F331A3FB5A37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8451380" y="4161320"/>
                <a:ext cx="11124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3321" name="Ink 3320">
                <a:extLst>
                  <a:ext uri="{FF2B5EF4-FFF2-40B4-BE49-F238E27FC236}">
                    <a16:creationId xmlns:a16="http://schemas.microsoft.com/office/drawing/2014/main" id="{9E67131E-0767-D01D-E811-99B4B05F23B7}"/>
                  </a:ext>
                </a:extLst>
              </p14:cNvPr>
              <p14:cNvContentPartPr/>
              <p14:nvPr/>
            </p14:nvContentPartPr>
            <p14:xfrm>
              <a:off x="8546060" y="4214600"/>
              <a:ext cx="66960" cy="48600"/>
            </p14:xfrm>
          </p:contentPart>
        </mc:Choice>
        <mc:Fallback xmlns="">
          <p:pic>
            <p:nvPicPr>
              <p:cNvPr id="3321" name="Ink 3320">
                <a:extLst>
                  <a:ext uri="{FF2B5EF4-FFF2-40B4-BE49-F238E27FC236}">
                    <a16:creationId xmlns:a16="http://schemas.microsoft.com/office/drawing/2014/main" id="{9E67131E-0767-D01D-E811-99B4B05F23B7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8537420" y="4205960"/>
                <a:ext cx="8460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3322" name="Ink 3321">
                <a:extLst>
                  <a:ext uri="{FF2B5EF4-FFF2-40B4-BE49-F238E27FC236}">
                    <a16:creationId xmlns:a16="http://schemas.microsoft.com/office/drawing/2014/main" id="{9438054F-9AE1-0777-8525-9C5A9CE77E56}"/>
                  </a:ext>
                </a:extLst>
              </p14:cNvPr>
              <p14:cNvContentPartPr/>
              <p14:nvPr/>
            </p14:nvContentPartPr>
            <p14:xfrm>
              <a:off x="8521940" y="4315040"/>
              <a:ext cx="79200" cy="47520"/>
            </p14:xfrm>
          </p:contentPart>
        </mc:Choice>
        <mc:Fallback xmlns="">
          <p:pic>
            <p:nvPicPr>
              <p:cNvPr id="3322" name="Ink 3321">
                <a:extLst>
                  <a:ext uri="{FF2B5EF4-FFF2-40B4-BE49-F238E27FC236}">
                    <a16:creationId xmlns:a16="http://schemas.microsoft.com/office/drawing/2014/main" id="{9438054F-9AE1-0777-8525-9C5A9CE77E56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8512940" y="4306400"/>
                <a:ext cx="9684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3323" name="Ink 3322">
                <a:extLst>
                  <a:ext uri="{FF2B5EF4-FFF2-40B4-BE49-F238E27FC236}">
                    <a16:creationId xmlns:a16="http://schemas.microsoft.com/office/drawing/2014/main" id="{C751AE7A-4D33-7643-D8F7-9120DF313F4D}"/>
                  </a:ext>
                </a:extLst>
              </p14:cNvPr>
              <p14:cNvContentPartPr/>
              <p14:nvPr/>
            </p14:nvContentPartPr>
            <p14:xfrm>
              <a:off x="8498180" y="4084640"/>
              <a:ext cx="51120" cy="80280"/>
            </p14:xfrm>
          </p:contentPart>
        </mc:Choice>
        <mc:Fallback xmlns="">
          <p:pic>
            <p:nvPicPr>
              <p:cNvPr id="3323" name="Ink 3322">
                <a:extLst>
                  <a:ext uri="{FF2B5EF4-FFF2-40B4-BE49-F238E27FC236}">
                    <a16:creationId xmlns:a16="http://schemas.microsoft.com/office/drawing/2014/main" id="{C751AE7A-4D33-7643-D8F7-9120DF313F4D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8489540" y="4076000"/>
                <a:ext cx="6876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3324" name="Ink 3323">
                <a:extLst>
                  <a:ext uri="{FF2B5EF4-FFF2-40B4-BE49-F238E27FC236}">
                    <a16:creationId xmlns:a16="http://schemas.microsoft.com/office/drawing/2014/main" id="{16C627A7-D45B-8B3B-0DE1-A3EBE2E92480}"/>
                  </a:ext>
                </a:extLst>
              </p14:cNvPr>
              <p14:cNvContentPartPr/>
              <p14:nvPr/>
            </p14:nvContentPartPr>
            <p14:xfrm>
              <a:off x="8435900" y="4277600"/>
              <a:ext cx="59040" cy="68760"/>
            </p14:xfrm>
          </p:contentPart>
        </mc:Choice>
        <mc:Fallback xmlns="">
          <p:pic>
            <p:nvPicPr>
              <p:cNvPr id="3324" name="Ink 3323">
                <a:extLst>
                  <a:ext uri="{FF2B5EF4-FFF2-40B4-BE49-F238E27FC236}">
                    <a16:creationId xmlns:a16="http://schemas.microsoft.com/office/drawing/2014/main" id="{16C627A7-D45B-8B3B-0DE1-A3EBE2E92480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8426900" y="4268960"/>
                <a:ext cx="76680" cy="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3325" name="Ink 3324">
                <a:extLst>
                  <a:ext uri="{FF2B5EF4-FFF2-40B4-BE49-F238E27FC236}">
                    <a16:creationId xmlns:a16="http://schemas.microsoft.com/office/drawing/2014/main" id="{2DBBF1EE-419F-E5D8-BFEB-87BC89F835D7}"/>
                  </a:ext>
                </a:extLst>
              </p14:cNvPr>
              <p14:cNvContentPartPr/>
              <p14:nvPr/>
            </p14:nvContentPartPr>
            <p14:xfrm>
              <a:off x="8659460" y="4459400"/>
              <a:ext cx="337320" cy="111240"/>
            </p14:xfrm>
          </p:contentPart>
        </mc:Choice>
        <mc:Fallback xmlns="">
          <p:pic>
            <p:nvPicPr>
              <p:cNvPr id="3325" name="Ink 3324">
                <a:extLst>
                  <a:ext uri="{FF2B5EF4-FFF2-40B4-BE49-F238E27FC236}">
                    <a16:creationId xmlns:a16="http://schemas.microsoft.com/office/drawing/2014/main" id="{2DBBF1EE-419F-E5D8-BFEB-87BC89F835D7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8650820" y="4450400"/>
                <a:ext cx="35496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3326" name="Ink 3325">
                <a:extLst>
                  <a:ext uri="{FF2B5EF4-FFF2-40B4-BE49-F238E27FC236}">
                    <a16:creationId xmlns:a16="http://schemas.microsoft.com/office/drawing/2014/main" id="{8F50F6D6-D48C-80B8-DBC7-F33182912AE7}"/>
                  </a:ext>
                </a:extLst>
              </p14:cNvPr>
              <p14:cNvContentPartPr/>
              <p14:nvPr/>
            </p14:nvContentPartPr>
            <p14:xfrm>
              <a:off x="8809940" y="4371200"/>
              <a:ext cx="73440" cy="114840"/>
            </p14:xfrm>
          </p:contentPart>
        </mc:Choice>
        <mc:Fallback xmlns="">
          <p:pic>
            <p:nvPicPr>
              <p:cNvPr id="3326" name="Ink 3325">
                <a:extLst>
                  <a:ext uri="{FF2B5EF4-FFF2-40B4-BE49-F238E27FC236}">
                    <a16:creationId xmlns:a16="http://schemas.microsoft.com/office/drawing/2014/main" id="{8F50F6D6-D48C-80B8-DBC7-F33182912AE7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8801300" y="4362200"/>
                <a:ext cx="9108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3327" name="Ink 3326">
                <a:extLst>
                  <a:ext uri="{FF2B5EF4-FFF2-40B4-BE49-F238E27FC236}">
                    <a16:creationId xmlns:a16="http://schemas.microsoft.com/office/drawing/2014/main" id="{A3042F22-C408-145F-59F0-12EF431E6AD2}"/>
                  </a:ext>
                </a:extLst>
              </p14:cNvPr>
              <p14:cNvContentPartPr/>
              <p14:nvPr/>
            </p14:nvContentPartPr>
            <p14:xfrm>
              <a:off x="8626340" y="4419080"/>
              <a:ext cx="76320" cy="84240"/>
            </p14:xfrm>
          </p:contentPart>
        </mc:Choice>
        <mc:Fallback xmlns="">
          <p:pic>
            <p:nvPicPr>
              <p:cNvPr id="3327" name="Ink 3326">
                <a:extLst>
                  <a:ext uri="{FF2B5EF4-FFF2-40B4-BE49-F238E27FC236}">
                    <a16:creationId xmlns:a16="http://schemas.microsoft.com/office/drawing/2014/main" id="{A3042F22-C408-145F-59F0-12EF431E6AD2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8617700" y="4410440"/>
                <a:ext cx="9396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3329" name="Ink 3328">
                <a:extLst>
                  <a:ext uri="{FF2B5EF4-FFF2-40B4-BE49-F238E27FC236}">
                    <a16:creationId xmlns:a16="http://schemas.microsoft.com/office/drawing/2014/main" id="{989F89EE-6037-2567-D439-C8CE25AB5342}"/>
                  </a:ext>
                </a:extLst>
              </p14:cNvPr>
              <p14:cNvContentPartPr/>
              <p14:nvPr/>
            </p14:nvContentPartPr>
            <p14:xfrm>
              <a:off x="8205860" y="3043520"/>
              <a:ext cx="568440" cy="781920"/>
            </p14:xfrm>
          </p:contentPart>
        </mc:Choice>
        <mc:Fallback xmlns="">
          <p:pic>
            <p:nvPicPr>
              <p:cNvPr id="3329" name="Ink 3328">
                <a:extLst>
                  <a:ext uri="{FF2B5EF4-FFF2-40B4-BE49-F238E27FC236}">
                    <a16:creationId xmlns:a16="http://schemas.microsoft.com/office/drawing/2014/main" id="{989F89EE-6037-2567-D439-C8CE25AB5342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8197220" y="3034520"/>
                <a:ext cx="586080" cy="79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3331" name="Ink 3330">
                <a:extLst>
                  <a:ext uri="{FF2B5EF4-FFF2-40B4-BE49-F238E27FC236}">
                    <a16:creationId xmlns:a16="http://schemas.microsoft.com/office/drawing/2014/main" id="{4ED5D2E1-B354-0D50-CB52-9C21F3F706DE}"/>
                  </a:ext>
                </a:extLst>
              </p14:cNvPr>
              <p14:cNvContentPartPr/>
              <p14:nvPr/>
            </p14:nvContentPartPr>
            <p14:xfrm>
              <a:off x="8276060" y="3629600"/>
              <a:ext cx="487080" cy="218520"/>
            </p14:xfrm>
          </p:contentPart>
        </mc:Choice>
        <mc:Fallback xmlns="">
          <p:pic>
            <p:nvPicPr>
              <p:cNvPr id="3331" name="Ink 3330">
                <a:extLst>
                  <a:ext uri="{FF2B5EF4-FFF2-40B4-BE49-F238E27FC236}">
                    <a16:creationId xmlns:a16="http://schemas.microsoft.com/office/drawing/2014/main" id="{4ED5D2E1-B354-0D50-CB52-9C21F3F706DE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8267420" y="3620960"/>
                <a:ext cx="50472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3332" name="Ink 3331">
                <a:extLst>
                  <a:ext uri="{FF2B5EF4-FFF2-40B4-BE49-F238E27FC236}">
                    <a16:creationId xmlns:a16="http://schemas.microsoft.com/office/drawing/2014/main" id="{FBC888F4-BAC3-3573-DD0E-CC00D0D6DA12}"/>
                  </a:ext>
                </a:extLst>
              </p14:cNvPr>
              <p14:cNvContentPartPr/>
              <p14:nvPr/>
            </p14:nvContentPartPr>
            <p14:xfrm>
              <a:off x="8325380" y="3954320"/>
              <a:ext cx="602640" cy="105480"/>
            </p14:xfrm>
          </p:contentPart>
        </mc:Choice>
        <mc:Fallback xmlns="">
          <p:pic>
            <p:nvPicPr>
              <p:cNvPr id="3332" name="Ink 3331">
                <a:extLst>
                  <a:ext uri="{FF2B5EF4-FFF2-40B4-BE49-F238E27FC236}">
                    <a16:creationId xmlns:a16="http://schemas.microsoft.com/office/drawing/2014/main" id="{FBC888F4-BAC3-3573-DD0E-CC00D0D6DA12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8316380" y="3945320"/>
                <a:ext cx="620280" cy="12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341" name="Group 3340">
            <a:extLst>
              <a:ext uri="{FF2B5EF4-FFF2-40B4-BE49-F238E27FC236}">
                <a16:creationId xmlns:a16="http://schemas.microsoft.com/office/drawing/2014/main" id="{B3D9B09C-E549-BC66-3A72-8A00D3A1EC55}"/>
              </a:ext>
            </a:extLst>
          </p:cNvPr>
          <p:cNvGrpSpPr/>
          <p:nvPr/>
        </p:nvGrpSpPr>
        <p:grpSpPr>
          <a:xfrm>
            <a:off x="2850480" y="192440"/>
            <a:ext cx="4978820" cy="4439040"/>
            <a:chOff x="2850480" y="192440"/>
            <a:chExt cx="4978820" cy="4439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7DEE135-BD45-6EA2-E0F5-1A92577E59D9}"/>
                    </a:ext>
                  </a:extLst>
                </p14:cNvPr>
                <p14:cNvContentPartPr/>
                <p14:nvPr/>
              </p14:nvContentPartPr>
              <p14:xfrm>
                <a:off x="2893320" y="1095680"/>
                <a:ext cx="405360" cy="4647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7DEE135-BD45-6EA2-E0F5-1A92577E59D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884320" y="1087040"/>
                  <a:ext cx="423000" cy="48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E867350-AB55-8A79-274A-DC2CEB1D6B87}"/>
                    </a:ext>
                  </a:extLst>
                </p14:cNvPr>
                <p14:cNvContentPartPr/>
                <p14:nvPr/>
              </p14:nvContentPartPr>
              <p14:xfrm>
                <a:off x="2936880" y="1237160"/>
                <a:ext cx="103680" cy="14868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E867350-AB55-8A79-274A-DC2CEB1D6B8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2928240" y="1228520"/>
                  <a:ext cx="12132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6834B05-DCBD-A935-C817-854877C16E0F}"/>
                    </a:ext>
                  </a:extLst>
                </p14:cNvPr>
                <p14:cNvContentPartPr/>
                <p14:nvPr/>
              </p14:nvContentPartPr>
              <p14:xfrm>
                <a:off x="3499200" y="192440"/>
                <a:ext cx="1084680" cy="792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6834B05-DCBD-A935-C817-854877C16E0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490200" y="183800"/>
                  <a:ext cx="1102320" cy="80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E82DDA3-7CDC-0806-A21E-931368FE7F89}"/>
                    </a:ext>
                  </a:extLst>
                </p14:cNvPr>
                <p14:cNvContentPartPr/>
                <p14:nvPr/>
              </p14:nvContentPartPr>
              <p14:xfrm>
                <a:off x="3778200" y="278840"/>
                <a:ext cx="589320" cy="446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E82DDA3-7CDC-0806-A21E-931368FE7F8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769560" y="269840"/>
                  <a:ext cx="60696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19CEDEB-882D-F410-7D1B-5222710013EB}"/>
                    </a:ext>
                  </a:extLst>
                </p14:cNvPr>
                <p14:cNvContentPartPr/>
                <p14:nvPr/>
              </p14:nvContentPartPr>
              <p14:xfrm>
                <a:off x="3958200" y="571160"/>
                <a:ext cx="42480" cy="1558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19CEDEB-882D-F410-7D1B-5222710013E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949200" y="562520"/>
                  <a:ext cx="601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21254D3D-4498-0579-7BFA-41B9F142D422}"/>
                    </a:ext>
                  </a:extLst>
                </p14:cNvPr>
                <p14:cNvContentPartPr/>
                <p14:nvPr/>
              </p14:nvContentPartPr>
              <p14:xfrm>
                <a:off x="4160880" y="425000"/>
                <a:ext cx="50040" cy="15912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21254D3D-4498-0579-7BFA-41B9F142D42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151880" y="416360"/>
                  <a:ext cx="676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6A6CEA6C-01D5-6822-BD25-D9D9CFC8F367}"/>
                    </a:ext>
                  </a:extLst>
                </p14:cNvPr>
                <p14:cNvContentPartPr/>
                <p14:nvPr/>
              </p14:nvContentPartPr>
              <p14:xfrm>
                <a:off x="3977280" y="436880"/>
                <a:ext cx="96120" cy="1260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6A6CEA6C-01D5-6822-BD25-D9D9CFC8F36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968280" y="428240"/>
                  <a:ext cx="1137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074" name="Ink 3073">
                  <a:extLst>
                    <a:ext uri="{FF2B5EF4-FFF2-40B4-BE49-F238E27FC236}">
                      <a16:creationId xmlns:a16="http://schemas.microsoft.com/office/drawing/2014/main" id="{64DA1E65-3402-040D-CEED-9C51A645E526}"/>
                    </a:ext>
                  </a:extLst>
                </p14:cNvPr>
                <p14:cNvContentPartPr/>
                <p14:nvPr/>
              </p14:nvContentPartPr>
              <p14:xfrm>
                <a:off x="3734280" y="603200"/>
                <a:ext cx="143640" cy="2484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64DA1E65-3402-040D-CEED-9C51A645E52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725640" y="594560"/>
                  <a:ext cx="1612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8D5AC9FE-1007-C3AC-9688-9665B96F0E6C}"/>
                    </a:ext>
                  </a:extLst>
                </p14:cNvPr>
                <p14:cNvContentPartPr/>
                <p14:nvPr/>
              </p14:nvContentPartPr>
              <p14:xfrm>
                <a:off x="3390120" y="787520"/>
                <a:ext cx="909720" cy="40284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8D5AC9FE-1007-C3AC-9688-9665B96F0E6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381120" y="778520"/>
                  <a:ext cx="9273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AE4781A6-6589-08AE-B65B-03DFA7FD2932}"/>
                    </a:ext>
                  </a:extLst>
                </p14:cNvPr>
                <p14:cNvContentPartPr/>
                <p14:nvPr/>
              </p14:nvContentPartPr>
              <p14:xfrm>
                <a:off x="3623400" y="938360"/>
                <a:ext cx="455400" cy="10260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AE4781A6-6589-08AE-B65B-03DFA7FD293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614400" y="929720"/>
                  <a:ext cx="4730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19DE7503-7F83-E5B8-0931-7EE35FBC9385}"/>
                    </a:ext>
                  </a:extLst>
                </p14:cNvPr>
                <p14:cNvContentPartPr/>
                <p14:nvPr/>
              </p14:nvContentPartPr>
              <p14:xfrm>
                <a:off x="3229560" y="1197560"/>
                <a:ext cx="673560" cy="37368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19DE7503-7F83-E5B8-0931-7EE35FBC9385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220560" y="1188560"/>
                  <a:ext cx="69120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FDA7DC6A-1E41-C082-DFD3-F872BB3BC870}"/>
                    </a:ext>
                  </a:extLst>
                </p14:cNvPr>
                <p14:cNvContentPartPr/>
                <p14:nvPr/>
              </p14:nvContentPartPr>
              <p14:xfrm>
                <a:off x="3088440" y="1048160"/>
                <a:ext cx="525600" cy="24588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FDA7DC6A-1E41-C082-DFD3-F872BB3BC87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079440" y="1039520"/>
                  <a:ext cx="54324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E99DE9C5-2DA6-D6FC-3472-302D44BB87CC}"/>
                    </a:ext>
                  </a:extLst>
                </p14:cNvPr>
                <p14:cNvContentPartPr/>
                <p14:nvPr/>
              </p14:nvContentPartPr>
              <p14:xfrm>
                <a:off x="3418920" y="1202240"/>
                <a:ext cx="32760" cy="20016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E99DE9C5-2DA6-D6FC-3472-302D44BB87C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3409920" y="1193240"/>
                  <a:ext cx="504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020EBE4F-CB70-BE80-8FDD-77938AF78263}"/>
                    </a:ext>
                  </a:extLst>
                </p14:cNvPr>
                <p14:cNvContentPartPr/>
                <p14:nvPr/>
              </p14:nvContentPartPr>
              <p14:xfrm>
                <a:off x="3330720" y="967520"/>
                <a:ext cx="92160" cy="11016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020EBE4F-CB70-BE80-8FDD-77938AF7826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3322080" y="958520"/>
                  <a:ext cx="1098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99B109B0-5523-8E28-DC5D-E23A698F2E9C}"/>
                    </a:ext>
                  </a:extLst>
                </p14:cNvPr>
                <p14:cNvContentPartPr/>
                <p14:nvPr/>
              </p14:nvContentPartPr>
              <p14:xfrm>
                <a:off x="3080160" y="895160"/>
                <a:ext cx="143280" cy="13500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99B109B0-5523-8E28-DC5D-E23A698F2E9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3071160" y="886520"/>
                  <a:ext cx="1609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6A389C83-63C6-1321-B4BD-DB6F399F0374}"/>
                    </a:ext>
                  </a:extLst>
                </p14:cNvPr>
                <p14:cNvContentPartPr/>
                <p14:nvPr/>
              </p14:nvContentPartPr>
              <p14:xfrm>
                <a:off x="2913840" y="351200"/>
                <a:ext cx="568080" cy="41400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6A389C83-63C6-1321-B4BD-DB6F399F037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905200" y="342560"/>
                  <a:ext cx="585720" cy="43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E435B0F2-FBED-3D46-B147-7E3EC7654174}"/>
                    </a:ext>
                  </a:extLst>
                </p14:cNvPr>
                <p14:cNvContentPartPr/>
                <p14:nvPr/>
              </p14:nvContentPartPr>
              <p14:xfrm>
                <a:off x="2906280" y="505640"/>
                <a:ext cx="470160" cy="7488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E435B0F2-FBED-3D46-B147-7E3EC765417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897640" y="497000"/>
                  <a:ext cx="4878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628DA2D0-3D54-C6D2-2B57-53AD0B2314EB}"/>
                    </a:ext>
                  </a:extLst>
                </p14:cNvPr>
                <p14:cNvContentPartPr/>
                <p14:nvPr/>
              </p14:nvContentPartPr>
              <p14:xfrm>
                <a:off x="3221640" y="450560"/>
                <a:ext cx="122760" cy="4932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628DA2D0-3D54-C6D2-2B57-53AD0B2314EB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213000" y="441920"/>
                  <a:ext cx="14040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091" name="Ink 3090">
                  <a:extLst>
                    <a:ext uri="{FF2B5EF4-FFF2-40B4-BE49-F238E27FC236}">
                      <a16:creationId xmlns:a16="http://schemas.microsoft.com/office/drawing/2014/main" id="{58BA4537-67E0-6888-3DF3-2A4A3B1379D1}"/>
                    </a:ext>
                  </a:extLst>
                </p14:cNvPr>
                <p14:cNvContentPartPr/>
                <p14:nvPr/>
              </p14:nvContentPartPr>
              <p14:xfrm>
                <a:off x="3022920" y="422120"/>
                <a:ext cx="130320" cy="10548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58BA4537-67E0-6888-3DF3-2A4A3B1379D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014280" y="413120"/>
                  <a:ext cx="1479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AABF1D9D-E84F-0F4F-426E-064CFFB70C41}"/>
                    </a:ext>
                  </a:extLst>
                </p14:cNvPr>
                <p14:cNvContentPartPr/>
                <p14:nvPr/>
              </p14:nvContentPartPr>
              <p14:xfrm>
                <a:off x="3162600" y="574400"/>
                <a:ext cx="101880" cy="113040"/>
              </p14:xfrm>
            </p:contentPart>
          </mc:Choice>
          <mc:Fallback xmlns=""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AABF1D9D-E84F-0F4F-426E-064CFFB70C41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153600" y="565400"/>
                  <a:ext cx="1195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533AF9D3-3B10-BBC1-E88D-406D3F45670A}"/>
                    </a:ext>
                  </a:extLst>
                </p14:cNvPr>
                <p14:cNvContentPartPr/>
                <p14:nvPr/>
              </p14:nvContentPartPr>
              <p14:xfrm>
                <a:off x="3067560" y="553160"/>
                <a:ext cx="47520" cy="13284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533AF9D3-3B10-BBC1-E88D-406D3F45670A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058920" y="544160"/>
                  <a:ext cx="651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7C82AE08-EA56-8D10-A912-C504C425E029}"/>
                    </a:ext>
                  </a:extLst>
                </p14:cNvPr>
                <p14:cNvContentPartPr/>
                <p14:nvPr/>
              </p14:nvContentPartPr>
              <p14:xfrm>
                <a:off x="3018960" y="722000"/>
                <a:ext cx="411840" cy="19908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7C82AE08-EA56-8D10-A912-C504C425E02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3010320" y="713360"/>
                  <a:ext cx="42948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D917BB2D-6E61-FBBC-5AEE-9CBC62002708}"/>
                    </a:ext>
                  </a:extLst>
                </p14:cNvPr>
                <p14:cNvContentPartPr/>
                <p14:nvPr/>
              </p14:nvContentPartPr>
              <p14:xfrm>
                <a:off x="2850480" y="738920"/>
                <a:ext cx="134640" cy="22932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D917BB2D-6E61-FBBC-5AEE-9CBC6200270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841840" y="729920"/>
                  <a:ext cx="15228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10FC6BC6-690B-D5A2-2D63-7E8523BA9B02}"/>
                    </a:ext>
                  </a:extLst>
                </p14:cNvPr>
                <p14:cNvContentPartPr/>
                <p14:nvPr/>
              </p14:nvContentPartPr>
              <p14:xfrm>
                <a:off x="2957760" y="872840"/>
                <a:ext cx="15480" cy="13428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10FC6BC6-690B-D5A2-2D63-7E8523BA9B0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949120" y="864200"/>
                  <a:ext cx="331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106" name="Ink 3105">
                  <a:extLst>
                    <a:ext uri="{FF2B5EF4-FFF2-40B4-BE49-F238E27FC236}">
                      <a16:creationId xmlns:a16="http://schemas.microsoft.com/office/drawing/2014/main" id="{A0309C38-9AE0-CFB9-01C2-30AACF956B49}"/>
                    </a:ext>
                  </a:extLst>
                </p14:cNvPr>
                <p14:cNvContentPartPr/>
                <p14:nvPr/>
              </p14:nvContentPartPr>
              <p14:xfrm>
                <a:off x="4893120" y="746125"/>
                <a:ext cx="83099" cy="96842"/>
              </p14:xfrm>
            </p:contentPart>
          </mc:Choice>
          <mc:Fallback xmlns="">
            <p:pic>
              <p:nvPicPr>
                <p:cNvPr id="3106" name="Ink 3105">
                  <a:extLst>
                    <a:ext uri="{FF2B5EF4-FFF2-40B4-BE49-F238E27FC236}">
                      <a16:creationId xmlns:a16="http://schemas.microsoft.com/office/drawing/2014/main" id="{A0309C38-9AE0-CFB9-01C2-30AACF956B49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884486" y="737485"/>
                  <a:ext cx="100726" cy="1144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E692A6ED-5CBA-F583-3822-23EEF8CC8F57}"/>
                    </a:ext>
                  </a:extLst>
                </p14:cNvPr>
                <p14:cNvContentPartPr/>
                <p14:nvPr/>
              </p14:nvContentPartPr>
              <p14:xfrm>
                <a:off x="4979095" y="765301"/>
                <a:ext cx="86934" cy="96203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E692A6ED-5CBA-F583-3822-23EEF8CC8F5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970114" y="756654"/>
                  <a:ext cx="104536" cy="1138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46558830-5FC9-7251-0E03-017AC1B72822}"/>
                    </a:ext>
                  </a:extLst>
                </p14:cNvPr>
                <p14:cNvContentPartPr/>
                <p14:nvPr/>
              </p14:nvContentPartPr>
              <p14:xfrm>
                <a:off x="5064111" y="780323"/>
                <a:ext cx="89171" cy="97801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46558830-5FC9-7251-0E03-017AC1B7282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055122" y="771334"/>
                  <a:ext cx="106789" cy="1154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93931F14-B3B6-C0A3-9C83-84591C4BB4EA}"/>
                    </a:ext>
                  </a:extLst>
                </p14:cNvPr>
                <p14:cNvContentPartPr/>
                <p14:nvPr/>
              </p14:nvContentPartPr>
              <p14:xfrm>
                <a:off x="5161273" y="788313"/>
                <a:ext cx="77985" cy="88212"/>
              </p14:xfrm>
            </p:contentPart>
          </mc:Choice>
          <mc:Fallback xmlns=""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93931F14-B3B6-C0A3-9C83-84591C4BB4E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152648" y="779672"/>
                  <a:ext cx="95595" cy="1058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4FF69A31-92DF-B98C-C143-C229B003AF43}"/>
                    </a:ext>
                  </a:extLst>
                </p14:cNvPr>
                <p14:cNvContentPartPr/>
                <p14:nvPr/>
              </p14:nvContentPartPr>
              <p14:xfrm>
                <a:off x="5246928" y="785756"/>
                <a:ext cx="68716" cy="68077"/>
              </p14:xfrm>
            </p:contentPart>
          </mc:Choice>
          <mc:Fallback xmlns=""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4FF69A31-92DF-B98C-C143-C229B003AF4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237934" y="776751"/>
                  <a:ext cx="86345" cy="857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118" name="Ink 3117">
                  <a:extLst>
                    <a:ext uri="{FF2B5EF4-FFF2-40B4-BE49-F238E27FC236}">
                      <a16:creationId xmlns:a16="http://schemas.microsoft.com/office/drawing/2014/main" id="{FEA067BA-618B-DF7D-4AE4-7DC6D433B8D9}"/>
                    </a:ext>
                  </a:extLst>
                </p14:cNvPr>
                <p14:cNvContentPartPr/>
                <p14:nvPr/>
              </p14:nvContentPartPr>
              <p14:xfrm>
                <a:off x="3314840" y="1736660"/>
                <a:ext cx="222480" cy="243000"/>
              </p14:xfrm>
            </p:contentPart>
          </mc:Choice>
          <mc:Fallback xmlns="">
            <p:pic>
              <p:nvPicPr>
                <p:cNvPr id="3118" name="Ink 3117">
                  <a:extLst>
                    <a:ext uri="{FF2B5EF4-FFF2-40B4-BE49-F238E27FC236}">
                      <a16:creationId xmlns:a16="http://schemas.microsoft.com/office/drawing/2014/main" id="{FEA067BA-618B-DF7D-4AE4-7DC6D433B8D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305840" y="1727660"/>
                  <a:ext cx="24012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A19E6DB8-A4E6-EF7C-E3F6-18B1E6DDFF0D}"/>
                    </a:ext>
                  </a:extLst>
                </p14:cNvPr>
                <p14:cNvContentPartPr/>
                <p14:nvPr/>
              </p14:nvContentPartPr>
              <p14:xfrm>
                <a:off x="3422120" y="1728020"/>
                <a:ext cx="87840" cy="122040"/>
              </p14:xfrm>
            </p:contentPart>
          </mc:Choice>
          <mc:Fallback xmlns=""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A19E6DB8-A4E6-EF7C-E3F6-18B1E6DDFF0D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413120" y="1719020"/>
                  <a:ext cx="10548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5D72DF6F-B900-FFD4-4B2B-28A0DC7B8B5F}"/>
                    </a:ext>
                  </a:extLst>
                </p14:cNvPr>
                <p14:cNvContentPartPr/>
                <p14:nvPr/>
              </p14:nvContentPartPr>
              <p14:xfrm>
                <a:off x="3584120" y="2780360"/>
                <a:ext cx="951840" cy="1713600"/>
              </p14:xfrm>
            </p:contentPart>
          </mc:Choice>
          <mc:Fallback xmlns=""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5D72DF6F-B900-FFD4-4B2B-28A0DC7B8B5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575480" y="2771720"/>
                  <a:ext cx="969480" cy="173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0535A2AC-9E63-0B5C-096A-E58390A23E98}"/>
                    </a:ext>
                  </a:extLst>
                </p14:cNvPr>
                <p14:cNvContentPartPr/>
                <p14:nvPr/>
              </p14:nvContentPartPr>
              <p14:xfrm>
                <a:off x="3592760" y="3776120"/>
                <a:ext cx="158040" cy="855360"/>
              </p14:xfrm>
            </p:contentPart>
          </mc:Choice>
          <mc:Fallback xmlns=""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0535A2AC-9E63-0B5C-096A-E58390A23E9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584120" y="3767120"/>
                  <a:ext cx="175680" cy="87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663D1AE0-EE25-D08E-1F99-655543D8E25D}"/>
                    </a:ext>
                  </a:extLst>
                </p14:cNvPr>
                <p14:cNvContentPartPr/>
                <p14:nvPr/>
              </p14:nvContentPartPr>
              <p14:xfrm>
                <a:off x="3359480" y="2574080"/>
                <a:ext cx="581400" cy="1444320"/>
              </p14:xfrm>
            </p:contentPart>
          </mc:Choice>
          <mc:Fallback xmlns=""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663D1AE0-EE25-D08E-1F99-655543D8E25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350480" y="2565440"/>
                  <a:ext cx="599040" cy="146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BAD91F8D-246D-C2D5-C73B-D4A01AF4A51D}"/>
                    </a:ext>
                  </a:extLst>
                </p14:cNvPr>
                <p14:cNvContentPartPr/>
                <p14:nvPr/>
              </p14:nvContentPartPr>
              <p14:xfrm>
                <a:off x="3806600" y="2089160"/>
                <a:ext cx="607320" cy="698760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BAD91F8D-246D-C2D5-C73B-D4A01AF4A51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797600" y="2080160"/>
                  <a:ext cx="62496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DBAFFEA2-066F-1EF4-E473-34569D4E6645}"/>
                    </a:ext>
                  </a:extLst>
                </p14:cNvPr>
                <p14:cNvContentPartPr/>
                <p14:nvPr/>
              </p14:nvContentPartPr>
              <p14:xfrm>
                <a:off x="3761960" y="4429520"/>
                <a:ext cx="7560" cy="9360"/>
              </p14:xfrm>
            </p:contentPart>
          </mc:Choice>
          <mc:Fallback xmlns=""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DBAFFEA2-066F-1EF4-E473-34569D4E664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753320" y="4420880"/>
                  <a:ext cx="2520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135" name="Ink 3134">
                  <a:extLst>
                    <a:ext uri="{FF2B5EF4-FFF2-40B4-BE49-F238E27FC236}">
                      <a16:creationId xmlns:a16="http://schemas.microsoft.com/office/drawing/2014/main" id="{0235463F-D949-0AF8-E3CD-21F043510182}"/>
                    </a:ext>
                  </a:extLst>
                </p14:cNvPr>
                <p14:cNvContentPartPr/>
                <p14:nvPr/>
              </p14:nvContentPartPr>
              <p14:xfrm>
                <a:off x="3688880" y="4353200"/>
                <a:ext cx="469440" cy="201600"/>
              </p14:xfrm>
            </p:contentPart>
          </mc:Choice>
          <mc:Fallback xmlns="">
            <p:pic>
              <p:nvPicPr>
                <p:cNvPr id="3135" name="Ink 3134">
                  <a:extLst>
                    <a:ext uri="{FF2B5EF4-FFF2-40B4-BE49-F238E27FC236}">
                      <a16:creationId xmlns:a16="http://schemas.microsoft.com/office/drawing/2014/main" id="{0235463F-D949-0AF8-E3CD-21F04351018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3679880" y="4344200"/>
                  <a:ext cx="48708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5BBC008A-FC66-2121-2895-DCE98CDA6550}"/>
                    </a:ext>
                  </a:extLst>
                </p14:cNvPr>
                <p14:cNvContentPartPr/>
                <p14:nvPr/>
              </p14:nvContentPartPr>
              <p14:xfrm>
                <a:off x="3754760" y="4459400"/>
                <a:ext cx="466560" cy="10692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5BBC008A-FC66-2121-2895-DCE98CDA6550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3746120" y="4450400"/>
                  <a:ext cx="48420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0DE7666E-2339-CE88-5495-6BA3BF7484CA}"/>
                    </a:ext>
                  </a:extLst>
                </p14:cNvPr>
                <p14:cNvContentPartPr/>
                <p14:nvPr/>
              </p14:nvContentPartPr>
              <p14:xfrm>
                <a:off x="4965080" y="3879440"/>
                <a:ext cx="525600" cy="47628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0DE7666E-2339-CE88-5495-6BA3BF7484CA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956080" y="3870800"/>
                  <a:ext cx="543240" cy="49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0EADD0F-FCCC-735F-5460-C0D5C92261B4}"/>
                    </a:ext>
                  </a:extLst>
                </p14:cNvPr>
                <p14:cNvContentPartPr/>
                <p14:nvPr/>
              </p14:nvContentPartPr>
              <p14:xfrm>
                <a:off x="5084240" y="4367240"/>
                <a:ext cx="165240" cy="23292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0EADD0F-FCCC-735F-5460-C0D5C92261B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075600" y="4358240"/>
                  <a:ext cx="18288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BE3FA00-1BCD-6CF8-D25C-2E825DE40551}"/>
                    </a:ext>
                  </a:extLst>
                </p14:cNvPr>
                <p14:cNvContentPartPr/>
                <p14:nvPr/>
              </p14:nvContentPartPr>
              <p14:xfrm>
                <a:off x="3642800" y="2745080"/>
                <a:ext cx="70560" cy="468000"/>
              </p14:xfrm>
            </p:contentPart>
          </mc:Choice>
          <mc:Fallback xmlns=""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BE3FA00-1BCD-6CF8-D25C-2E825DE40551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634160" y="2736080"/>
                  <a:ext cx="88200" cy="48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CDD8003-E102-40F1-7CBE-52B07E0FF711}"/>
                    </a:ext>
                  </a:extLst>
                </p14:cNvPr>
                <p14:cNvContentPartPr/>
                <p14:nvPr/>
              </p14:nvContentPartPr>
              <p14:xfrm>
                <a:off x="3462080" y="2786120"/>
                <a:ext cx="195480" cy="5112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CDD8003-E102-40F1-7CBE-52B07E0FF71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453440" y="2777120"/>
                  <a:ext cx="2131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A6DBD99E-6154-13D6-23C3-42232DED82BC}"/>
                    </a:ext>
                  </a:extLst>
                </p14:cNvPr>
                <p14:cNvContentPartPr/>
                <p14:nvPr/>
              </p14:nvContentPartPr>
              <p14:xfrm>
                <a:off x="3537680" y="2970440"/>
                <a:ext cx="168840" cy="313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A6DBD99E-6154-13D6-23C3-42232DED82B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528680" y="2961440"/>
                  <a:ext cx="1864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1F3ED515-0EEB-1D0E-9BDA-0CAEC8A157CC}"/>
                    </a:ext>
                  </a:extLst>
                </p14:cNvPr>
                <p14:cNvContentPartPr/>
                <p14:nvPr/>
              </p14:nvContentPartPr>
              <p14:xfrm>
                <a:off x="3686000" y="2641400"/>
                <a:ext cx="20520" cy="10440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1F3ED515-0EEB-1D0E-9BDA-0CAEC8A157CC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677360" y="2632400"/>
                  <a:ext cx="3816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DAF2829D-A1F2-D912-7F29-DFA90FF07F88}"/>
                    </a:ext>
                  </a:extLst>
                </p14:cNvPr>
                <p14:cNvContentPartPr/>
                <p14:nvPr/>
              </p14:nvContentPartPr>
              <p14:xfrm>
                <a:off x="3710480" y="2823920"/>
                <a:ext cx="97920" cy="1296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DAF2829D-A1F2-D912-7F29-DFA90FF07F8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701480" y="2815280"/>
                  <a:ext cx="1155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6301652-20BA-DF74-7ECB-B59BEA3D3C14}"/>
                    </a:ext>
                  </a:extLst>
                </p14:cNvPr>
                <p14:cNvContentPartPr/>
                <p14:nvPr/>
              </p14:nvContentPartPr>
              <p14:xfrm>
                <a:off x="4038800" y="2287880"/>
                <a:ext cx="122400" cy="4795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6301652-20BA-DF74-7ECB-B59BEA3D3C1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030160" y="2279240"/>
                  <a:ext cx="14004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A67A1249-7FFD-B864-3124-FDF3134FD0B2}"/>
                    </a:ext>
                  </a:extLst>
                </p14:cNvPr>
                <p14:cNvContentPartPr/>
                <p14:nvPr/>
              </p14:nvContentPartPr>
              <p14:xfrm>
                <a:off x="3986600" y="2370320"/>
                <a:ext cx="135720" cy="34560"/>
              </p14:xfrm>
            </p:contentPart>
          </mc:Choice>
          <mc:Fallback xmlns=""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67A1249-7FFD-B864-3124-FDF3134FD0B2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977600" y="2361680"/>
                  <a:ext cx="1533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8D633B70-9174-00FA-C12D-DAA5671988FA}"/>
                    </a:ext>
                  </a:extLst>
                </p14:cNvPr>
                <p14:cNvContentPartPr/>
                <p14:nvPr/>
              </p14:nvContentPartPr>
              <p14:xfrm>
                <a:off x="4105400" y="2158280"/>
                <a:ext cx="42840" cy="1414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8D633B70-9174-00FA-C12D-DAA5671988FA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4096400" y="2149640"/>
                  <a:ext cx="604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DACA0FAD-3C98-B264-E412-7F43F68E9B8C}"/>
                    </a:ext>
                  </a:extLst>
                </p14:cNvPr>
                <p14:cNvContentPartPr/>
                <p14:nvPr/>
              </p14:nvContentPartPr>
              <p14:xfrm>
                <a:off x="4153640" y="2441240"/>
                <a:ext cx="86400" cy="1544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DACA0FAD-3C98-B264-E412-7F43F68E9B8C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4144640" y="2432600"/>
                  <a:ext cx="10404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D8D051FF-E93D-FB39-65B8-457C4582027D}"/>
                    </a:ext>
                  </a:extLst>
                </p14:cNvPr>
                <p14:cNvContentPartPr/>
                <p14:nvPr/>
              </p14:nvContentPartPr>
              <p14:xfrm>
                <a:off x="3809480" y="3020480"/>
                <a:ext cx="543240" cy="70236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D8D051FF-E93D-FB39-65B8-457C4582027D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3800480" y="3011480"/>
                  <a:ext cx="560880" cy="72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11A94BCA-6EB6-ADBC-8C51-699754AFDEE4}"/>
                    </a:ext>
                  </a:extLst>
                </p14:cNvPr>
                <p14:cNvContentPartPr/>
                <p14:nvPr/>
              </p14:nvContentPartPr>
              <p14:xfrm>
                <a:off x="3991640" y="3334760"/>
                <a:ext cx="257040" cy="115920"/>
              </p14:xfrm>
            </p:contentPart>
          </mc:Choice>
          <mc:Fallback xmlns=""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11A94BCA-6EB6-ADBC-8C51-699754AFDEE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3982640" y="3326120"/>
                  <a:ext cx="2746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95E24105-A304-888C-BFA7-9703FDEA6366}"/>
                    </a:ext>
                  </a:extLst>
                </p14:cNvPr>
                <p14:cNvContentPartPr/>
                <p14:nvPr/>
              </p14:nvContentPartPr>
              <p14:xfrm>
                <a:off x="4133480" y="3161240"/>
                <a:ext cx="205200" cy="70200"/>
              </p14:xfrm>
            </p:contentPart>
          </mc:Choice>
          <mc:Fallback xmlns=""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95E24105-A304-888C-BFA7-9703FDEA6366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124480" y="3152240"/>
                  <a:ext cx="2228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E8D4310D-5000-33A1-782F-6EFC8272E18B}"/>
                    </a:ext>
                  </a:extLst>
                </p14:cNvPr>
                <p14:cNvContentPartPr/>
                <p14:nvPr/>
              </p14:nvContentPartPr>
              <p14:xfrm>
                <a:off x="4210880" y="2874680"/>
                <a:ext cx="19800" cy="195480"/>
              </p14:xfrm>
            </p:contentPart>
          </mc:Choice>
          <mc:Fallback xmlns=""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E8D4310D-5000-33A1-782F-6EFC8272E18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4202240" y="2865680"/>
                  <a:ext cx="374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67C6794A-DB8F-898D-DD41-E79CEE4FDE33}"/>
                    </a:ext>
                  </a:extLst>
                </p14:cNvPr>
                <p14:cNvContentPartPr/>
                <p14:nvPr/>
              </p14:nvContentPartPr>
              <p14:xfrm>
                <a:off x="4021520" y="3090320"/>
                <a:ext cx="27720" cy="216000"/>
              </p14:xfrm>
            </p:contentPart>
          </mc:Choice>
          <mc:Fallback xmlns=""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67C6794A-DB8F-898D-DD41-E79CEE4FDE33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4012880" y="3081320"/>
                  <a:ext cx="453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32312C34-E0AB-A33B-E20C-237F6BB272E7}"/>
                    </a:ext>
                  </a:extLst>
                </p14:cNvPr>
                <p14:cNvContentPartPr/>
                <p14:nvPr/>
              </p14:nvContentPartPr>
              <p14:xfrm>
                <a:off x="4523720" y="2796560"/>
                <a:ext cx="393480" cy="249480"/>
              </p14:xfrm>
            </p:contentPart>
          </mc:Choice>
          <mc:Fallback xmlns=""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32312C34-E0AB-A33B-E20C-237F6BB272E7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514720" y="2787920"/>
                  <a:ext cx="41112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849C3B01-AA51-0773-EA53-409219DC79FC}"/>
                    </a:ext>
                  </a:extLst>
                </p14:cNvPr>
                <p14:cNvContentPartPr/>
                <p14:nvPr/>
              </p14:nvContentPartPr>
              <p14:xfrm>
                <a:off x="4706600" y="2604680"/>
                <a:ext cx="180000" cy="248400"/>
              </p14:xfrm>
            </p:contentPart>
          </mc:Choice>
          <mc:Fallback xmlns=""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849C3B01-AA51-0773-EA53-409219DC79FC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4697960" y="2595680"/>
                  <a:ext cx="1976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15E732A4-3ECB-483A-4757-B45BE28954E7}"/>
                    </a:ext>
                  </a:extLst>
                </p14:cNvPr>
                <p14:cNvContentPartPr/>
                <p14:nvPr/>
              </p14:nvContentPartPr>
              <p14:xfrm>
                <a:off x="4840520" y="2840120"/>
                <a:ext cx="157320" cy="53640"/>
              </p14:xfrm>
            </p:contentPart>
          </mc:Choice>
          <mc:Fallback xmlns=""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15E732A4-3ECB-483A-4757-B45BE28954E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831520" y="2831120"/>
                  <a:ext cx="1749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143" name="Ink 3142">
                  <a:extLst>
                    <a:ext uri="{FF2B5EF4-FFF2-40B4-BE49-F238E27FC236}">
                      <a16:creationId xmlns:a16="http://schemas.microsoft.com/office/drawing/2014/main" id="{40A4B691-3691-2100-9C2F-A8D61BF594B6}"/>
                    </a:ext>
                  </a:extLst>
                </p14:cNvPr>
                <p14:cNvContentPartPr/>
                <p14:nvPr/>
              </p14:nvContentPartPr>
              <p14:xfrm>
                <a:off x="4591040" y="2993120"/>
                <a:ext cx="223920" cy="41400"/>
              </p14:xfrm>
            </p:contentPart>
          </mc:Choice>
          <mc:Fallback xmlns="">
            <p:pic>
              <p:nvPicPr>
                <p:cNvPr id="3143" name="Ink 3142">
                  <a:extLst>
                    <a:ext uri="{FF2B5EF4-FFF2-40B4-BE49-F238E27FC236}">
                      <a16:creationId xmlns:a16="http://schemas.microsoft.com/office/drawing/2014/main" id="{40A4B691-3691-2100-9C2F-A8D61BF594B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4582040" y="2984480"/>
                  <a:ext cx="2415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B186C106-6CB6-94D8-BF2D-75C0BBD6B418}"/>
                    </a:ext>
                  </a:extLst>
                </p14:cNvPr>
                <p14:cNvContentPartPr/>
                <p14:nvPr/>
              </p14:nvContentPartPr>
              <p14:xfrm>
                <a:off x="4486280" y="2658680"/>
                <a:ext cx="169560" cy="159840"/>
              </p14:xfrm>
            </p:contentPart>
          </mc:Choice>
          <mc:Fallback xmlns=""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B186C106-6CB6-94D8-BF2D-75C0BBD6B41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4477280" y="2649680"/>
                  <a:ext cx="18720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0E6E7582-F2F6-12BB-1B7C-6B3B96B61DA4}"/>
                    </a:ext>
                  </a:extLst>
                </p14:cNvPr>
                <p14:cNvContentPartPr/>
                <p14:nvPr/>
              </p14:nvContentPartPr>
              <p14:xfrm>
                <a:off x="4648280" y="3350960"/>
                <a:ext cx="671760" cy="6984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0E6E7582-F2F6-12BB-1B7C-6B3B96B61DA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4639640" y="3342320"/>
                  <a:ext cx="68940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7457B907-4D9B-687E-42AF-A695DEDE7357}"/>
                    </a:ext>
                  </a:extLst>
                </p14:cNvPr>
                <p14:cNvContentPartPr/>
                <p14:nvPr/>
              </p14:nvContentPartPr>
              <p14:xfrm>
                <a:off x="5084240" y="3187160"/>
                <a:ext cx="204120" cy="113760"/>
              </p14:xfrm>
            </p:contentPart>
          </mc:Choice>
          <mc:Fallback xmlns=""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7457B907-4D9B-687E-42AF-A695DEDE735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075600" y="3178520"/>
                  <a:ext cx="2217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562C3A58-95CD-71B3-DD95-6950068B0233}"/>
                    </a:ext>
                  </a:extLst>
                </p14:cNvPr>
                <p14:cNvContentPartPr/>
                <p14:nvPr/>
              </p14:nvContentPartPr>
              <p14:xfrm>
                <a:off x="4808840" y="3193280"/>
                <a:ext cx="183960" cy="133920"/>
              </p14:xfrm>
            </p:contentPart>
          </mc:Choice>
          <mc:Fallback xmlns=""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562C3A58-95CD-71B3-DD95-6950068B0233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4800200" y="3184280"/>
                  <a:ext cx="20160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FC0B427C-D47E-C7FC-4659-AE359BDE6CB4}"/>
                    </a:ext>
                  </a:extLst>
                </p14:cNvPr>
                <p14:cNvContentPartPr/>
                <p14:nvPr/>
              </p14:nvContentPartPr>
              <p14:xfrm>
                <a:off x="3957080" y="3667400"/>
                <a:ext cx="747720" cy="421920"/>
              </p14:xfrm>
            </p:contentPart>
          </mc:Choice>
          <mc:Fallback xmlns=""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FC0B427C-D47E-C7FC-4659-AE359BDE6CB4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948080" y="3658760"/>
                  <a:ext cx="76536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0C5C6177-D686-2FC8-DDB6-E690D6E7AFD6}"/>
                    </a:ext>
                  </a:extLst>
                </p14:cNvPr>
                <p14:cNvContentPartPr/>
                <p14:nvPr/>
              </p14:nvContentPartPr>
              <p14:xfrm>
                <a:off x="4479080" y="3546440"/>
                <a:ext cx="186480" cy="139680"/>
              </p14:xfrm>
            </p:contentPart>
          </mc:Choice>
          <mc:Fallback xmlns=""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0C5C6177-D686-2FC8-DDB6-E690D6E7AFD6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4470440" y="3537440"/>
                  <a:ext cx="20412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BB06CBEC-F962-AB75-596E-65C75C8D55F8}"/>
                    </a:ext>
                  </a:extLst>
                </p14:cNvPr>
                <p14:cNvContentPartPr/>
                <p14:nvPr/>
              </p14:nvContentPartPr>
              <p14:xfrm>
                <a:off x="4190720" y="3644360"/>
                <a:ext cx="175320" cy="183240"/>
              </p14:xfrm>
            </p:contentPart>
          </mc:Choice>
          <mc:Fallback xmlns=""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BB06CBEC-F962-AB75-596E-65C75C8D55F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182080" y="3635720"/>
                  <a:ext cx="19296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B6EB10E2-12CF-80B1-AD56-CAA1A0FE37B2}"/>
                    </a:ext>
                  </a:extLst>
                </p14:cNvPr>
                <p14:cNvContentPartPr/>
                <p14:nvPr/>
              </p14:nvContentPartPr>
              <p14:xfrm>
                <a:off x="4275320" y="3897080"/>
                <a:ext cx="83520" cy="25560"/>
              </p14:xfrm>
            </p:contentPart>
          </mc:Choice>
          <mc:Fallback xmlns=""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B6EB10E2-12CF-80B1-AD56-CAA1A0FE37B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4266680" y="3888440"/>
                  <a:ext cx="1011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4EE179D9-16E5-0109-80EC-DFD02A3F7CC8}"/>
                    </a:ext>
                  </a:extLst>
                </p14:cNvPr>
                <p14:cNvContentPartPr/>
                <p14:nvPr/>
              </p14:nvContentPartPr>
              <p14:xfrm>
                <a:off x="4952480" y="4113080"/>
                <a:ext cx="458640" cy="82440"/>
              </p14:xfrm>
            </p:contentPart>
          </mc:Choice>
          <mc:Fallback xmlns=""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4EE179D9-16E5-0109-80EC-DFD02A3F7CC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4943480" y="4104440"/>
                  <a:ext cx="4762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155" name="Ink 3154">
                  <a:extLst>
                    <a:ext uri="{FF2B5EF4-FFF2-40B4-BE49-F238E27FC236}">
                      <a16:creationId xmlns:a16="http://schemas.microsoft.com/office/drawing/2014/main" id="{35CF20E0-EDCA-DDF1-9FEB-85A3B4010A4D}"/>
                    </a:ext>
                  </a:extLst>
                </p14:cNvPr>
                <p14:cNvContentPartPr/>
                <p14:nvPr/>
              </p14:nvContentPartPr>
              <p14:xfrm>
                <a:off x="5131760" y="4012640"/>
                <a:ext cx="180720" cy="74520"/>
              </p14:xfrm>
            </p:contentPart>
          </mc:Choice>
          <mc:Fallback xmlns="">
            <p:pic>
              <p:nvPicPr>
                <p:cNvPr id="3155" name="Ink 3154">
                  <a:extLst>
                    <a:ext uri="{FF2B5EF4-FFF2-40B4-BE49-F238E27FC236}">
                      <a16:creationId xmlns:a16="http://schemas.microsoft.com/office/drawing/2014/main" id="{35CF20E0-EDCA-DDF1-9FEB-85A3B4010A4D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122760" y="4003640"/>
                  <a:ext cx="1983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7C6F733D-EB55-B8A4-FEFC-7886C4EAE540}"/>
                    </a:ext>
                  </a:extLst>
                </p14:cNvPr>
                <p14:cNvContentPartPr/>
                <p14:nvPr/>
              </p14:nvContentPartPr>
              <p14:xfrm>
                <a:off x="5184680" y="4159880"/>
                <a:ext cx="118440" cy="82440"/>
              </p14:xfrm>
            </p:contentPart>
          </mc:Choice>
          <mc:Fallback xmlns=""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7C6F733D-EB55-B8A4-FEFC-7886C4EAE540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176040" y="4151240"/>
                  <a:ext cx="1360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AF870FAC-8553-5DEE-E8EB-4CFE38993454}"/>
                    </a:ext>
                  </a:extLst>
                </p14:cNvPr>
                <p14:cNvContentPartPr/>
                <p14:nvPr/>
              </p14:nvContentPartPr>
              <p14:xfrm>
                <a:off x="4913600" y="4097240"/>
                <a:ext cx="158040" cy="162360"/>
              </p14:xfrm>
            </p:contentPart>
          </mc:Choice>
          <mc:Fallback xmlns=""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AF870FAC-8553-5DEE-E8EB-4CFE38993454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904960" y="4088240"/>
                  <a:ext cx="1756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3158" name="Ink 3157">
                  <a:extLst>
                    <a:ext uri="{FF2B5EF4-FFF2-40B4-BE49-F238E27FC236}">
                      <a16:creationId xmlns:a16="http://schemas.microsoft.com/office/drawing/2014/main" id="{E794436F-DD48-D9C7-9A8A-B22B7F52AD10}"/>
                    </a:ext>
                  </a:extLst>
                </p14:cNvPr>
                <p14:cNvContentPartPr/>
                <p14:nvPr/>
              </p14:nvContentPartPr>
              <p14:xfrm>
                <a:off x="4879400" y="4467320"/>
                <a:ext cx="227520" cy="70920"/>
              </p14:xfrm>
            </p:contentPart>
          </mc:Choice>
          <mc:Fallback xmlns="">
            <p:pic>
              <p:nvPicPr>
                <p:cNvPr id="3158" name="Ink 3157">
                  <a:extLst>
                    <a:ext uri="{FF2B5EF4-FFF2-40B4-BE49-F238E27FC236}">
                      <a16:creationId xmlns:a16="http://schemas.microsoft.com/office/drawing/2014/main" id="{E794436F-DD48-D9C7-9A8A-B22B7F52AD10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4870400" y="4458680"/>
                  <a:ext cx="2451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3160" name="Ink 3159">
                  <a:extLst>
                    <a:ext uri="{FF2B5EF4-FFF2-40B4-BE49-F238E27FC236}">
                      <a16:creationId xmlns:a16="http://schemas.microsoft.com/office/drawing/2014/main" id="{61F15FC4-E439-78DE-EF9B-E5DB975B5A1A}"/>
                    </a:ext>
                  </a:extLst>
                </p14:cNvPr>
                <p14:cNvContentPartPr/>
                <p14:nvPr/>
              </p14:nvContentPartPr>
              <p14:xfrm>
                <a:off x="4573760" y="2255120"/>
                <a:ext cx="192600" cy="195480"/>
              </p14:xfrm>
            </p:contentPart>
          </mc:Choice>
          <mc:Fallback xmlns="">
            <p:pic>
              <p:nvPicPr>
                <p:cNvPr id="3160" name="Ink 3159">
                  <a:extLst>
                    <a:ext uri="{FF2B5EF4-FFF2-40B4-BE49-F238E27FC236}">
                      <a16:creationId xmlns:a16="http://schemas.microsoft.com/office/drawing/2014/main" id="{61F15FC4-E439-78DE-EF9B-E5DB975B5A1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4565120" y="2246120"/>
                  <a:ext cx="21024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3161" name="Ink 3160">
                  <a:extLst>
                    <a:ext uri="{FF2B5EF4-FFF2-40B4-BE49-F238E27FC236}">
                      <a16:creationId xmlns:a16="http://schemas.microsoft.com/office/drawing/2014/main" id="{1C1C96D4-C3C8-628C-4DC9-BBB0AD48D7AA}"/>
                    </a:ext>
                  </a:extLst>
                </p14:cNvPr>
                <p14:cNvContentPartPr/>
                <p14:nvPr/>
              </p14:nvContentPartPr>
              <p14:xfrm>
                <a:off x="4583840" y="2237840"/>
                <a:ext cx="43560" cy="114480"/>
              </p14:xfrm>
            </p:contentPart>
          </mc:Choice>
          <mc:Fallback xmlns="">
            <p:pic>
              <p:nvPicPr>
                <p:cNvPr id="3161" name="Ink 3160">
                  <a:extLst>
                    <a:ext uri="{FF2B5EF4-FFF2-40B4-BE49-F238E27FC236}">
                      <a16:creationId xmlns:a16="http://schemas.microsoft.com/office/drawing/2014/main" id="{1C1C96D4-C3C8-628C-4DC9-BBB0AD48D7AA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4574840" y="2228840"/>
                  <a:ext cx="612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3162" name="Ink 3161">
                  <a:extLst>
                    <a:ext uri="{FF2B5EF4-FFF2-40B4-BE49-F238E27FC236}">
                      <a16:creationId xmlns:a16="http://schemas.microsoft.com/office/drawing/2014/main" id="{198ADFE0-CBFF-A0E2-F41A-C0148A335ABE}"/>
                    </a:ext>
                  </a:extLst>
                </p14:cNvPr>
                <p14:cNvContentPartPr/>
                <p14:nvPr/>
              </p14:nvContentPartPr>
              <p14:xfrm>
                <a:off x="4711280" y="2330360"/>
                <a:ext cx="158040" cy="20880"/>
              </p14:xfrm>
            </p:contentPart>
          </mc:Choice>
          <mc:Fallback xmlns="">
            <p:pic>
              <p:nvPicPr>
                <p:cNvPr id="3162" name="Ink 3161">
                  <a:extLst>
                    <a:ext uri="{FF2B5EF4-FFF2-40B4-BE49-F238E27FC236}">
                      <a16:creationId xmlns:a16="http://schemas.microsoft.com/office/drawing/2014/main" id="{198ADFE0-CBFF-A0E2-F41A-C0148A335ABE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4702640" y="2321360"/>
                  <a:ext cx="17568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3186" name="Ink 3185">
                  <a:extLst>
                    <a:ext uri="{FF2B5EF4-FFF2-40B4-BE49-F238E27FC236}">
                      <a16:creationId xmlns:a16="http://schemas.microsoft.com/office/drawing/2014/main" id="{746C2004-2494-80E2-58F0-F565F0E66BA0}"/>
                    </a:ext>
                  </a:extLst>
                </p14:cNvPr>
                <p14:cNvContentPartPr/>
                <p14:nvPr/>
              </p14:nvContentPartPr>
              <p14:xfrm>
                <a:off x="4331480" y="4003280"/>
                <a:ext cx="201240" cy="342000"/>
              </p14:xfrm>
            </p:contentPart>
          </mc:Choice>
          <mc:Fallback xmlns="">
            <p:pic>
              <p:nvPicPr>
                <p:cNvPr id="3186" name="Ink 3185">
                  <a:extLst>
                    <a:ext uri="{FF2B5EF4-FFF2-40B4-BE49-F238E27FC236}">
                      <a16:creationId xmlns:a16="http://schemas.microsoft.com/office/drawing/2014/main" id="{746C2004-2494-80E2-58F0-F565F0E66BA0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4322480" y="3994640"/>
                  <a:ext cx="218880" cy="35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3187" name="Ink 3186">
                  <a:extLst>
                    <a:ext uri="{FF2B5EF4-FFF2-40B4-BE49-F238E27FC236}">
                      <a16:creationId xmlns:a16="http://schemas.microsoft.com/office/drawing/2014/main" id="{7966BE8D-9CD9-85CE-6265-2B4CD5972999}"/>
                    </a:ext>
                  </a:extLst>
                </p14:cNvPr>
                <p14:cNvContentPartPr/>
                <p14:nvPr/>
              </p14:nvContentPartPr>
              <p14:xfrm>
                <a:off x="4526600" y="4072040"/>
                <a:ext cx="95040" cy="340560"/>
              </p14:xfrm>
            </p:contentPart>
          </mc:Choice>
          <mc:Fallback xmlns="">
            <p:pic>
              <p:nvPicPr>
                <p:cNvPr id="3187" name="Ink 3186">
                  <a:extLst>
                    <a:ext uri="{FF2B5EF4-FFF2-40B4-BE49-F238E27FC236}">
                      <a16:creationId xmlns:a16="http://schemas.microsoft.com/office/drawing/2014/main" id="{7966BE8D-9CD9-85CE-6265-2B4CD5972999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4517600" y="4063040"/>
                  <a:ext cx="11268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3188" name="Ink 3187">
                  <a:extLst>
                    <a:ext uri="{FF2B5EF4-FFF2-40B4-BE49-F238E27FC236}">
                      <a16:creationId xmlns:a16="http://schemas.microsoft.com/office/drawing/2014/main" id="{BD0747A0-172A-810F-09D1-757BEDEA1362}"/>
                    </a:ext>
                  </a:extLst>
                </p14:cNvPr>
                <p14:cNvContentPartPr/>
                <p14:nvPr/>
              </p14:nvContentPartPr>
              <p14:xfrm>
                <a:off x="4645040" y="4163480"/>
                <a:ext cx="105480" cy="383760"/>
              </p14:xfrm>
            </p:contentPart>
          </mc:Choice>
          <mc:Fallback xmlns="">
            <p:pic>
              <p:nvPicPr>
                <p:cNvPr id="3188" name="Ink 3187">
                  <a:extLst>
                    <a:ext uri="{FF2B5EF4-FFF2-40B4-BE49-F238E27FC236}">
                      <a16:creationId xmlns:a16="http://schemas.microsoft.com/office/drawing/2014/main" id="{BD0747A0-172A-810F-09D1-757BEDEA1362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4636400" y="4154480"/>
                  <a:ext cx="123120" cy="40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3191" name="Ink 3190">
                  <a:extLst>
                    <a:ext uri="{FF2B5EF4-FFF2-40B4-BE49-F238E27FC236}">
                      <a16:creationId xmlns:a16="http://schemas.microsoft.com/office/drawing/2014/main" id="{6280C521-5C44-D741-6883-75C8EC599906}"/>
                    </a:ext>
                  </a:extLst>
                </p14:cNvPr>
                <p14:cNvContentPartPr/>
                <p14:nvPr/>
              </p14:nvContentPartPr>
              <p14:xfrm>
                <a:off x="3888500" y="1477160"/>
                <a:ext cx="549720" cy="478800"/>
              </p14:xfrm>
            </p:contentPart>
          </mc:Choice>
          <mc:Fallback xmlns="">
            <p:pic>
              <p:nvPicPr>
                <p:cNvPr id="3191" name="Ink 3190">
                  <a:extLst>
                    <a:ext uri="{FF2B5EF4-FFF2-40B4-BE49-F238E27FC236}">
                      <a16:creationId xmlns:a16="http://schemas.microsoft.com/office/drawing/2014/main" id="{6280C521-5C44-D741-6883-75C8EC599906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3879500" y="1468160"/>
                  <a:ext cx="567360" cy="49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3192" name="Ink 3191">
                  <a:extLst>
                    <a:ext uri="{FF2B5EF4-FFF2-40B4-BE49-F238E27FC236}">
                      <a16:creationId xmlns:a16="http://schemas.microsoft.com/office/drawing/2014/main" id="{845F10F3-931D-21EB-3CBD-C4640CD08FE7}"/>
                    </a:ext>
                  </a:extLst>
                </p14:cNvPr>
                <p14:cNvContentPartPr/>
                <p14:nvPr/>
              </p14:nvContentPartPr>
              <p14:xfrm>
                <a:off x="3937460" y="1574360"/>
                <a:ext cx="526680" cy="454320"/>
              </p14:xfrm>
            </p:contentPart>
          </mc:Choice>
          <mc:Fallback xmlns="">
            <p:pic>
              <p:nvPicPr>
                <p:cNvPr id="3192" name="Ink 3191">
                  <a:extLst>
                    <a:ext uri="{FF2B5EF4-FFF2-40B4-BE49-F238E27FC236}">
                      <a16:creationId xmlns:a16="http://schemas.microsoft.com/office/drawing/2014/main" id="{845F10F3-931D-21EB-3CBD-C4640CD08FE7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3928460" y="1565720"/>
                  <a:ext cx="54432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3201" name="Ink 3200">
                  <a:extLst>
                    <a:ext uri="{FF2B5EF4-FFF2-40B4-BE49-F238E27FC236}">
                      <a16:creationId xmlns:a16="http://schemas.microsoft.com/office/drawing/2014/main" id="{30543B9D-E315-C4FE-E131-0A4D05CBE4C2}"/>
                    </a:ext>
                  </a:extLst>
                </p14:cNvPr>
                <p14:cNvContentPartPr/>
                <p14:nvPr/>
              </p14:nvContentPartPr>
              <p14:xfrm>
                <a:off x="2865560" y="3088160"/>
                <a:ext cx="510480" cy="1177560"/>
              </p14:xfrm>
            </p:contentPart>
          </mc:Choice>
          <mc:Fallback xmlns="">
            <p:pic>
              <p:nvPicPr>
                <p:cNvPr id="3201" name="Ink 3200">
                  <a:extLst>
                    <a:ext uri="{FF2B5EF4-FFF2-40B4-BE49-F238E27FC236}">
                      <a16:creationId xmlns:a16="http://schemas.microsoft.com/office/drawing/2014/main" id="{30543B9D-E315-C4FE-E131-0A4D05CBE4C2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2856920" y="3079160"/>
                  <a:ext cx="528120" cy="11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3203" name="Ink 3202">
                  <a:extLst>
                    <a:ext uri="{FF2B5EF4-FFF2-40B4-BE49-F238E27FC236}">
                      <a16:creationId xmlns:a16="http://schemas.microsoft.com/office/drawing/2014/main" id="{3E8B82C7-E630-57F2-3709-24A02D57FB9E}"/>
                    </a:ext>
                  </a:extLst>
                </p14:cNvPr>
                <p14:cNvContentPartPr/>
                <p14:nvPr/>
              </p14:nvContentPartPr>
              <p14:xfrm>
                <a:off x="3382520" y="3322160"/>
                <a:ext cx="230760" cy="298800"/>
              </p14:xfrm>
            </p:contentPart>
          </mc:Choice>
          <mc:Fallback xmlns="">
            <p:pic>
              <p:nvPicPr>
                <p:cNvPr id="3203" name="Ink 3202">
                  <a:extLst>
                    <a:ext uri="{FF2B5EF4-FFF2-40B4-BE49-F238E27FC236}">
                      <a16:creationId xmlns:a16="http://schemas.microsoft.com/office/drawing/2014/main" id="{3E8B82C7-E630-57F2-3709-24A02D57FB9E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373520" y="3313520"/>
                  <a:ext cx="248400" cy="31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3205" name="Ink 3204">
                  <a:extLst>
                    <a:ext uri="{FF2B5EF4-FFF2-40B4-BE49-F238E27FC236}">
                      <a16:creationId xmlns:a16="http://schemas.microsoft.com/office/drawing/2014/main" id="{70B4FE5E-3265-9D29-2450-43629FC4D2C2}"/>
                    </a:ext>
                  </a:extLst>
                </p14:cNvPr>
                <p14:cNvContentPartPr/>
                <p14:nvPr/>
              </p14:nvContentPartPr>
              <p14:xfrm>
                <a:off x="3095240" y="3879800"/>
                <a:ext cx="273600" cy="211320"/>
              </p14:xfrm>
            </p:contentPart>
          </mc:Choice>
          <mc:Fallback xmlns="">
            <p:pic>
              <p:nvPicPr>
                <p:cNvPr id="3205" name="Ink 3204">
                  <a:extLst>
                    <a:ext uri="{FF2B5EF4-FFF2-40B4-BE49-F238E27FC236}">
                      <a16:creationId xmlns:a16="http://schemas.microsoft.com/office/drawing/2014/main" id="{70B4FE5E-3265-9D29-2450-43629FC4D2C2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086240" y="3871160"/>
                  <a:ext cx="29124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3206" name="Ink 3205">
                  <a:extLst>
                    <a:ext uri="{FF2B5EF4-FFF2-40B4-BE49-F238E27FC236}">
                      <a16:creationId xmlns:a16="http://schemas.microsoft.com/office/drawing/2014/main" id="{5BE17692-A2AC-E958-AD82-95D42652EA7C}"/>
                    </a:ext>
                  </a:extLst>
                </p14:cNvPr>
                <p14:cNvContentPartPr/>
                <p14:nvPr/>
              </p14:nvContentPartPr>
              <p14:xfrm>
                <a:off x="3216920" y="3738680"/>
                <a:ext cx="277200" cy="188640"/>
              </p14:xfrm>
            </p:contentPart>
          </mc:Choice>
          <mc:Fallback xmlns="">
            <p:pic>
              <p:nvPicPr>
                <p:cNvPr id="3206" name="Ink 3205">
                  <a:extLst>
                    <a:ext uri="{FF2B5EF4-FFF2-40B4-BE49-F238E27FC236}">
                      <a16:creationId xmlns:a16="http://schemas.microsoft.com/office/drawing/2014/main" id="{5BE17692-A2AC-E958-AD82-95D42652EA7C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3208280" y="3730040"/>
                  <a:ext cx="2948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3208" name="Ink 3207">
                  <a:extLst>
                    <a:ext uri="{FF2B5EF4-FFF2-40B4-BE49-F238E27FC236}">
                      <a16:creationId xmlns:a16="http://schemas.microsoft.com/office/drawing/2014/main" id="{98A37E45-6C7D-27BB-79B1-29F40069A687}"/>
                    </a:ext>
                  </a:extLst>
                </p14:cNvPr>
                <p14:cNvContentPartPr/>
                <p14:nvPr/>
              </p14:nvContentPartPr>
              <p14:xfrm>
                <a:off x="2984000" y="4036400"/>
                <a:ext cx="172080" cy="154800"/>
              </p14:xfrm>
            </p:contentPart>
          </mc:Choice>
          <mc:Fallback xmlns="">
            <p:pic>
              <p:nvPicPr>
                <p:cNvPr id="3208" name="Ink 3207">
                  <a:extLst>
                    <a:ext uri="{FF2B5EF4-FFF2-40B4-BE49-F238E27FC236}">
                      <a16:creationId xmlns:a16="http://schemas.microsoft.com/office/drawing/2014/main" id="{98A37E45-6C7D-27BB-79B1-29F40069A68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2975000" y="4027760"/>
                  <a:ext cx="18972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3212" name="Ink 3211">
                  <a:extLst>
                    <a:ext uri="{FF2B5EF4-FFF2-40B4-BE49-F238E27FC236}">
                      <a16:creationId xmlns:a16="http://schemas.microsoft.com/office/drawing/2014/main" id="{949A57CD-AD49-61E8-BD3F-E0E1630F2D6D}"/>
                    </a:ext>
                  </a:extLst>
                </p14:cNvPr>
                <p14:cNvContentPartPr/>
                <p14:nvPr/>
              </p14:nvContentPartPr>
              <p14:xfrm>
                <a:off x="5082800" y="1637720"/>
                <a:ext cx="120960" cy="217440"/>
              </p14:xfrm>
            </p:contentPart>
          </mc:Choice>
          <mc:Fallback xmlns="">
            <p:pic>
              <p:nvPicPr>
                <p:cNvPr id="3212" name="Ink 3211">
                  <a:extLst>
                    <a:ext uri="{FF2B5EF4-FFF2-40B4-BE49-F238E27FC236}">
                      <a16:creationId xmlns:a16="http://schemas.microsoft.com/office/drawing/2014/main" id="{949A57CD-AD49-61E8-BD3F-E0E1630F2D6D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5074160" y="1629080"/>
                  <a:ext cx="1386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3213" name="Ink 3212">
                  <a:extLst>
                    <a:ext uri="{FF2B5EF4-FFF2-40B4-BE49-F238E27FC236}">
                      <a16:creationId xmlns:a16="http://schemas.microsoft.com/office/drawing/2014/main" id="{0D11E458-6489-5F11-6B5B-5F225A338967}"/>
                    </a:ext>
                  </a:extLst>
                </p14:cNvPr>
                <p14:cNvContentPartPr/>
                <p14:nvPr/>
              </p14:nvContentPartPr>
              <p14:xfrm>
                <a:off x="5123480" y="1587320"/>
                <a:ext cx="48960" cy="72360"/>
              </p14:xfrm>
            </p:contentPart>
          </mc:Choice>
          <mc:Fallback xmlns="">
            <p:pic>
              <p:nvPicPr>
                <p:cNvPr id="3213" name="Ink 3212">
                  <a:extLst>
                    <a:ext uri="{FF2B5EF4-FFF2-40B4-BE49-F238E27FC236}">
                      <a16:creationId xmlns:a16="http://schemas.microsoft.com/office/drawing/2014/main" id="{0D11E458-6489-5F11-6B5B-5F225A338967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5114480" y="1578680"/>
                  <a:ext cx="666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3215" name="Ink 3214">
                  <a:extLst>
                    <a:ext uri="{FF2B5EF4-FFF2-40B4-BE49-F238E27FC236}">
                      <a16:creationId xmlns:a16="http://schemas.microsoft.com/office/drawing/2014/main" id="{0504EB8A-A5DF-A776-B606-5E8804904273}"/>
                    </a:ext>
                  </a:extLst>
                </p14:cNvPr>
                <p14:cNvContentPartPr/>
                <p14:nvPr/>
              </p14:nvContentPartPr>
              <p14:xfrm>
                <a:off x="4998200" y="1399760"/>
                <a:ext cx="212040" cy="188640"/>
              </p14:xfrm>
            </p:contentPart>
          </mc:Choice>
          <mc:Fallback xmlns="">
            <p:pic>
              <p:nvPicPr>
                <p:cNvPr id="3215" name="Ink 3214">
                  <a:extLst>
                    <a:ext uri="{FF2B5EF4-FFF2-40B4-BE49-F238E27FC236}">
                      <a16:creationId xmlns:a16="http://schemas.microsoft.com/office/drawing/2014/main" id="{0504EB8A-A5DF-A776-B606-5E8804904273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989560" y="1391120"/>
                  <a:ext cx="22968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3217" name="Ink 3216">
                  <a:extLst>
                    <a:ext uri="{FF2B5EF4-FFF2-40B4-BE49-F238E27FC236}">
                      <a16:creationId xmlns:a16="http://schemas.microsoft.com/office/drawing/2014/main" id="{0F55F9BD-14FD-3EB4-4A64-1FEA1DC66E79}"/>
                    </a:ext>
                  </a:extLst>
                </p14:cNvPr>
                <p14:cNvContentPartPr/>
                <p14:nvPr/>
              </p14:nvContentPartPr>
              <p14:xfrm>
                <a:off x="5208440" y="1443320"/>
                <a:ext cx="255960" cy="255600"/>
              </p14:xfrm>
            </p:contentPart>
          </mc:Choice>
          <mc:Fallback xmlns="">
            <p:pic>
              <p:nvPicPr>
                <p:cNvPr id="3217" name="Ink 3216">
                  <a:extLst>
                    <a:ext uri="{FF2B5EF4-FFF2-40B4-BE49-F238E27FC236}">
                      <a16:creationId xmlns:a16="http://schemas.microsoft.com/office/drawing/2014/main" id="{0F55F9BD-14FD-3EB4-4A64-1FEA1DC66E79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199800" y="1434680"/>
                  <a:ext cx="2736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3218" name="Ink 3217">
                  <a:extLst>
                    <a:ext uri="{FF2B5EF4-FFF2-40B4-BE49-F238E27FC236}">
                      <a16:creationId xmlns:a16="http://schemas.microsoft.com/office/drawing/2014/main" id="{7DFA1F55-AAD4-7280-8268-072A5DF07DFD}"/>
                    </a:ext>
                  </a:extLst>
                </p14:cNvPr>
                <p14:cNvContentPartPr/>
                <p14:nvPr/>
              </p14:nvContentPartPr>
              <p14:xfrm>
                <a:off x="5177480" y="1711160"/>
                <a:ext cx="154440" cy="159480"/>
              </p14:xfrm>
            </p:contentPart>
          </mc:Choice>
          <mc:Fallback xmlns="">
            <p:pic>
              <p:nvPicPr>
                <p:cNvPr id="3218" name="Ink 3217">
                  <a:extLst>
                    <a:ext uri="{FF2B5EF4-FFF2-40B4-BE49-F238E27FC236}">
                      <a16:creationId xmlns:a16="http://schemas.microsoft.com/office/drawing/2014/main" id="{7DFA1F55-AAD4-7280-8268-072A5DF07DFD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168480" y="1702160"/>
                  <a:ext cx="1720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3220" name="Ink 3219">
                  <a:extLst>
                    <a:ext uri="{FF2B5EF4-FFF2-40B4-BE49-F238E27FC236}">
                      <a16:creationId xmlns:a16="http://schemas.microsoft.com/office/drawing/2014/main" id="{6EB5E98D-CE40-F0BD-1757-49CF08EA2C2B}"/>
                    </a:ext>
                  </a:extLst>
                </p14:cNvPr>
                <p14:cNvContentPartPr/>
                <p14:nvPr/>
              </p14:nvContentPartPr>
              <p14:xfrm>
                <a:off x="4930880" y="1739600"/>
                <a:ext cx="115200" cy="77760"/>
              </p14:xfrm>
            </p:contentPart>
          </mc:Choice>
          <mc:Fallback xmlns="">
            <p:pic>
              <p:nvPicPr>
                <p:cNvPr id="3220" name="Ink 3219">
                  <a:extLst>
                    <a:ext uri="{FF2B5EF4-FFF2-40B4-BE49-F238E27FC236}">
                      <a16:creationId xmlns:a16="http://schemas.microsoft.com/office/drawing/2014/main" id="{6EB5E98D-CE40-F0BD-1757-49CF08EA2C2B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4921880" y="1730960"/>
                  <a:ext cx="13284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3221" name="Ink 3220">
                  <a:extLst>
                    <a:ext uri="{FF2B5EF4-FFF2-40B4-BE49-F238E27FC236}">
                      <a16:creationId xmlns:a16="http://schemas.microsoft.com/office/drawing/2014/main" id="{D4746F64-DB49-D5FD-5AE5-A84A5BFD0C9C}"/>
                    </a:ext>
                  </a:extLst>
                </p14:cNvPr>
                <p14:cNvContentPartPr/>
                <p14:nvPr/>
              </p14:nvContentPartPr>
              <p14:xfrm>
                <a:off x="4770320" y="1561760"/>
                <a:ext cx="311400" cy="293760"/>
              </p14:xfrm>
            </p:contentPart>
          </mc:Choice>
          <mc:Fallback xmlns="">
            <p:pic>
              <p:nvPicPr>
                <p:cNvPr id="3221" name="Ink 3220">
                  <a:extLst>
                    <a:ext uri="{FF2B5EF4-FFF2-40B4-BE49-F238E27FC236}">
                      <a16:creationId xmlns:a16="http://schemas.microsoft.com/office/drawing/2014/main" id="{D4746F64-DB49-D5FD-5AE5-A84A5BFD0C9C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4761320" y="1552760"/>
                  <a:ext cx="32904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3223" name="Ink 3222">
                  <a:extLst>
                    <a:ext uri="{FF2B5EF4-FFF2-40B4-BE49-F238E27FC236}">
                      <a16:creationId xmlns:a16="http://schemas.microsoft.com/office/drawing/2014/main" id="{6222CE5E-5BC3-DAAD-9B9F-460AD870A30F}"/>
                    </a:ext>
                  </a:extLst>
                </p14:cNvPr>
                <p14:cNvContentPartPr/>
                <p14:nvPr/>
              </p14:nvContentPartPr>
              <p14:xfrm>
                <a:off x="4931240" y="1811600"/>
                <a:ext cx="71640" cy="98640"/>
              </p14:xfrm>
            </p:contentPart>
          </mc:Choice>
          <mc:Fallback xmlns="">
            <p:pic>
              <p:nvPicPr>
                <p:cNvPr id="3223" name="Ink 3222">
                  <a:extLst>
                    <a:ext uri="{FF2B5EF4-FFF2-40B4-BE49-F238E27FC236}">
                      <a16:creationId xmlns:a16="http://schemas.microsoft.com/office/drawing/2014/main" id="{6222CE5E-5BC3-DAAD-9B9F-460AD870A30F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4922600" y="1802600"/>
                  <a:ext cx="892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3224" name="Ink 3223">
                  <a:extLst>
                    <a:ext uri="{FF2B5EF4-FFF2-40B4-BE49-F238E27FC236}">
                      <a16:creationId xmlns:a16="http://schemas.microsoft.com/office/drawing/2014/main" id="{20D301AA-2AED-A163-0CD4-71484CFD8A57}"/>
                    </a:ext>
                  </a:extLst>
                </p14:cNvPr>
                <p14:cNvContentPartPr/>
                <p14:nvPr/>
              </p14:nvContentPartPr>
              <p14:xfrm>
                <a:off x="4787960" y="1906640"/>
                <a:ext cx="247680" cy="155880"/>
              </p14:xfrm>
            </p:contentPart>
          </mc:Choice>
          <mc:Fallback xmlns="">
            <p:pic>
              <p:nvPicPr>
                <p:cNvPr id="3224" name="Ink 3223">
                  <a:extLst>
                    <a:ext uri="{FF2B5EF4-FFF2-40B4-BE49-F238E27FC236}">
                      <a16:creationId xmlns:a16="http://schemas.microsoft.com/office/drawing/2014/main" id="{20D301AA-2AED-A163-0CD4-71484CFD8A57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4779320" y="1897640"/>
                  <a:ext cx="26532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3226" name="Ink 3225">
                  <a:extLst>
                    <a:ext uri="{FF2B5EF4-FFF2-40B4-BE49-F238E27FC236}">
                      <a16:creationId xmlns:a16="http://schemas.microsoft.com/office/drawing/2014/main" id="{5CB4CABE-E5E8-2C55-1976-6C23D6CF6BB6}"/>
                    </a:ext>
                  </a:extLst>
                </p14:cNvPr>
                <p14:cNvContentPartPr/>
                <p14:nvPr/>
              </p14:nvContentPartPr>
              <p14:xfrm>
                <a:off x="5035640" y="1795400"/>
                <a:ext cx="66600" cy="171720"/>
              </p14:xfrm>
            </p:contentPart>
          </mc:Choice>
          <mc:Fallback xmlns="">
            <p:pic>
              <p:nvPicPr>
                <p:cNvPr id="3226" name="Ink 3225">
                  <a:extLst>
                    <a:ext uri="{FF2B5EF4-FFF2-40B4-BE49-F238E27FC236}">
                      <a16:creationId xmlns:a16="http://schemas.microsoft.com/office/drawing/2014/main" id="{5CB4CABE-E5E8-2C55-1976-6C23D6CF6BB6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026640" y="1786760"/>
                  <a:ext cx="842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3228" name="Ink 3227">
                  <a:extLst>
                    <a:ext uri="{FF2B5EF4-FFF2-40B4-BE49-F238E27FC236}">
                      <a16:creationId xmlns:a16="http://schemas.microsoft.com/office/drawing/2014/main" id="{650D85A2-90CF-5642-E7CF-863592B722D3}"/>
                    </a:ext>
                  </a:extLst>
                </p14:cNvPr>
                <p14:cNvContentPartPr/>
                <p14:nvPr/>
              </p14:nvContentPartPr>
              <p14:xfrm>
                <a:off x="5218880" y="1585880"/>
                <a:ext cx="45360" cy="77760"/>
              </p14:xfrm>
            </p:contentPart>
          </mc:Choice>
          <mc:Fallback xmlns="">
            <p:pic>
              <p:nvPicPr>
                <p:cNvPr id="3228" name="Ink 3227">
                  <a:extLst>
                    <a:ext uri="{FF2B5EF4-FFF2-40B4-BE49-F238E27FC236}">
                      <a16:creationId xmlns:a16="http://schemas.microsoft.com/office/drawing/2014/main" id="{650D85A2-90CF-5642-E7CF-863592B722D3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209880" y="1576880"/>
                  <a:ext cx="6300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3238" name="Ink 3237">
                  <a:extLst>
                    <a:ext uri="{FF2B5EF4-FFF2-40B4-BE49-F238E27FC236}">
                      <a16:creationId xmlns:a16="http://schemas.microsoft.com/office/drawing/2014/main" id="{72AAB3D5-9C7C-8B32-C979-B820D8442328}"/>
                    </a:ext>
                  </a:extLst>
                </p14:cNvPr>
                <p14:cNvContentPartPr/>
                <p14:nvPr/>
              </p14:nvContentPartPr>
              <p14:xfrm>
                <a:off x="5240480" y="2605400"/>
                <a:ext cx="57240" cy="60480"/>
              </p14:xfrm>
            </p:contentPart>
          </mc:Choice>
          <mc:Fallback xmlns="">
            <p:pic>
              <p:nvPicPr>
                <p:cNvPr id="3238" name="Ink 3237">
                  <a:extLst>
                    <a:ext uri="{FF2B5EF4-FFF2-40B4-BE49-F238E27FC236}">
                      <a16:creationId xmlns:a16="http://schemas.microsoft.com/office/drawing/2014/main" id="{72AAB3D5-9C7C-8B32-C979-B820D8442328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231840" y="2596400"/>
                  <a:ext cx="748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3239" name="Ink 3238">
                  <a:extLst>
                    <a:ext uri="{FF2B5EF4-FFF2-40B4-BE49-F238E27FC236}">
                      <a16:creationId xmlns:a16="http://schemas.microsoft.com/office/drawing/2014/main" id="{6773EFB1-E1BC-76F5-0AE5-E264D4EC355D}"/>
                    </a:ext>
                  </a:extLst>
                </p14:cNvPr>
                <p14:cNvContentPartPr/>
                <p14:nvPr/>
              </p14:nvContentPartPr>
              <p14:xfrm>
                <a:off x="5295200" y="2479040"/>
                <a:ext cx="53280" cy="120240"/>
              </p14:xfrm>
            </p:contentPart>
          </mc:Choice>
          <mc:Fallback xmlns="">
            <p:pic>
              <p:nvPicPr>
                <p:cNvPr id="3239" name="Ink 3238">
                  <a:extLst>
                    <a:ext uri="{FF2B5EF4-FFF2-40B4-BE49-F238E27FC236}">
                      <a16:creationId xmlns:a16="http://schemas.microsoft.com/office/drawing/2014/main" id="{6773EFB1-E1BC-76F5-0AE5-E264D4EC355D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286200" y="2470400"/>
                  <a:ext cx="709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3240" name="Ink 3239">
                  <a:extLst>
                    <a:ext uri="{FF2B5EF4-FFF2-40B4-BE49-F238E27FC236}">
                      <a16:creationId xmlns:a16="http://schemas.microsoft.com/office/drawing/2014/main" id="{5FC1F029-55CD-6EB8-BEB4-0E115507CA8B}"/>
                    </a:ext>
                  </a:extLst>
                </p14:cNvPr>
                <p14:cNvContentPartPr/>
                <p14:nvPr/>
              </p14:nvContentPartPr>
              <p14:xfrm>
                <a:off x="5152640" y="2530520"/>
                <a:ext cx="99720" cy="84600"/>
              </p14:xfrm>
            </p:contentPart>
          </mc:Choice>
          <mc:Fallback xmlns="">
            <p:pic>
              <p:nvPicPr>
                <p:cNvPr id="3240" name="Ink 3239">
                  <a:extLst>
                    <a:ext uri="{FF2B5EF4-FFF2-40B4-BE49-F238E27FC236}">
                      <a16:creationId xmlns:a16="http://schemas.microsoft.com/office/drawing/2014/main" id="{5FC1F029-55CD-6EB8-BEB4-0E115507CA8B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5144000" y="2521880"/>
                  <a:ext cx="1173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3241" name="Ink 3240">
                  <a:extLst>
                    <a:ext uri="{FF2B5EF4-FFF2-40B4-BE49-F238E27FC236}">
                      <a16:creationId xmlns:a16="http://schemas.microsoft.com/office/drawing/2014/main" id="{D87AB692-61DC-0BE0-0D5C-A61C267ADA1C}"/>
                    </a:ext>
                  </a:extLst>
                </p14:cNvPr>
                <p14:cNvContentPartPr/>
                <p14:nvPr/>
              </p14:nvContentPartPr>
              <p14:xfrm>
                <a:off x="5149760" y="2669840"/>
                <a:ext cx="105480" cy="75600"/>
              </p14:xfrm>
            </p:contentPart>
          </mc:Choice>
          <mc:Fallback xmlns="">
            <p:pic>
              <p:nvPicPr>
                <p:cNvPr id="3241" name="Ink 3240">
                  <a:extLst>
                    <a:ext uri="{FF2B5EF4-FFF2-40B4-BE49-F238E27FC236}">
                      <a16:creationId xmlns:a16="http://schemas.microsoft.com/office/drawing/2014/main" id="{D87AB692-61DC-0BE0-0D5C-A61C267ADA1C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5141120" y="2660840"/>
                  <a:ext cx="123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3242" name="Ink 3241">
                  <a:extLst>
                    <a:ext uri="{FF2B5EF4-FFF2-40B4-BE49-F238E27FC236}">
                      <a16:creationId xmlns:a16="http://schemas.microsoft.com/office/drawing/2014/main" id="{38CE3C56-D376-6B4C-2046-4BB317954586}"/>
                    </a:ext>
                  </a:extLst>
                </p14:cNvPr>
                <p14:cNvContentPartPr/>
                <p14:nvPr/>
              </p14:nvContentPartPr>
              <p14:xfrm>
                <a:off x="5289440" y="2666240"/>
                <a:ext cx="27720" cy="140760"/>
              </p14:xfrm>
            </p:contentPart>
          </mc:Choice>
          <mc:Fallback xmlns="">
            <p:pic>
              <p:nvPicPr>
                <p:cNvPr id="3242" name="Ink 3241">
                  <a:extLst>
                    <a:ext uri="{FF2B5EF4-FFF2-40B4-BE49-F238E27FC236}">
                      <a16:creationId xmlns:a16="http://schemas.microsoft.com/office/drawing/2014/main" id="{38CE3C56-D376-6B4C-2046-4BB317954586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5280440" y="2657600"/>
                  <a:ext cx="453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3243" name="Ink 3242">
                  <a:extLst>
                    <a:ext uri="{FF2B5EF4-FFF2-40B4-BE49-F238E27FC236}">
                      <a16:creationId xmlns:a16="http://schemas.microsoft.com/office/drawing/2014/main" id="{DBF9BB65-C780-142A-0B40-A58137FF0DBD}"/>
                    </a:ext>
                  </a:extLst>
                </p14:cNvPr>
                <p14:cNvContentPartPr/>
                <p14:nvPr/>
              </p14:nvContentPartPr>
              <p14:xfrm>
                <a:off x="5303840" y="2624120"/>
                <a:ext cx="181800" cy="60840"/>
              </p14:xfrm>
            </p:contentPart>
          </mc:Choice>
          <mc:Fallback xmlns="">
            <p:pic>
              <p:nvPicPr>
                <p:cNvPr id="3243" name="Ink 3242">
                  <a:extLst>
                    <a:ext uri="{FF2B5EF4-FFF2-40B4-BE49-F238E27FC236}">
                      <a16:creationId xmlns:a16="http://schemas.microsoft.com/office/drawing/2014/main" id="{DBF9BB65-C780-142A-0B40-A58137FF0DBD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5294840" y="2615120"/>
                  <a:ext cx="1994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3293" name="Ink 3292">
                  <a:extLst>
                    <a:ext uri="{FF2B5EF4-FFF2-40B4-BE49-F238E27FC236}">
                      <a16:creationId xmlns:a16="http://schemas.microsoft.com/office/drawing/2014/main" id="{99556083-B330-B167-8730-8F8F25D61980}"/>
                    </a:ext>
                  </a:extLst>
                </p14:cNvPr>
                <p14:cNvContentPartPr/>
                <p14:nvPr/>
              </p14:nvContentPartPr>
              <p14:xfrm>
                <a:off x="5306780" y="1900520"/>
                <a:ext cx="440280" cy="502200"/>
              </p14:xfrm>
            </p:contentPart>
          </mc:Choice>
          <mc:Fallback xmlns="">
            <p:pic>
              <p:nvPicPr>
                <p:cNvPr id="3293" name="Ink 3292">
                  <a:extLst>
                    <a:ext uri="{FF2B5EF4-FFF2-40B4-BE49-F238E27FC236}">
                      <a16:creationId xmlns:a16="http://schemas.microsoft.com/office/drawing/2014/main" id="{99556083-B330-B167-8730-8F8F25D61980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5297780" y="1891520"/>
                  <a:ext cx="457920" cy="5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3295" name="Ink 3294">
                  <a:extLst>
                    <a:ext uri="{FF2B5EF4-FFF2-40B4-BE49-F238E27FC236}">
                      <a16:creationId xmlns:a16="http://schemas.microsoft.com/office/drawing/2014/main" id="{5499B528-13BC-9EB9-4AFB-A87A25E85DA0}"/>
                    </a:ext>
                  </a:extLst>
                </p14:cNvPr>
                <p14:cNvContentPartPr/>
                <p14:nvPr/>
              </p14:nvContentPartPr>
              <p14:xfrm>
                <a:off x="5326580" y="2040200"/>
                <a:ext cx="178200" cy="52920"/>
              </p14:xfrm>
            </p:contentPart>
          </mc:Choice>
          <mc:Fallback xmlns="">
            <p:pic>
              <p:nvPicPr>
                <p:cNvPr id="3295" name="Ink 3294">
                  <a:extLst>
                    <a:ext uri="{FF2B5EF4-FFF2-40B4-BE49-F238E27FC236}">
                      <a16:creationId xmlns:a16="http://schemas.microsoft.com/office/drawing/2014/main" id="{5499B528-13BC-9EB9-4AFB-A87A25E85DA0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5317580" y="2031200"/>
                  <a:ext cx="1958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3296" name="Ink 3295">
                  <a:extLst>
                    <a:ext uri="{FF2B5EF4-FFF2-40B4-BE49-F238E27FC236}">
                      <a16:creationId xmlns:a16="http://schemas.microsoft.com/office/drawing/2014/main" id="{8AB000EB-B96C-5761-AD04-379F6B0A4A47}"/>
                    </a:ext>
                  </a:extLst>
                </p14:cNvPr>
                <p14:cNvContentPartPr/>
                <p14:nvPr/>
              </p14:nvContentPartPr>
              <p14:xfrm>
                <a:off x="5422340" y="2105360"/>
                <a:ext cx="119520" cy="122760"/>
              </p14:xfrm>
            </p:contentPart>
          </mc:Choice>
          <mc:Fallback xmlns="">
            <p:pic>
              <p:nvPicPr>
                <p:cNvPr id="3296" name="Ink 3295">
                  <a:extLst>
                    <a:ext uri="{FF2B5EF4-FFF2-40B4-BE49-F238E27FC236}">
                      <a16:creationId xmlns:a16="http://schemas.microsoft.com/office/drawing/2014/main" id="{8AB000EB-B96C-5761-AD04-379F6B0A4A47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5413700" y="2096360"/>
                  <a:ext cx="1371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3297" name="Ink 3296">
                  <a:extLst>
                    <a:ext uri="{FF2B5EF4-FFF2-40B4-BE49-F238E27FC236}">
                      <a16:creationId xmlns:a16="http://schemas.microsoft.com/office/drawing/2014/main" id="{1402A7C4-4278-1C57-3B4B-2CF7609EFB23}"/>
                    </a:ext>
                  </a:extLst>
                </p14:cNvPr>
                <p14:cNvContentPartPr/>
                <p14:nvPr/>
              </p14:nvContentPartPr>
              <p14:xfrm>
                <a:off x="5563820" y="2143880"/>
                <a:ext cx="5400" cy="178560"/>
              </p14:xfrm>
            </p:contentPart>
          </mc:Choice>
          <mc:Fallback xmlns="">
            <p:pic>
              <p:nvPicPr>
                <p:cNvPr id="3297" name="Ink 3296">
                  <a:extLst>
                    <a:ext uri="{FF2B5EF4-FFF2-40B4-BE49-F238E27FC236}">
                      <a16:creationId xmlns:a16="http://schemas.microsoft.com/office/drawing/2014/main" id="{1402A7C4-4278-1C57-3B4B-2CF7609EFB23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5555180" y="2135240"/>
                  <a:ext cx="230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3299" name="Ink 3298">
                  <a:extLst>
                    <a:ext uri="{FF2B5EF4-FFF2-40B4-BE49-F238E27FC236}">
                      <a16:creationId xmlns:a16="http://schemas.microsoft.com/office/drawing/2014/main" id="{390B1CEF-2BD9-BADE-43A7-243B2D2C6786}"/>
                    </a:ext>
                  </a:extLst>
                </p14:cNvPr>
                <p14:cNvContentPartPr/>
                <p14:nvPr/>
              </p14:nvContentPartPr>
              <p14:xfrm>
                <a:off x="5251340" y="1894760"/>
                <a:ext cx="486720" cy="519480"/>
              </p14:xfrm>
            </p:contentPart>
          </mc:Choice>
          <mc:Fallback xmlns="">
            <p:pic>
              <p:nvPicPr>
                <p:cNvPr id="3299" name="Ink 3298">
                  <a:extLst>
                    <a:ext uri="{FF2B5EF4-FFF2-40B4-BE49-F238E27FC236}">
                      <a16:creationId xmlns:a16="http://schemas.microsoft.com/office/drawing/2014/main" id="{390B1CEF-2BD9-BADE-43A7-243B2D2C6786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5242700" y="1886120"/>
                  <a:ext cx="504360" cy="53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3247" name="Ink 3246">
                  <a:extLst>
                    <a:ext uri="{FF2B5EF4-FFF2-40B4-BE49-F238E27FC236}">
                      <a16:creationId xmlns:a16="http://schemas.microsoft.com/office/drawing/2014/main" id="{CA9BF18D-EFB8-8B51-26D2-B576E23DBA0B}"/>
                    </a:ext>
                  </a:extLst>
                </p14:cNvPr>
                <p14:cNvContentPartPr/>
                <p14:nvPr/>
              </p14:nvContentPartPr>
              <p14:xfrm>
                <a:off x="5617909" y="3889272"/>
                <a:ext cx="780145" cy="715582"/>
              </p14:xfrm>
            </p:contentPart>
          </mc:Choice>
          <mc:Fallback xmlns="">
            <p:pic>
              <p:nvPicPr>
                <p:cNvPr id="3247" name="Ink 3246">
                  <a:extLst>
                    <a:ext uri="{FF2B5EF4-FFF2-40B4-BE49-F238E27FC236}">
                      <a16:creationId xmlns:a16="http://schemas.microsoft.com/office/drawing/2014/main" id="{CA9BF18D-EFB8-8B51-26D2-B576E23DBA0B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5608909" y="3880273"/>
                  <a:ext cx="797786" cy="7332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3248" name="Ink 3247">
                  <a:extLst>
                    <a:ext uri="{FF2B5EF4-FFF2-40B4-BE49-F238E27FC236}">
                      <a16:creationId xmlns:a16="http://schemas.microsoft.com/office/drawing/2014/main" id="{6DE554B1-C965-6E5A-663A-69DB9527566F}"/>
                    </a:ext>
                  </a:extLst>
                </p14:cNvPr>
                <p14:cNvContentPartPr/>
                <p14:nvPr/>
              </p14:nvContentPartPr>
              <p14:xfrm>
                <a:off x="6244095" y="3736554"/>
                <a:ext cx="661365" cy="677506"/>
              </p14:xfrm>
            </p:contentPart>
          </mc:Choice>
          <mc:Fallback xmlns="">
            <p:pic>
              <p:nvPicPr>
                <p:cNvPr id="3248" name="Ink 3247">
                  <a:extLst>
                    <a:ext uri="{FF2B5EF4-FFF2-40B4-BE49-F238E27FC236}">
                      <a16:creationId xmlns:a16="http://schemas.microsoft.com/office/drawing/2014/main" id="{6DE554B1-C965-6E5A-663A-69DB9527566F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6235454" y="3727549"/>
                  <a:ext cx="679006" cy="6951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3250" name="Ink 3249">
                  <a:extLst>
                    <a:ext uri="{FF2B5EF4-FFF2-40B4-BE49-F238E27FC236}">
                      <a16:creationId xmlns:a16="http://schemas.microsoft.com/office/drawing/2014/main" id="{3AA4CF9C-7A54-CE33-CA03-E17653B3A36C}"/>
                    </a:ext>
                  </a:extLst>
                </p14:cNvPr>
                <p14:cNvContentPartPr/>
                <p14:nvPr/>
              </p14:nvContentPartPr>
              <p14:xfrm>
                <a:off x="5744967" y="3205559"/>
                <a:ext cx="791734" cy="639430"/>
              </p14:xfrm>
            </p:contentPart>
          </mc:Choice>
          <mc:Fallback xmlns="">
            <p:pic>
              <p:nvPicPr>
                <p:cNvPr id="3250" name="Ink 3249">
                  <a:extLst>
                    <a:ext uri="{FF2B5EF4-FFF2-40B4-BE49-F238E27FC236}">
                      <a16:creationId xmlns:a16="http://schemas.microsoft.com/office/drawing/2014/main" id="{3AA4CF9C-7A54-CE33-CA03-E17653B3A36C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5735966" y="3196558"/>
                  <a:ext cx="809376" cy="6570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3251" name="Ink 3250">
                  <a:extLst>
                    <a:ext uri="{FF2B5EF4-FFF2-40B4-BE49-F238E27FC236}">
                      <a16:creationId xmlns:a16="http://schemas.microsoft.com/office/drawing/2014/main" id="{1E3C319E-DD52-0927-3753-FAD49CBE2E13}"/>
                    </a:ext>
                  </a:extLst>
                </p14:cNvPr>
                <p14:cNvContentPartPr/>
                <p14:nvPr/>
              </p14:nvContentPartPr>
              <p14:xfrm>
                <a:off x="6047920" y="3505615"/>
                <a:ext cx="79463" cy="92707"/>
              </p14:xfrm>
            </p:contentPart>
          </mc:Choice>
          <mc:Fallback xmlns="">
            <p:pic>
              <p:nvPicPr>
                <p:cNvPr id="3251" name="Ink 3250">
                  <a:extLst>
                    <a:ext uri="{FF2B5EF4-FFF2-40B4-BE49-F238E27FC236}">
                      <a16:creationId xmlns:a16="http://schemas.microsoft.com/office/drawing/2014/main" id="{1E3C319E-DD52-0927-3753-FAD49CBE2E13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6038890" y="3496991"/>
                  <a:ext cx="97162" cy="11031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3252" name="Ink 3251">
                  <a:extLst>
                    <a:ext uri="{FF2B5EF4-FFF2-40B4-BE49-F238E27FC236}">
                      <a16:creationId xmlns:a16="http://schemas.microsoft.com/office/drawing/2014/main" id="{BA76341B-67AD-0406-E0DA-60BE3A29D6CF}"/>
                    </a:ext>
                  </a:extLst>
                </p14:cNvPr>
                <p14:cNvContentPartPr/>
                <p14:nvPr/>
              </p14:nvContentPartPr>
              <p14:xfrm>
                <a:off x="6110828" y="3280883"/>
                <a:ext cx="86085" cy="223904"/>
              </p14:xfrm>
            </p:contentPart>
          </mc:Choice>
          <mc:Fallback xmlns="">
            <p:pic>
              <p:nvPicPr>
                <p:cNvPr id="3252" name="Ink 3251">
                  <a:extLst>
                    <a:ext uri="{FF2B5EF4-FFF2-40B4-BE49-F238E27FC236}">
                      <a16:creationId xmlns:a16="http://schemas.microsoft.com/office/drawing/2014/main" id="{BA76341B-67AD-0406-E0DA-60BE3A29D6CF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6102183" y="3272230"/>
                  <a:ext cx="103734" cy="2415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3253" name="Ink 3252">
                  <a:extLst>
                    <a:ext uri="{FF2B5EF4-FFF2-40B4-BE49-F238E27FC236}">
                      <a16:creationId xmlns:a16="http://schemas.microsoft.com/office/drawing/2014/main" id="{35A69B6D-4A49-3F8E-1C80-1FB8B1E04B20}"/>
                    </a:ext>
                  </a:extLst>
                </p14:cNvPr>
                <p14:cNvContentPartPr/>
                <p14:nvPr/>
              </p14:nvContentPartPr>
              <p14:xfrm>
                <a:off x="6129453" y="3529205"/>
                <a:ext cx="253702" cy="100157"/>
              </p14:xfrm>
            </p:contentPart>
          </mc:Choice>
          <mc:Fallback xmlns="">
            <p:pic>
              <p:nvPicPr>
                <p:cNvPr id="3253" name="Ink 3252">
                  <a:extLst>
                    <a:ext uri="{FF2B5EF4-FFF2-40B4-BE49-F238E27FC236}">
                      <a16:creationId xmlns:a16="http://schemas.microsoft.com/office/drawing/2014/main" id="{35A69B6D-4A49-3F8E-1C80-1FB8B1E04B20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6120444" y="3520558"/>
                  <a:ext cx="271360" cy="1178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3254" name="Ink 3253">
                  <a:extLst>
                    <a:ext uri="{FF2B5EF4-FFF2-40B4-BE49-F238E27FC236}">
                      <a16:creationId xmlns:a16="http://schemas.microsoft.com/office/drawing/2014/main" id="{E1390E9B-4287-56F8-6A9F-FD471E8A481D}"/>
                    </a:ext>
                  </a:extLst>
                </p14:cNvPr>
                <p14:cNvContentPartPr/>
                <p14:nvPr/>
              </p14:nvContentPartPr>
              <p14:xfrm>
                <a:off x="6048334" y="3613221"/>
                <a:ext cx="15313" cy="249978"/>
              </p14:xfrm>
            </p:contentPart>
          </mc:Choice>
          <mc:Fallback xmlns="">
            <p:pic>
              <p:nvPicPr>
                <p:cNvPr id="3254" name="Ink 3253">
                  <a:extLst>
                    <a:ext uri="{FF2B5EF4-FFF2-40B4-BE49-F238E27FC236}">
                      <a16:creationId xmlns:a16="http://schemas.microsoft.com/office/drawing/2014/main" id="{E1390E9B-4287-56F8-6A9F-FD471E8A481D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6039219" y="3604576"/>
                  <a:ext cx="33178" cy="26762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3255" name="Ink 3254">
                  <a:extLst>
                    <a:ext uri="{FF2B5EF4-FFF2-40B4-BE49-F238E27FC236}">
                      <a16:creationId xmlns:a16="http://schemas.microsoft.com/office/drawing/2014/main" id="{D8F36398-9E31-79E1-9847-D31726EB4EA2}"/>
                    </a:ext>
                  </a:extLst>
                </p14:cNvPr>
                <p14:cNvContentPartPr/>
                <p14:nvPr/>
              </p14:nvContentPartPr>
              <p14:xfrm>
                <a:off x="5784285" y="3543691"/>
                <a:ext cx="254530" cy="24418"/>
              </p14:xfrm>
            </p:contentPart>
          </mc:Choice>
          <mc:Fallback xmlns="">
            <p:pic>
              <p:nvPicPr>
                <p:cNvPr id="3255" name="Ink 3254">
                  <a:extLst>
                    <a:ext uri="{FF2B5EF4-FFF2-40B4-BE49-F238E27FC236}">
                      <a16:creationId xmlns:a16="http://schemas.microsoft.com/office/drawing/2014/main" id="{D8F36398-9E31-79E1-9847-D31726EB4EA2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5775632" y="3534580"/>
                  <a:ext cx="272196" cy="4227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3257" name="Ink 3256">
                  <a:extLst>
                    <a:ext uri="{FF2B5EF4-FFF2-40B4-BE49-F238E27FC236}">
                      <a16:creationId xmlns:a16="http://schemas.microsoft.com/office/drawing/2014/main" id="{EF5344DC-8603-76F5-1D2E-6609D5035CD1}"/>
                    </a:ext>
                  </a:extLst>
                </p14:cNvPr>
                <p14:cNvContentPartPr/>
                <p14:nvPr/>
              </p14:nvContentPartPr>
              <p14:xfrm>
                <a:off x="5952730" y="3318131"/>
                <a:ext cx="99329" cy="194519"/>
              </p14:xfrm>
            </p:contentPart>
          </mc:Choice>
          <mc:Fallback xmlns="">
            <p:pic>
              <p:nvPicPr>
                <p:cNvPr id="3257" name="Ink 3256">
                  <a:extLst>
                    <a:ext uri="{FF2B5EF4-FFF2-40B4-BE49-F238E27FC236}">
                      <a16:creationId xmlns:a16="http://schemas.microsoft.com/office/drawing/2014/main" id="{EF5344DC-8603-76F5-1D2E-6609D5035CD1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5943733" y="3309125"/>
                  <a:ext cx="116963" cy="2121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3258" name="Ink 3257">
                  <a:extLst>
                    <a:ext uri="{FF2B5EF4-FFF2-40B4-BE49-F238E27FC236}">
                      <a16:creationId xmlns:a16="http://schemas.microsoft.com/office/drawing/2014/main" id="{BC0D014A-068F-9DD9-2BB6-77DA49CAF833}"/>
                    </a:ext>
                  </a:extLst>
                </p14:cNvPr>
                <p14:cNvContentPartPr/>
                <p14:nvPr/>
              </p14:nvContentPartPr>
              <p14:xfrm>
                <a:off x="5921276" y="4193881"/>
                <a:ext cx="71600" cy="64978"/>
              </p14:xfrm>
            </p:contentPart>
          </mc:Choice>
          <mc:Fallback xmlns="">
            <p:pic>
              <p:nvPicPr>
                <p:cNvPr id="3258" name="Ink 3257">
                  <a:extLst>
                    <a:ext uri="{FF2B5EF4-FFF2-40B4-BE49-F238E27FC236}">
                      <a16:creationId xmlns:a16="http://schemas.microsoft.com/office/drawing/2014/main" id="{BC0D014A-068F-9DD9-2BB6-77DA49CAF833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5912597" y="4185265"/>
                  <a:ext cx="89319" cy="8256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3259" name="Ink 3258">
                  <a:extLst>
                    <a:ext uri="{FF2B5EF4-FFF2-40B4-BE49-F238E27FC236}">
                      <a16:creationId xmlns:a16="http://schemas.microsoft.com/office/drawing/2014/main" id="{169B24F1-13F3-9A4F-BDC7-7F10D27BBF48}"/>
                    </a:ext>
                  </a:extLst>
                </p14:cNvPr>
                <p14:cNvContentPartPr/>
                <p14:nvPr/>
              </p14:nvContentPartPr>
              <p14:xfrm>
                <a:off x="5980873" y="3944317"/>
                <a:ext cx="1655" cy="255358"/>
              </p14:xfrm>
            </p:contentPart>
          </mc:Choice>
          <mc:Fallback xmlns="">
            <p:pic>
              <p:nvPicPr>
                <p:cNvPr id="3259" name="Ink 3258">
                  <a:extLst>
                    <a:ext uri="{FF2B5EF4-FFF2-40B4-BE49-F238E27FC236}">
                      <a16:creationId xmlns:a16="http://schemas.microsoft.com/office/drawing/2014/main" id="{169B24F1-13F3-9A4F-BDC7-7F10D27BBF48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5972929" y="3935326"/>
                  <a:ext cx="17874" cy="27298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3260" name="Ink 3259">
                  <a:extLst>
                    <a:ext uri="{FF2B5EF4-FFF2-40B4-BE49-F238E27FC236}">
                      <a16:creationId xmlns:a16="http://schemas.microsoft.com/office/drawing/2014/main" id="{9EFE0613-5B1B-CF1A-C8C7-F4C47AEF339A}"/>
                    </a:ext>
                  </a:extLst>
                </p14:cNvPr>
                <p14:cNvContentPartPr/>
                <p14:nvPr/>
              </p14:nvContentPartPr>
              <p14:xfrm>
                <a:off x="5685784" y="4190156"/>
                <a:ext cx="227629" cy="46353"/>
              </p14:xfrm>
            </p:contentPart>
          </mc:Choice>
          <mc:Fallback xmlns="">
            <p:pic>
              <p:nvPicPr>
                <p:cNvPr id="3260" name="Ink 3259">
                  <a:extLst>
                    <a:ext uri="{FF2B5EF4-FFF2-40B4-BE49-F238E27FC236}">
                      <a16:creationId xmlns:a16="http://schemas.microsoft.com/office/drawing/2014/main" id="{9EFE0613-5B1B-CF1A-C8C7-F4C47AEF339A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677140" y="4181173"/>
                  <a:ext cx="245277" cy="6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3261" name="Ink 3260">
                  <a:extLst>
                    <a:ext uri="{FF2B5EF4-FFF2-40B4-BE49-F238E27FC236}">
                      <a16:creationId xmlns:a16="http://schemas.microsoft.com/office/drawing/2014/main" id="{4E0F0750-2017-E3D0-490E-1F431248DC24}"/>
                    </a:ext>
                  </a:extLst>
                </p14:cNvPr>
                <p14:cNvContentPartPr/>
                <p14:nvPr/>
              </p14:nvContentPartPr>
              <p14:xfrm>
                <a:off x="5918379" y="4275413"/>
                <a:ext cx="70772" cy="255772"/>
              </p14:xfrm>
            </p:contentPart>
          </mc:Choice>
          <mc:Fallback xmlns="">
            <p:pic>
              <p:nvPicPr>
                <p:cNvPr id="3261" name="Ink 3260">
                  <a:extLst>
                    <a:ext uri="{FF2B5EF4-FFF2-40B4-BE49-F238E27FC236}">
                      <a16:creationId xmlns:a16="http://schemas.microsoft.com/office/drawing/2014/main" id="{4E0F0750-2017-E3D0-490E-1F431248DC24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5909352" y="4266779"/>
                  <a:ext cx="88465" cy="2733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3262" name="Ink 3261">
                  <a:extLst>
                    <a:ext uri="{FF2B5EF4-FFF2-40B4-BE49-F238E27FC236}">
                      <a16:creationId xmlns:a16="http://schemas.microsoft.com/office/drawing/2014/main" id="{3F9E73A7-6CD3-1E83-4CBA-96D2F249C601}"/>
                    </a:ext>
                  </a:extLst>
                </p14:cNvPr>
                <p14:cNvContentPartPr/>
                <p14:nvPr/>
              </p14:nvContentPartPr>
              <p14:xfrm>
                <a:off x="5993703" y="4253064"/>
                <a:ext cx="254530" cy="173826"/>
              </p14:xfrm>
            </p:contentPart>
          </mc:Choice>
          <mc:Fallback xmlns="">
            <p:pic>
              <p:nvPicPr>
                <p:cNvPr id="3262" name="Ink 3261">
                  <a:extLst>
                    <a:ext uri="{FF2B5EF4-FFF2-40B4-BE49-F238E27FC236}">
                      <a16:creationId xmlns:a16="http://schemas.microsoft.com/office/drawing/2014/main" id="{3F9E73A7-6CD3-1E83-4CBA-96D2F249C601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5985050" y="4244427"/>
                  <a:ext cx="272196" cy="1914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3263" name="Ink 3262">
                  <a:extLst>
                    <a:ext uri="{FF2B5EF4-FFF2-40B4-BE49-F238E27FC236}">
                      <a16:creationId xmlns:a16="http://schemas.microsoft.com/office/drawing/2014/main" id="{65281F08-79F5-A7E9-6410-4C5CEB1C7642}"/>
                    </a:ext>
                  </a:extLst>
                </p14:cNvPr>
                <p14:cNvContentPartPr/>
                <p14:nvPr/>
              </p14:nvContentPartPr>
              <p14:xfrm>
                <a:off x="6010258" y="4087516"/>
                <a:ext cx="305436" cy="114642"/>
              </p14:xfrm>
            </p:contentPart>
          </mc:Choice>
          <mc:Fallback xmlns="">
            <p:pic>
              <p:nvPicPr>
                <p:cNvPr id="3263" name="Ink 3262">
                  <a:extLst>
                    <a:ext uri="{FF2B5EF4-FFF2-40B4-BE49-F238E27FC236}">
                      <a16:creationId xmlns:a16="http://schemas.microsoft.com/office/drawing/2014/main" id="{65281F08-79F5-A7E9-6410-4C5CEB1C7642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6001614" y="4078891"/>
                  <a:ext cx="323085" cy="1322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3264" name="Ink 3263">
                  <a:extLst>
                    <a:ext uri="{FF2B5EF4-FFF2-40B4-BE49-F238E27FC236}">
                      <a16:creationId xmlns:a16="http://schemas.microsoft.com/office/drawing/2014/main" id="{C23643A7-BA97-1F21-43E0-A001C05CAA05}"/>
                    </a:ext>
                  </a:extLst>
                </p14:cNvPr>
                <p14:cNvContentPartPr/>
                <p14:nvPr/>
              </p14:nvContentPartPr>
              <p14:xfrm>
                <a:off x="6499039" y="4027919"/>
                <a:ext cx="60839" cy="69116"/>
              </p14:xfrm>
            </p:contentPart>
          </mc:Choice>
          <mc:Fallback xmlns="">
            <p:pic>
              <p:nvPicPr>
                <p:cNvPr id="3264" name="Ink 3263">
                  <a:extLst>
                    <a:ext uri="{FF2B5EF4-FFF2-40B4-BE49-F238E27FC236}">
                      <a16:creationId xmlns:a16="http://schemas.microsoft.com/office/drawing/2014/main" id="{C23643A7-BA97-1F21-43E0-A001C05CAA05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6490039" y="4018920"/>
                  <a:ext cx="78479" cy="867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3265" name="Ink 3264">
                  <a:extLst>
                    <a:ext uri="{FF2B5EF4-FFF2-40B4-BE49-F238E27FC236}">
                      <a16:creationId xmlns:a16="http://schemas.microsoft.com/office/drawing/2014/main" id="{F4C6B1FE-F1C3-E7BB-4420-0D458D18D39D}"/>
                    </a:ext>
                  </a:extLst>
                </p14:cNvPr>
                <p14:cNvContentPartPr/>
                <p14:nvPr/>
              </p14:nvContentPartPr>
              <p14:xfrm>
                <a:off x="6423300" y="3815189"/>
                <a:ext cx="116711" cy="218937"/>
              </p14:xfrm>
            </p:contentPart>
          </mc:Choice>
          <mc:Fallback xmlns="">
            <p:pic>
              <p:nvPicPr>
                <p:cNvPr id="3265" name="Ink 3264">
                  <a:extLst>
                    <a:ext uri="{FF2B5EF4-FFF2-40B4-BE49-F238E27FC236}">
                      <a16:creationId xmlns:a16="http://schemas.microsoft.com/office/drawing/2014/main" id="{F4C6B1FE-F1C3-E7BB-4420-0D458D18D39D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6414295" y="3806187"/>
                  <a:ext cx="134362" cy="2365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3266" name="Ink 3265">
                  <a:extLst>
                    <a:ext uri="{FF2B5EF4-FFF2-40B4-BE49-F238E27FC236}">
                      <a16:creationId xmlns:a16="http://schemas.microsoft.com/office/drawing/2014/main" id="{AF12A02B-6FB8-A813-EAA2-8E8D80247562}"/>
                    </a:ext>
                  </a:extLst>
                </p14:cNvPr>
                <p14:cNvContentPartPr/>
                <p14:nvPr/>
              </p14:nvContentPartPr>
              <p14:xfrm>
                <a:off x="6605403" y="3967908"/>
                <a:ext cx="239631" cy="98915"/>
              </p14:xfrm>
            </p:contentPart>
          </mc:Choice>
          <mc:Fallback xmlns="">
            <p:pic>
              <p:nvPicPr>
                <p:cNvPr id="3266" name="Ink 3265">
                  <a:extLst>
                    <a:ext uri="{FF2B5EF4-FFF2-40B4-BE49-F238E27FC236}">
                      <a16:creationId xmlns:a16="http://schemas.microsoft.com/office/drawing/2014/main" id="{AF12A02B-6FB8-A813-EAA2-8E8D80247562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6596755" y="3958916"/>
                  <a:ext cx="257288" cy="1165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267" name="Ink 3266">
                  <a:extLst>
                    <a:ext uri="{FF2B5EF4-FFF2-40B4-BE49-F238E27FC236}">
                      <a16:creationId xmlns:a16="http://schemas.microsoft.com/office/drawing/2014/main" id="{031C176A-0280-40B0-6556-98ECC3F08321}"/>
                    </a:ext>
                  </a:extLst>
                </p14:cNvPr>
                <p14:cNvContentPartPr/>
                <p14:nvPr/>
              </p14:nvContentPartPr>
              <p14:xfrm>
                <a:off x="6547875" y="4092896"/>
                <a:ext cx="114228" cy="156857"/>
              </p14:xfrm>
            </p:contentPart>
          </mc:Choice>
          <mc:Fallback xmlns="">
            <p:pic>
              <p:nvPicPr>
                <p:cNvPr id="3267" name="Ink 3266">
                  <a:extLst>
                    <a:ext uri="{FF2B5EF4-FFF2-40B4-BE49-F238E27FC236}">
                      <a16:creationId xmlns:a16="http://schemas.microsoft.com/office/drawing/2014/main" id="{031C176A-0280-40B0-6556-98ECC3F08321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6538866" y="4084242"/>
                  <a:ext cx="131885" cy="1745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3268" name="Ink 3267">
                  <a:extLst>
                    <a:ext uri="{FF2B5EF4-FFF2-40B4-BE49-F238E27FC236}">
                      <a16:creationId xmlns:a16="http://schemas.microsoft.com/office/drawing/2014/main" id="{7E7AA2F7-240E-59C3-31AD-7BC57BB07066}"/>
                    </a:ext>
                  </a:extLst>
                </p14:cNvPr>
                <p14:cNvContentPartPr/>
                <p14:nvPr/>
              </p14:nvContentPartPr>
              <p14:xfrm>
                <a:off x="6417092" y="4090413"/>
                <a:ext cx="58356" cy="67461"/>
              </p14:xfrm>
            </p:contentPart>
          </mc:Choice>
          <mc:Fallback xmlns="">
            <p:pic>
              <p:nvPicPr>
                <p:cNvPr id="3268" name="Ink 3267">
                  <a:extLst>
                    <a:ext uri="{FF2B5EF4-FFF2-40B4-BE49-F238E27FC236}">
                      <a16:creationId xmlns:a16="http://schemas.microsoft.com/office/drawing/2014/main" id="{7E7AA2F7-240E-59C3-31AD-7BC57BB07066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6408086" y="4081442"/>
                  <a:ext cx="76007" cy="8504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3275" name="Ink 3274">
                  <a:extLst>
                    <a:ext uri="{FF2B5EF4-FFF2-40B4-BE49-F238E27FC236}">
                      <a16:creationId xmlns:a16="http://schemas.microsoft.com/office/drawing/2014/main" id="{1042986E-48C5-F2EB-7329-DE81449929C4}"/>
                    </a:ext>
                  </a:extLst>
                </p14:cNvPr>
                <p14:cNvContentPartPr/>
                <p14:nvPr/>
              </p14:nvContentPartPr>
              <p14:xfrm>
                <a:off x="5981770" y="3807740"/>
                <a:ext cx="477192" cy="809530"/>
              </p14:xfrm>
            </p:contentPart>
          </mc:Choice>
          <mc:Fallback xmlns="">
            <p:pic>
              <p:nvPicPr>
                <p:cNvPr id="3275" name="Ink 3274">
                  <a:extLst>
                    <a:ext uri="{FF2B5EF4-FFF2-40B4-BE49-F238E27FC236}">
                      <a16:creationId xmlns:a16="http://schemas.microsoft.com/office/drawing/2014/main" id="{1042986E-48C5-F2EB-7329-DE81449929C4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5973127" y="3799101"/>
                  <a:ext cx="494839" cy="82716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3278" name="Ink 3277">
                  <a:extLst>
                    <a:ext uri="{FF2B5EF4-FFF2-40B4-BE49-F238E27FC236}">
                      <a16:creationId xmlns:a16="http://schemas.microsoft.com/office/drawing/2014/main" id="{877C8FFD-045B-BF20-3392-E6D96C1C0A3E}"/>
                    </a:ext>
                  </a:extLst>
                </p14:cNvPr>
                <p14:cNvContentPartPr/>
                <p14:nvPr/>
              </p14:nvContentPartPr>
              <p14:xfrm>
                <a:off x="5671781" y="3135201"/>
                <a:ext cx="408076" cy="711029"/>
              </p14:xfrm>
            </p:contentPart>
          </mc:Choice>
          <mc:Fallback xmlns="">
            <p:pic>
              <p:nvPicPr>
                <p:cNvPr id="3278" name="Ink 3277">
                  <a:extLst>
                    <a:ext uri="{FF2B5EF4-FFF2-40B4-BE49-F238E27FC236}">
                      <a16:creationId xmlns:a16="http://schemas.microsoft.com/office/drawing/2014/main" id="{877C8FFD-045B-BF20-3392-E6D96C1C0A3E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5662777" y="3126201"/>
                  <a:ext cx="425724" cy="7286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3290" name="Ink 3289">
                  <a:extLst>
                    <a:ext uri="{FF2B5EF4-FFF2-40B4-BE49-F238E27FC236}">
                      <a16:creationId xmlns:a16="http://schemas.microsoft.com/office/drawing/2014/main" id="{EC74D84E-608F-E66A-8D87-6A94EF6C8B0E}"/>
                    </a:ext>
                  </a:extLst>
                </p14:cNvPr>
                <p14:cNvContentPartPr/>
                <p14:nvPr/>
              </p14:nvContentPartPr>
              <p14:xfrm>
                <a:off x="6841100" y="3036680"/>
                <a:ext cx="304200" cy="417960"/>
              </p14:xfrm>
            </p:contentPart>
          </mc:Choice>
          <mc:Fallback xmlns="">
            <p:pic>
              <p:nvPicPr>
                <p:cNvPr id="3290" name="Ink 3289">
                  <a:extLst>
                    <a:ext uri="{FF2B5EF4-FFF2-40B4-BE49-F238E27FC236}">
                      <a16:creationId xmlns:a16="http://schemas.microsoft.com/office/drawing/2014/main" id="{EC74D84E-608F-E66A-8D87-6A94EF6C8B0E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6832100" y="3027680"/>
                  <a:ext cx="32184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3291" name="Ink 3290">
                  <a:extLst>
                    <a:ext uri="{FF2B5EF4-FFF2-40B4-BE49-F238E27FC236}">
                      <a16:creationId xmlns:a16="http://schemas.microsoft.com/office/drawing/2014/main" id="{6942FBE7-9659-18BA-49F6-ED90E18B0BB5}"/>
                    </a:ext>
                  </a:extLst>
                </p14:cNvPr>
                <p14:cNvContentPartPr/>
                <p14:nvPr/>
              </p14:nvContentPartPr>
              <p14:xfrm>
                <a:off x="7051700" y="2981960"/>
                <a:ext cx="56880" cy="113400"/>
              </p14:xfrm>
            </p:contentPart>
          </mc:Choice>
          <mc:Fallback xmlns="">
            <p:pic>
              <p:nvPicPr>
                <p:cNvPr id="3291" name="Ink 3290">
                  <a:extLst>
                    <a:ext uri="{FF2B5EF4-FFF2-40B4-BE49-F238E27FC236}">
                      <a16:creationId xmlns:a16="http://schemas.microsoft.com/office/drawing/2014/main" id="{6942FBE7-9659-18BA-49F6-ED90E18B0BB5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7043060" y="2972960"/>
                  <a:ext cx="7452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3285" name="Ink 3284">
                  <a:extLst>
                    <a:ext uri="{FF2B5EF4-FFF2-40B4-BE49-F238E27FC236}">
                      <a16:creationId xmlns:a16="http://schemas.microsoft.com/office/drawing/2014/main" id="{4FC80BD7-0795-CD94-E98C-B50A88AF67A7}"/>
                    </a:ext>
                  </a:extLst>
                </p14:cNvPr>
                <p14:cNvContentPartPr/>
                <p14:nvPr/>
              </p14:nvContentPartPr>
              <p14:xfrm>
                <a:off x="7221260" y="3248000"/>
                <a:ext cx="608040" cy="463320"/>
              </p14:xfrm>
            </p:contentPart>
          </mc:Choice>
          <mc:Fallback xmlns="">
            <p:pic>
              <p:nvPicPr>
                <p:cNvPr id="3285" name="Ink 3284">
                  <a:extLst>
                    <a:ext uri="{FF2B5EF4-FFF2-40B4-BE49-F238E27FC236}">
                      <a16:creationId xmlns:a16="http://schemas.microsoft.com/office/drawing/2014/main" id="{4FC80BD7-0795-CD94-E98C-B50A88AF67A7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7212620" y="3239360"/>
                  <a:ext cx="62568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3286" name="Ink 3285">
                  <a:extLst>
                    <a:ext uri="{FF2B5EF4-FFF2-40B4-BE49-F238E27FC236}">
                      <a16:creationId xmlns:a16="http://schemas.microsoft.com/office/drawing/2014/main" id="{6B90D45B-EB5E-0608-BE32-CDD3941925BB}"/>
                    </a:ext>
                  </a:extLst>
                </p14:cNvPr>
                <p14:cNvContentPartPr/>
                <p14:nvPr/>
              </p14:nvContentPartPr>
              <p14:xfrm>
                <a:off x="7327100" y="4195520"/>
                <a:ext cx="127800" cy="77040"/>
              </p14:xfrm>
            </p:contentPart>
          </mc:Choice>
          <mc:Fallback xmlns="">
            <p:pic>
              <p:nvPicPr>
                <p:cNvPr id="3286" name="Ink 3285">
                  <a:extLst>
                    <a:ext uri="{FF2B5EF4-FFF2-40B4-BE49-F238E27FC236}">
                      <a16:creationId xmlns:a16="http://schemas.microsoft.com/office/drawing/2014/main" id="{6B90D45B-EB5E-0608-BE32-CDD3941925BB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7318460" y="4186520"/>
                  <a:ext cx="14544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3287" name="Ink 3286">
                  <a:extLst>
                    <a:ext uri="{FF2B5EF4-FFF2-40B4-BE49-F238E27FC236}">
                      <a16:creationId xmlns:a16="http://schemas.microsoft.com/office/drawing/2014/main" id="{97844F4E-FCE8-2FCF-FB33-352DE1E028DB}"/>
                    </a:ext>
                  </a:extLst>
                </p14:cNvPr>
                <p14:cNvContentPartPr/>
                <p14:nvPr/>
              </p14:nvContentPartPr>
              <p14:xfrm>
                <a:off x="7275620" y="4350680"/>
                <a:ext cx="89640" cy="42480"/>
              </p14:xfrm>
            </p:contentPart>
          </mc:Choice>
          <mc:Fallback xmlns="">
            <p:pic>
              <p:nvPicPr>
                <p:cNvPr id="3287" name="Ink 3286">
                  <a:extLst>
                    <a:ext uri="{FF2B5EF4-FFF2-40B4-BE49-F238E27FC236}">
                      <a16:creationId xmlns:a16="http://schemas.microsoft.com/office/drawing/2014/main" id="{97844F4E-FCE8-2FCF-FB33-352DE1E028D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7266620" y="4342040"/>
                  <a:ext cx="10728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3288" name="Ink 3287">
                  <a:extLst>
                    <a:ext uri="{FF2B5EF4-FFF2-40B4-BE49-F238E27FC236}">
                      <a16:creationId xmlns:a16="http://schemas.microsoft.com/office/drawing/2014/main" id="{D32D3F83-02CA-FC03-BC5F-F30DA05C8770}"/>
                    </a:ext>
                  </a:extLst>
                </p14:cNvPr>
                <p14:cNvContentPartPr/>
                <p14:nvPr/>
              </p14:nvContentPartPr>
              <p14:xfrm>
                <a:off x="7162220" y="4469840"/>
                <a:ext cx="131040" cy="38880"/>
              </p14:xfrm>
            </p:contentPart>
          </mc:Choice>
          <mc:Fallback xmlns="">
            <p:pic>
              <p:nvPicPr>
                <p:cNvPr id="3288" name="Ink 3287">
                  <a:extLst>
                    <a:ext uri="{FF2B5EF4-FFF2-40B4-BE49-F238E27FC236}">
                      <a16:creationId xmlns:a16="http://schemas.microsoft.com/office/drawing/2014/main" id="{D32D3F83-02CA-FC03-BC5F-F30DA05C8770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7153220" y="4460840"/>
                  <a:ext cx="1486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3334" name="Ink 3333">
                  <a:extLst>
                    <a:ext uri="{FF2B5EF4-FFF2-40B4-BE49-F238E27FC236}">
                      <a16:creationId xmlns:a16="http://schemas.microsoft.com/office/drawing/2014/main" id="{F59B15C2-7124-6EB0-E13F-9DF9FC18EDCD}"/>
                    </a:ext>
                  </a:extLst>
                </p14:cNvPr>
                <p14:cNvContentPartPr/>
                <p14:nvPr/>
              </p14:nvContentPartPr>
              <p14:xfrm>
                <a:off x="5917820" y="2700360"/>
                <a:ext cx="165525" cy="183260"/>
              </p14:xfrm>
            </p:contentPart>
          </mc:Choice>
          <mc:Fallback xmlns="">
            <p:pic>
              <p:nvPicPr>
                <p:cNvPr id="3334" name="Ink 3333">
                  <a:extLst>
                    <a:ext uri="{FF2B5EF4-FFF2-40B4-BE49-F238E27FC236}">
                      <a16:creationId xmlns:a16="http://schemas.microsoft.com/office/drawing/2014/main" id="{F59B15C2-7124-6EB0-E13F-9DF9FC18EDCD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5908804" y="2691341"/>
                  <a:ext cx="183195" cy="2009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3337" name="Ink 3336">
                  <a:extLst>
                    <a:ext uri="{FF2B5EF4-FFF2-40B4-BE49-F238E27FC236}">
                      <a16:creationId xmlns:a16="http://schemas.microsoft.com/office/drawing/2014/main" id="{D11A1229-C668-FC97-5D57-06EA04A0A738}"/>
                    </a:ext>
                  </a:extLst>
                </p14:cNvPr>
                <p14:cNvContentPartPr/>
                <p14:nvPr/>
              </p14:nvContentPartPr>
              <p14:xfrm>
                <a:off x="6121717" y="2669120"/>
                <a:ext cx="119815" cy="108020"/>
              </p14:xfrm>
            </p:contentPart>
          </mc:Choice>
          <mc:Fallback xmlns="">
            <p:pic>
              <p:nvPicPr>
                <p:cNvPr id="3337" name="Ink 3336">
                  <a:extLst>
                    <a:ext uri="{FF2B5EF4-FFF2-40B4-BE49-F238E27FC236}">
                      <a16:creationId xmlns:a16="http://schemas.microsoft.com/office/drawing/2014/main" id="{D11A1229-C668-FC97-5D57-06EA04A0A738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6113030" y="2660118"/>
                  <a:ext cx="137552" cy="12566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3338" name="Ink 3337">
                  <a:extLst>
                    <a:ext uri="{FF2B5EF4-FFF2-40B4-BE49-F238E27FC236}">
                      <a16:creationId xmlns:a16="http://schemas.microsoft.com/office/drawing/2014/main" id="{72D889D3-6458-39ED-0AA2-916FD57D2F35}"/>
                    </a:ext>
                  </a:extLst>
                </p14:cNvPr>
                <p14:cNvContentPartPr/>
                <p14:nvPr/>
              </p14:nvContentPartPr>
              <p14:xfrm>
                <a:off x="6090740" y="2330360"/>
                <a:ext cx="134640" cy="142200"/>
              </p14:xfrm>
            </p:contentPart>
          </mc:Choice>
          <mc:Fallback xmlns="">
            <p:pic>
              <p:nvPicPr>
                <p:cNvPr id="3338" name="Ink 3337">
                  <a:extLst>
                    <a:ext uri="{FF2B5EF4-FFF2-40B4-BE49-F238E27FC236}">
                      <a16:creationId xmlns:a16="http://schemas.microsoft.com/office/drawing/2014/main" id="{72D889D3-6458-39ED-0AA2-916FD57D2F35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6081740" y="2321360"/>
                  <a:ext cx="15228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3339" name="Ink 3338">
                  <a:extLst>
                    <a:ext uri="{FF2B5EF4-FFF2-40B4-BE49-F238E27FC236}">
                      <a16:creationId xmlns:a16="http://schemas.microsoft.com/office/drawing/2014/main" id="{704E068A-3E2D-8407-BF3A-2ECC6BCDB13F}"/>
                    </a:ext>
                  </a:extLst>
                </p14:cNvPr>
                <p14:cNvContentPartPr/>
                <p14:nvPr/>
              </p14:nvContentPartPr>
              <p14:xfrm>
                <a:off x="6362780" y="2623420"/>
                <a:ext cx="73800" cy="84600"/>
              </p14:xfrm>
            </p:contentPart>
          </mc:Choice>
          <mc:Fallback xmlns="">
            <p:pic>
              <p:nvPicPr>
                <p:cNvPr id="3339" name="Ink 3338">
                  <a:extLst>
                    <a:ext uri="{FF2B5EF4-FFF2-40B4-BE49-F238E27FC236}">
                      <a16:creationId xmlns:a16="http://schemas.microsoft.com/office/drawing/2014/main" id="{704E068A-3E2D-8407-BF3A-2ECC6BCDB13F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6354140" y="2614420"/>
                  <a:ext cx="9144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3340" name="Ink 3339">
                  <a:extLst>
                    <a:ext uri="{FF2B5EF4-FFF2-40B4-BE49-F238E27FC236}">
                      <a16:creationId xmlns:a16="http://schemas.microsoft.com/office/drawing/2014/main" id="{4496637F-39EF-74ED-D242-593D8AFD1A3E}"/>
                    </a:ext>
                  </a:extLst>
                </p14:cNvPr>
                <p14:cNvContentPartPr/>
                <p14:nvPr/>
              </p14:nvContentPartPr>
              <p14:xfrm>
                <a:off x="6402020" y="2409580"/>
                <a:ext cx="137880" cy="126000"/>
              </p14:xfrm>
            </p:contentPart>
          </mc:Choice>
          <mc:Fallback xmlns="">
            <p:pic>
              <p:nvPicPr>
                <p:cNvPr id="3340" name="Ink 3339">
                  <a:extLst>
                    <a:ext uri="{FF2B5EF4-FFF2-40B4-BE49-F238E27FC236}">
                      <a16:creationId xmlns:a16="http://schemas.microsoft.com/office/drawing/2014/main" id="{4496637F-39EF-74ED-D242-593D8AFD1A3E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6393380" y="2400580"/>
                  <a:ext cx="155520" cy="143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03">
            <p14:nvContentPartPr>
              <p14:cNvPr id="3342" name="Ink 3341">
                <a:extLst>
                  <a:ext uri="{FF2B5EF4-FFF2-40B4-BE49-F238E27FC236}">
                    <a16:creationId xmlns:a16="http://schemas.microsoft.com/office/drawing/2014/main" id="{DD3CE6EF-D1BF-1C52-3D2B-A423D2DAC905}"/>
                  </a:ext>
                </a:extLst>
              </p14:cNvPr>
              <p14:cNvContentPartPr/>
              <p14:nvPr/>
            </p14:nvContentPartPr>
            <p14:xfrm>
              <a:off x="7720220" y="2370320"/>
              <a:ext cx="695880" cy="648000"/>
            </p14:xfrm>
          </p:contentPart>
        </mc:Choice>
        <mc:Fallback xmlns="">
          <p:pic>
            <p:nvPicPr>
              <p:cNvPr id="3342" name="Ink 3341">
                <a:extLst>
                  <a:ext uri="{FF2B5EF4-FFF2-40B4-BE49-F238E27FC236}">
                    <a16:creationId xmlns:a16="http://schemas.microsoft.com/office/drawing/2014/main" id="{DD3CE6EF-D1BF-1C52-3D2B-A423D2DAC905}"/>
                  </a:ext>
                </a:extLst>
              </p:cNvPr>
              <p:cNvPicPr/>
              <p:nvPr/>
            </p:nvPicPr>
            <p:blipFill>
              <a:blip r:embed="rId404"/>
              <a:stretch>
                <a:fillRect/>
              </a:stretch>
            </p:blipFill>
            <p:spPr>
              <a:xfrm>
                <a:off x="7711220" y="2361680"/>
                <a:ext cx="713520" cy="66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5">
            <p14:nvContentPartPr>
              <p14:cNvPr id="3343" name="Ink 3342">
                <a:extLst>
                  <a:ext uri="{FF2B5EF4-FFF2-40B4-BE49-F238E27FC236}">
                    <a16:creationId xmlns:a16="http://schemas.microsoft.com/office/drawing/2014/main" id="{B904F264-AC47-08E2-4013-3B6E1457085E}"/>
                  </a:ext>
                </a:extLst>
              </p14:cNvPr>
              <p14:cNvContentPartPr/>
              <p14:nvPr/>
            </p14:nvContentPartPr>
            <p14:xfrm>
              <a:off x="6812660" y="1717640"/>
              <a:ext cx="956880" cy="855720"/>
            </p14:xfrm>
          </p:contentPart>
        </mc:Choice>
        <mc:Fallback xmlns="">
          <p:pic>
            <p:nvPicPr>
              <p:cNvPr id="3343" name="Ink 3342">
                <a:extLst>
                  <a:ext uri="{FF2B5EF4-FFF2-40B4-BE49-F238E27FC236}">
                    <a16:creationId xmlns:a16="http://schemas.microsoft.com/office/drawing/2014/main" id="{B904F264-AC47-08E2-4013-3B6E1457085E}"/>
                  </a:ext>
                </a:extLst>
              </p:cNvPr>
              <p:cNvPicPr/>
              <p:nvPr/>
            </p:nvPicPr>
            <p:blipFill>
              <a:blip r:embed="rId406"/>
              <a:stretch>
                <a:fillRect/>
              </a:stretch>
            </p:blipFill>
            <p:spPr>
              <a:xfrm>
                <a:off x="6803660" y="1709000"/>
                <a:ext cx="974520" cy="873360"/>
              </a:xfrm>
              <a:prstGeom prst="rect">
                <a:avLst/>
              </a:prstGeom>
            </p:spPr>
          </p:pic>
        </mc:Fallback>
      </mc:AlternateContent>
      <p:grpSp>
        <p:nvGrpSpPr>
          <p:cNvPr id="3357" name="Group 3356">
            <a:extLst>
              <a:ext uri="{FF2B5EF4-FFF2-40B4-BE49-F238E27FC236}">
                <a16:creationId xmlns:a16="http://schemas.microsoft.com/office/drawing/2014/main" id="{8CFFE9FB-D3ED-0E31-7605-407A389E9E3C}"/>
              </a:ext>
            </a:extLst>
          </p:cNvPr>
          <p:cNvGrpSpPr/>
          <p:nvPr/>
        </p:nvGrpSpPr>
        <p:grpSpPr>
          <a:xfrm>
            <a:off x="6861260" y="1838240"/>
            <a:ext cx="825120" cy="416160"/>
            <a:chOff x="6861260" y="1838240"/>
            <a:chExt cx="825120" cy="41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344" name="Ink 3343">
                  <a:extLst>
                    <a:ext uri="{FF2B5EF4-FFF2-40B4-BE49-F238E27FC236}">
                      <a16:creationId xmlns:a16="http://schemas.microsoft.com/office/drawing/2014/main" id="{277CE678-30A0-D9F7-A2FC-90954C2CB7C5}"/>
                    </a:ext>
                  </a:extLst>
                </p14:cNvPr>
                <p14:cNvContentPartPr/>
                <p14:nvPr/>
              </p14:nvContentPartPr>
              <p14:xfrm>
                <a:off x="6985820" y="2128040"/>
                <a:ext cx="48240" cy="112680"/>
              </p14:xfrm>
            </p:contentPart>
          </mc:Choice>
          <mc:Fallback xmlns="">
            <p:pic>
              <p:nvPicPr>
                <p:cNvPr id="3344" name="Ink 3343">
                  <a:extLst>
                    <a:ext uri="{FF2B5EF4-FFF2-40B4-BE49-F238E27FC236}">
                      <a16:creationId xmlns:a16="http://schemas.microsoft.com/office/drawing/2014/main" id="{277CE678-30A0-D9F7-A2FC-90954C2CB7C5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6976820" y="2119400"/>
                  <a:ext cx="658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345" name="Ink 3344">
                  <a:extLst>
                    <a:ext uri="{FF2B5EF4-FFF2-40B4-BE49-F238E27FC236}">
                      <a16:creationId xmlns:a16="http://schemas.microsoft.com/office/drawing/2014/main" id="{09FC736F-3FEA-DBD5-2ABA-5862FF6BCCC7}"/>
                    </a:ext>
                  </a:extLst>
                </p14:cNvPr>
                <p14:cNvContentPartPr/>
                <p14:nvPr/>
              </p14:nvContentPartPr>
              <p14:xfrm>
                <a:off x="7040180" y="2097080"/>
                <a:ext cx="63720" cy="136440"/>
              </p14:xfrm>
            </p:contentPart>
          </mc:Choice>
          <mc:Fallback xmlns="">
            <p:pic>
              <p:nvPicPr>
                <p:cNvPr id="3345" name="Ink 3344">
                  <a:extLst>
                    <a:ext uri="{FF2B5EF4-FFF2-40B4-BE49-F238E27FC236}">
                      <a16:creationId xmlns:a16="http://schemas.microsoft.com/office/drawing/2014/main" id="{09FC736F-3FEA-DBD5-2ABA-5862FF6BCCC7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7031540" y="2088440"/>
                  <a:ext cx="813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346" name="Ink 3345">
                  <a:extLst>
                    <a:ext uri="{FF2B5EF4-FFF2-40B4-BE49-F238E27FC236}">
                      <a16:creationId xmlns:a16="http://schemas.microsoft.com/office/drawing/2014/main" id="{731469E1-1D1F-AF6E-FE2E-0F278923C6E8}"/>
                    </a:ext>
                  </a:extLst>
                </p14:cNvPr>
                <p14:cNvContentPartPr/>
                <p14:nvPr/>
              </p14:nvContentPartPr>
              <p14:xfrm>
                <a:off x="6861260" y="1912400"/>
                <a:ext cx="303120" cy="218160"/>
              </p14:xfrm>
            </p:contentPart>
          </mc:Choice>
          <mc:Fallback xmlns="">
            <p:pic>
              <p:nvPicPr>
                <p:cNvPr id="3346" name="Ink 3345">
                  <a:extLst>
                    <a:ext uri="{FF2B5EF4-FFF2-40B4-BE49-F238E27FC236}">
                      <a16:creationId xmlns:a16="http://schemas.microsoft.com/office/drawing/2014/main" id="{731469E1-1D1F-AF6E-FE2E-0F278923C6E8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6852620" y="1903400"/>
                  <a:ext cx="32076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3348" name="Ink 3347">
                  <a:extLst>
                    <a:ext uri="{FF2B5EF4-FFF2-40B4-BE49-F238E27FC236}">
                      <a16:creationId xmlns:a16="http://schemas.microsoft.com/office/drawing/2014/main" id="{B52B35D0-AC62-EBAE-5670-7167D5E40960}"/>
                    </a:ext>
                  </a:extLst>
                </p14:cNvPr>
                <p14:cNvContentPartPr/>
                <p14:nvPr/>
              </p14:nvContentPartPr>
              <p14:xfrm>
                <a:off x="7259780" y="2146400"/>
                <a:ext cx="122040" cy="108000"/>
              </p14:xfrm>
            </p:contentPart>
          </mc:Choice>
          <mc:Fallback xmlns="">
            <p:pic>
              <p:nvPicPr>
                <p:cNvPr id="3348" name="Ink 3347">
                  <a:extLst>
                    <a:ext uri="{FF2B5EF4-FFF2-40B4-BE49-F238E27FC236}">
                      <a16:creationId xmlns:a16="http://schemas.microsoft.com/office/drawing/2014/main" id="{B52B35D0-AC62-EBAE-5670-7167D5E40960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7251140" y="2137400"/>
                  <a:ext cx="1396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3349" name="Ink 3348">
                  <a:extLst>
                    <a:ext uri="{FF2B5EF4-FFF2-40B4-BE49-F238E27FC236}">
                      <a16:creationId xmlns:a16="http://schemas.microsoft.com/office/drawing/2014/main" id="{D1C0ECE5-0050-D1EA-B904-D340BC7E8CE4}"/>
                    </a:ext>
                  </a:extLst>
                </p14:cNvPr>
                <p14:cNvContentPartPr/>
                <p14:nvPr/>
              </p14:nvContentPartPr>
              <p14:xfrm>
                <a:off x="7344380" y="2129120"/>
                <a:ext cx="12240" cy="121320"/>
              </p14:xfrm>
            </p:contentPart>
          </mc:Choice>
          <mc:Fallback xmlns="">
            <p:pic>
              <p:nvPicPr>
                <p:cNvPr id="3349" name="Ink 3348">
                  <a:extLst>
                    <a:ext uri="{FF2B5EF4-FFF2-40B4-BE49-F238E27FC236}">
                      <a16:creationId xmlns:a16="http://schemas.microsoft.com/office/drawing/2014/main" id="{D1C0ECE5-0050-D1EA-B904-D340BC7E8CE4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7335380" y="2120480"/>
                  <a:ext cx="298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350" name="Ink 3349">
                  <a:extLst>
                    <a:ext uri="{FF2B5EF4-FFF2-40B4-BE49-F238E27FC236}">
                      <a16:creationId xmlns:a16="http://schemas.microsoft.com/office/drawing/2014/main" id="{1D60B0C4-DBB2-9337-42AF-1DB1F3D2BAA2}"/>
                    </a:ext>
                  </a:extLst>
                </p14:cNvPr>
                <p14:cNvContentPartPr/>
                <p14:nvPr/>
              </p14:nvContentPartPr>
              <p14:xfrm>
                <a:off x="7172300" y="2047040"/>
                <a:ext cx="115200" cy="91800"/>
              </p14:xfrm>
            </p:contentPart>
          </mc:Choice>
          <mc:Fallback xmlns="">
            <p:pic>
              <p:nvPicPr>
                <p:cNvPr id="3350" name="Ink 3349">
                  <a:extLst>
                    <a:ext uri="{FF2B5EF4-FFF2-40B4-BE49-F238E27FC236}">
                      <a16:creationId xmlns:a16="http://schemas.microsoft.com/office/drawing/2014/main" id="{1D60B0C4-DBB2-9337-42AF-1DB1F3D2BAA2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7163300" y="2038040"/>
                  <a:ext cx="1328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351" name="Ink 3350">
                  <a:extLst>
                    <a:ext uri="{FF2B5EF4-FFF2-40B4-BE49-F238E27FC236}">
                      <a16:creationId xmlns:a16="http://schemas.microsoft.com/office/drawing/2014/main" id="{3F77EFAA-6FB9-8D6C-CF49-D727075C4154}"/>
                    </a:ext>
                  </a:extLst>
                </p14:cNvPr>
                <p14:cNvContentPartPr/>
                <p14:nvPr/>
              </p14:nvContentPartPr>
              <p14:xfrm>
                <a:off x="7191020" y="1913120"/>
                <a:ext cx="339480" cy="208080"/>
              </p14:xfrm>
            </p:contentPart>
          </mc:Choice>
          <mc:Fallback xmlns="">
            <p:pic>
              <p:nvPicPr>
                <p:cNvPr id="3351" name="Ink 3350">
                  <a:extLst>
                    <a:ext uri="{FF2B5EF4-FFF2-40B4-BE49-F238E27FC236}">
                      <a16:creationId xmlns:a16="http://schemas.microsoft.com/office/drawing/2014/main" id="{3F77EFAA-6FB9-8D6C-CF49-D727075C4154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7182020" y="1904120"/>
                  <a:ext cx="3571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3353" name="Ink 3352">
                  <a:extLst>
                    <a:ext uri="{FF2B5EF4-FFF2-40B4-BE49-F238E27FC236}">
                      <a16:creationId xmlns:a16="http://schemas.microsoft.com/office/drawing/2014/main" id="{7E81EE93-D382-B5B9-5F9A-35C3C52B7885}"/>
                    </a:ext>
                  </a:extLst>
                </p14:cNvPr>
                <p14:cNvContentPartPr/>
                <p14:nvPr/>
              </p14:nvContentPartPr>
              <p14:xfrm>
                <a:off x="7499180" y="2138480"/>
                <a:ext cx="10440" cy="66600"/>
              </p14:xfrm>
            </p:contentPart>
          </mc:Choice>
          <mc:Fallback xmlns="">
            <p:pic>
              <p:nvPicPr>
                <p:cNvPr id="3353" name="Ink 3352">
                  <a:extLst>
                    <a:ext uri="{FF2B5EF4-FFF2-40B4-BE49-F238E27FC236}">
                      <a16:creationId xmlns:a16="http://schemas.microsoft.com/office/drawing/2014/main" id="{7E81EE93-D382-B5B9-5F9A-35C3C52B7885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7490540" y="2129480"/>
                  <a:ext cx="2808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3354" name="Ink 3353">
                  <a:extLst>
                    <a:ext uri="{FF2B5EF4-FFF2-40B4-BE49-F238E27FC236}">
                      <a16:creationId xmlns:a16="http://schemas.microsoft.com/office/drawing/2014/main" id="{278AF442-061C-59FB-1AED-0798C8E2EBFD}"/>
                    </a:ext>
                  </a:extLst>
                </p14:cNvPr>
                <p14:cNvContentPartPr/>
                <p14:nvPr/>
              </p14:nvContentPartPr>
              <p14:xfrm>
                <a:off x="7559300" y="2134880"/>
                <a:ext cx="17640" cy="75960"/>
              </p14:xfrm>
            </p:contentPart>
          </mc:Choice>
          <mc:Fallback xmlns="">
            <p:pic>
              <p:nvPicPr>
                <p:cNvPr id="3354" name="Ink 3353">
                  <a:extLst>
                    <a:ext uri="{FF2B5EF4-FFF2-40B4-BE49-F238E27FC236}">
                      <a16:creationId xmlns:a16="http://schemas.microsoft.com/office/drawing/2014/main" id="{278AF442-061C-59FB-1AED-0798C8E2EBFD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7550660" y="2126240"/>
                  <a:ext cx="35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3355" name="Ink 3354">
                  <a:extLst>
                    <a:ext uri="{FF2B5EF4-FFF2-40B4-BE49-F238E27FC236}">
                      <a16:creationId xmlns:a16="http://schemas.microsoft.com/office/drawing/2014/main" id="{578BBB44-2C2A-0CA7-8613-57161BE3555F}"/>
                    </a:ext>
                  </a:extLst>
                </p14:cNvPr>
                <p14:cNvContentPartPr/>
                <p14:nvPr/>
              </p14:nvContentPartPr>
              <p14:xfrm>
                <a:off x="7385780" y="1838240"/>
                <a:ext cx="300600" cy="254520"/>
              </p14:xfrm>
            </p:contentPart>
          </mc:Choice>
          <mc:Fallback xmlns="">
            <p:pic>
              <p:nvPicPr>
                <p:cNvPr id="3355" name="Ink 3354">
                  <a:extLst>
                    <a:ext uri="{FF2B5EF4-FFF2-40B4-BE49-F238E27FC236}">
                      <a16:creationId xmlns:a16="http://schemas.microsoft.com/office/drawing/2014/main" id="{578BBB44-2C2A-0CA7-8613-57161BE3555F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7376780" y="1829600"/>
                  <a:ext cx="31824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3356" name="Ink 3355">
                  <a:extLst>
                    <a:ext uri="{FF2B5EF4-FFF2-40B4-BE49-F238E27FC236}">
                      <a16:creationId xmlns:a16="http://schemas.microsoft.com/office/drawing/2014/main" id="{11BDF644-9994-9A6A-2CC7-6B017E954C51}"/>
                    </a:ext>
                  </a:extLst>
                </p14:cNvPr>
                <p14:cNvContentPartPr/>
                <p14:nvPr/>
              </p14:nvContentPartPr>
              <p14:xfrm>
                <a:off x="7508540" y="2220560"/>
                <a:ext cx="98640" cy="1440"/>
              </p14:xfrm>
            </p:contentPart>
          </mc:Choice>
          <mc:Fallback xmlns="">
            <p:pic>
              <p:nvPicPr>
                <p:cNvPr id="3356" name="Ink 3355">
                  <a:extLst>
                    <a:ext uri="{FF2B5EF4-FFF2-40B4-BE49-F238E27FC236}">
                      <a16:creationId xmlns:a16="http://schemas.microsoft.com/office/drawing/2014/main" id="{11BDF644-9994-9A6A-2CC7-6B017E954C51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7499540" y="2211920"/>
                  <a:ext cx="116280" cy="1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61" name="Group 3360">
            <a:extLst>
              <a:ext uri="{FF2B5EF4-FFF2-40B4-BE49-F238E27FC236}">
                <a16:creationId xmlns:a16="http://schemas.microsoft.com/office/drawing/2014/main" id="{1CA41C9B-AE3A-5D1B-321A-F21DDD51DC64}"/>
              </a:ext>
            </a:extLst>
          </p:cNvPr>
          <p:cNvGrpSpPr/>
          <p:nvPr/>
        </p:nvGrpSpPr>
        <p:grpSpPr>
          <a:xfrm>
            <a:off x="7867820" y="2513960"/>
            <a:ext cx="372960" cy="390600"/>
            <a:chOff x="7867820" y="2513960"/>
            <a:chExt cx="372960" cy="39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358" name="Ink 3357">
                  <a:extLst>
                    <a:ext uri="{FF2B5EF4-FFF2-40B4-BE49-F238E27FC236}">
                      <a16:creationId xmlns:a16="http://schemas.microsoft.com/office/drawing/2014/main" id="{362119D3-9293-5FA3-4462-2B6795258466}"/>
                    </a:ext>
                  </a:extLst>
                </p14:cNvPr>
                <p14:cNvContentPartPr/>
                <p14:nvPr/>
              </p14:nvContentPartPr>
              <p14:xfrm>
                <a:off x="7867820" y="2513960"/>
                <a:ext cx="372960" cy="390600"/>
              </p14:xfrm>
            </p:contentPart>
          </mc:Choice>
          <mc:Fallback xmlns="">
            <p:pic>
              <p:nvPicPr>
                <p:cNvPr id="3358" name="Ink 3357">
                  <a:extLst>
                    <a:ext uri="{FF2B5EF4-FFF2-40B4-BE49-F238E27FC236}">
                      <a16:creationId xmlns:a16="http://schemas.microsoft.com/office/drawing/2014/main" id="{362119D3-9293-5FA3-4462-2B6795258466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7859180" y="2505320"/>
                  <a:ext cx="390600" cy="40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359" name="Ink 3358">
                  <a:extLst>
                    <a:ext uri="{FF2B5EF4-FFF2-40B4-BE49-F238E27FC236}">
                      <a16:creationId xmlns:a16="http://schemas.microsoft.com/office/drawing/2014/main" id="{CECA1D70-A13F-91D1-15AB-D88584983ABE}"/>
                    </a:ext>
                  </a:extLst>
                </p14:cNvPr>
                <p14:cNvContentPartPr/>
                <p14:nvPr/>
              </p14:nvContentPartPr>
              <p14:xfrm>
                <a:off x="7982300" y="2594240"/>
                <a:ext cx="75240" cy="119520"/>
              </p14:xfrm>
            </p:contentPart>
          </mc:Choice>
          <mc:Fallback xmlns="">
            <p:pic>
              <p:nvPicPr>
                <p:cNvPr id="3359" name="Ink 3358">
                  <a:extLst>
                    <a:ext uri="{FF2B5EF4-FFF2-40B4-BE49-F238E27FC236}">
                      <a16:creationId xmlns:a16="http://schemas.microsoft.com/office/drawing/2014/main" id="{CECA1D70-A13F-91D1-15AB-D88584983ABE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7973300" y="2585600"/>
                  <a:ext cx="9288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360" name="Ink 3359">
                  <a:extLst>
                    <a:ext uri="{FF2B5EF4-FFF2-40B4-BE49-F238E27FC236}">
                      <a16:creationId xmlns:a16="http://schemas.microsoft.com/office/drawing/2014/main" id="{CC007E1B-B7D0-2D24-FBE5-2757E337FC80}"/>
                    </a:ext>
                  </a:extLst>
                </p14:cNvPr>
                <p14:cNvContentPartPr/>
                <p14:nvPr/>
              </p14:nvContentPartPr>
              <p14:xfrm>
                <a:off x="8074460" y="2603600"/>
                <a:ext cx="34920" cy="136440"/>
              </p14:xfrm>
            </p:contentPart>
          </mc:Choice>
          <mc:Fallback xmlns="">
            <p:pic>
              <p:nvPicPr>
                <p:cNvPr id="3360" name="Ink 3359">
                  <a:extLst>
                    <a:ext uri="{FF2B5EF4-FFF2-40B4-BE49-F238E27FC236}">
                      <a16:creationId xmlns:a16="http://schemas.microsoft.com/office/drawing/2014/main" id="{CC007E1B-B7D0-2D24-FBE5-2757E337FC80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8065460" y="2594600"/>
                  <a:ext cx="52560" cy="154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35">
            <p14:nvContentPartPr>
              <p14:cNvPr id="386" name="Ink 385">
                <a:extLst>
                  <a:ext uri="{FF2B5EF4-FFF2-40B4-BE49-F238E27FC236}">
                    <a16:creationId xmlns:a16="http://schemas.microsoft.com/office/drawing/2014/main" id="{4124C999-BED2-968A-2A6A-76EC6E72D49B}"/>
                  </a:ext>
                </a:extLst>
              </p14:cNvPr>
              <p14:cNvContentPartPr/>
              <p14:nvPr/>
            </p14:nvContentPartPr>
            <p14:xfrm>
              <a:off x="5832140" y="1631921"/>
              <a:ext cx="304200" cy="417960"/>
            </p14:xfrm>
          </p:contentPart>
        </mc:Choice>
        <mc:Fallback xmlns="">
          <p:pic>
            <p:nvPicPr>
              <p:cNvPr id="386" name="Ink 385">
                <a:extLst>
                  <a:ext uri="{FF2B5EF4-FFF2-40B4-BE49-F238E27FC236}">
                    <a16:creationId xmlns:a16="http://schemas.microsoft.com/office/drawing/2014/main" id="{4124C999-BED2-968A-2A6A-76EC6E72D49B}"/>
                  </a:ext>
                </a:extLst>
              </p:cNvPr>
              <p:cNvPicPr/>
              <p:nvPr/>
            </p:nvPicPr>
            <p:blipFill>
              <a:blip r:embed="rId382"/>
              <a:stretch>
                <a:fillRect/>
              </a:stretch>
            </p:blipFill>
            <p:spPr>
              <a:xfrm>
                <a:off x="5823140" y="1622921"/>
                <a:ext cx="321840" cy="4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6">
            <p14:nvContentPartPr>
              <p14:cNvPr id="387" name="Ink 386">
                <a:extLst>
                  <a:ext uri="{FF2B5EF4-FFF2-40B4-BE49-F238E27FC236}">
                    <a16:creationId xmlns:a16="http://schemas.microsoft.com/office/drawing/2014/main" id="{9A38BA91-DDB3-4059-88BD-EB7D1B340376}"/>
                  </a:ext>
                </a:extLst>
              </p14:cNvPr>
              <p14:cNvContentPartPr/>
              <p14:nvPr/>
            </p14:nvContentPartPr>
            <p14:xfrm>
              <a:off x="6042740" y="1577201"/>
              <a:ext cx="56880" cy="113400"/>
            </p14:xfrm>
          </p:contentPart>
        </mc:Choice>
        <mc:Fallback xmlns="">
          <p:pic>
            <p:nvPicPr>
              <p:cNvPr id="387" name="Ink 386">
                <a:extLst>
                  <a:ext uri="{FF2B5EF4-FFF2-40B4-BE49-F238E27FC236}">
                    <a16:creationId xmlns:a16="http://schemas.microsoft.com/office/drawing/2014/main" id="{9A38BA91-DDB3-4059-88BD-EB7D1B340376}"/>
                  </a:ext>
                </a:extLst>
              </p:cNvPr>
              <p:cNvPicPr/>
              <p:nvPr/>
            </p:nvPicPr>
            <p:blipFill>
              <a:blip r:embed="rId384"/>
              <a:stretch>
                <a:fillRect/>
              </a:stretch>
            </p:blipFill>
            <p:spPr>
              <a:xfrm>
                <a:off x="6034100" y="1568201"/>
                <a:ext cx="7452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7">
            <p14:nvContentPartPr>
              <p14:cNvPr id="388" name="Ink 387">
                <a:extLst>
                  <a:ext uri="{FF2B5EF4-FFF2-40B4-BE49-F238E27FC236}">
                    <a16:creationId xmlns:a16="http://schemas.microsoft.com/office/drawing/2014/main" id="{4F157D07-19B3-6D9A-EB83-43DAEAE7D8A6}"/>
                  </a:ext>
                </a:extLst>
              </p14:cNvPr>
              <p14:cNvContentPartPr/>
              <p14:nvPr/>
            </p14:nvContentPartPr>
            <p14:xfrm>
              <a:off x="6238040" y="1433821"/>
              <a:ext cx="255960" cy="351680"/>
            </p14:xfrm>
          </p:contentPart>
        </mc:Choice>
        <mc:Fallback xmlns="">
          <p:pic>
            <p:nvPicPr>
              <p:cNvPr id="388" name="Ink 387">
                <a:extLst>
                  <a:ext uri="{FF2B5EF4-FFF2-40B4-BE49-F238E27FC236}">
                    <a16:creationId xmlns:a16="http://schemas.microsoft.com/office/drawing/2014/main" id="{4F157D07-19B3-6D9A-EB83-43DAEAE7D8A6}"/>
                  </a:ext>
                </a:extLst>
              </p:cNvPr>
              <p:cNvPicPr/>
              <p:nvPr/>
            </p:nvPicPr>
            <p:blipFill>
              <a:blip r:embed="rId438"/>
              <a:stretch>
                <a:fillRect/>
              </a:stretch>
            </p:blipFill>
            <p:spPr>
              <a:xfrm>
                <a:off x="6229040" y="1424822"/>
                <a:ext cx="273600" cy="3693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9">
            <p14:nvContentPartPr>
              <p14:cNvPr id="3365" name="Ink 3364">
                <a:extLst>
                  <a:ext uri="{FF2B5EF4-FFF2-40B4-BE49-F238E27FC236}">
                    <a16:creationId xmlns:a16="http://schemas.microsoft.com/office/drawing/2014/main" id="{C6867405-5044-BF4F-9045-E95F5CA359E8}"/>
                  </a:ext>
                </a:extLst>
              </p14:cNvPr>
              <p14:cNvContentPartPr/>
              <p14:nvPr/>
            </p14:nvContentPartPr>
            <p14:xfrm>
              <a:off x="5487233" y="1876877"/>
              <a:ext cx="342846" cy="308721"/>
            </p14:xfrm>
          </p:contentPart>
        </mc:Choice>
        <mc:Fallback xmlns="">
          <p:pic>
            <p:nvPicPr>
              <p:cNvPr id="3365" name="Ink 3364">
                <a:extLst>
                  <a:ext uri="{FF2B5EF4-FFF2-40B4-BE49-F238E27FC236}">
                    <a16:creationId xmlns:a16="http://schemas.microsoft.com/office/drawing/2014/main" id="{C6867405-5044-BF4F-9045-E95F5CA359E8}"/>
                  </a:ext>
                </a:extLst>
              </p:cNvPr>
              <p:cNvPicPr/>
              <p:nvPr/>
            </p:nvPicPr>
            <p:blipFill>
              <a:blip r:embed="rId440"/>
              <a:stretch>
                <a:fillRect/>
              </a:stretch>
            </p:blipFill>
            <p:spPr>
              <a:xfrm>
                <a:off x="5478239" y="1867871"/>
                <a:ext cx="360474" cy="3263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1">
            <p14:nvContentPartPr>
              <p14:cNvPr id="396" name="Ink 395">
                <a:extLst>
                  <a:ext uri="{FF2B5EF4-FFF2-40B4-BE49-F238E27FC236}">
                    <a16:creationId xmlns:a16="http://schemas.microsoft.com/office/drawing/2014/main" id="{D3F0767A-D085-F8C0-FC5E-94DF861CDE2C}"/>
                  </a:ext>
                </a:extLst>
              </p14:cNvPr>
              <p14:cNvContentPartPr/>
              <p14:nvPr/>
            </p14:nvContentPartPr>
            <p14:xfrm rot="17667679">
              <a:off x="5569594" y="1501885"/>
              <a:ext cx="198811" cy="273159"/>
            </p14:xfrm>
          </p:contentPart>
        </mc:Choice>
        <mc:Fallback xmlns="">
          <p:pic>
            <p:nvPicPr>
              <p:cNvPr id="396" name="Ink 395">
                <a:extLst>
                  <a:ext uri="{FF2B5EF4-FFF2-40B4-BE49-F238E27FC236}">
                    <a16:creationId xmlns:a16="http://schemas.microsoft.com/office/drawing/2014/main" id="{D3F0767A-D085-F8C0-FC5E-94DF861CDE2C}"/>
                  </a:ext>
                </a:extLst>
              </p:cNvPr>
              <p:cNvPicPr/>
              <p:nvPr/>
            </p:nvPicPr>
            <p:blipFill>
              <a:blip r:embed="rId442"/>
              <a:stretch>
                <a:fillRect/>
              </a:stretch>
            </p:blipFill>
            <p:spPr>
              <a:xfrm rot="17667679">
                <a:off x="5560606" y="1492888"/>
                <a:ext cx="216427" cy="2907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0678A43-6C98-0C7E-282D-5A44F8AE503C}"/>
                  </a:ext>
                </a:extLst>
              </p14:cNvPr>
              <p14:cNvContentPartPr/>
              <p14:nvPr/>
            </p14:nvContentPartPr>
            <p14:xfrm>
              <a:off x="8275200" y="80748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0678A43-6C98-0C7E-282D-5A44F8AE503C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8266200" y="7984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C185AFA-1CCF-8812-3649-268C745B2817}"/>
                  </a:ext>
                </a:extLst>
              </p14:cNvPr>
              <p14:cNvContentPartPr/>
              <p14:nvPr/>
            </p14:nvContentPartPr>
            <p14:xfrm>
              <a:off x="8221920" y="67032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C185AFA-1CCF-8812-3649-268C745B2817}"/>
                  </a:ext>
                </a:extLst>
              </p:cNvPr>
              <p:cNvPicPr/>
              <p:nvPr/>
            </p:nvPicPr>
            <p:blipFill>
              <a:blip r:embed="rId444"/>
              <a:stretch>
                <a:fillRect/>
              </a:stretch>
            </p:blipFill>
            <p:spPr>
              <a:xfrm>
                <a:off x="8212920" y="661320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474155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First: choose your meals.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894111"/>
              </p:ext>
            </p:extLst>
          </p:nvPr>
        </p:nvGraphicFramePr>
        <p:xfrm>
          <a:off x="152400" y="4752975"/>
          <a:ext cx="8801100" cy="215074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background: kitchen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foreground: hands holding a phone with a button “Choose Meal Plan”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 phone and hands slide up; then, the finger clicks on button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923330"/>
            <a:chOff x="7315200" y="921128"/>
            <a:chExt cx="1638300" cy="9233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1: Choose meals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14:cNvPr>
              <p14:cNvContentPartPr/>
              <p14:nvPr/>
            </p14:nvContentPartPr>
            <p14:xfrm>
              <a:off x="5528208" y="2266536"/>
              <a:ext cx="1876320" cy="2439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9568" y="2257896"/>
                <a:ext cx="1893960" cy="24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14:cNvPr>
              <p14:cNvContentPartPr/>
              <p14:nvPr/>
            </p14:nvContentPartPr>
            <p14:xfrm>
              <a:off x="2934408" y="3094536"/>
              <a:ext cx="592920" cy="994680"/>
            </p14:xfrm>
          </p:contentPart>
        </mc:Choice>
        <mc:Fallback xmlns=""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25768" y="3085536"/>
                <a:ext cx="610560" cy="10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14:cNvPr>
              <p14:cNvContentPartPr/>
              <p14:nvPr/>
            </p14:nvContentPartPr>
            <p14:xfrm>
              <a:off x="8654088" y="1140456"/>
              <a:ext cx="145440" cy="578880"/>
            </p14:xfrm>
          </p:contentPart>
        </mc:Choice>
        <mc:Fallback xmlns="">
          <p:pic>
            <p:nvPicPr>
              <p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5448" y="1131456"/>
                <a:ext cx="16308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14:cNvPr>
              <p14:cNvContentPartPr/>
              <p14:nvPr/>
            </p14:nvContentPartPr>
            <p14:xfrm>
              <a:off x="3287568" y="219936"/>
              <a:ext cx="69480" cy="3202560"/>
            </p14:xfrm>
          </p:contentPart>
        </mc:Choice>
        <mc:Fallback xmlns="">
          <p:pic>
            <p:nvPicPr>
              <p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8568" y="211296"/>
                <a:ext cx="87120" cy="322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43" name="Group 3142">
            <a:extLst>
              <a:ext uri="{FF2B5EF4-FFF2-40B4-BE49-F238E27FC236}">
                <a16:creationId xmlns:a16="http://schemas.microsoft.com/office/drawing/2014/main" id="{ACFED387-8443-C277-8D30-6675120F97A0}"/>
              </a:ext>
            </a:extLst>
          </p:cNvPr>
          <p:cNvGrpSpPr/>
          <p:nvPr/>
        </p:nvGrpSpPr>
        <p:grpSpPr>
          <a:xfrm>
            <a:off x="3576648" y="268536"/>
            <a:ext cx="5322960" cy="4364640"/>
            <a:chOff x="3576648" y="268536"/>
            <a:chExt cx="5322960" cy="4364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14:cNvPr>
                <p14:cNvContentPartPr/>
                <p14:nvPr/>
              </p14:nvContentPartPr>
              <p14:xfrm>
                <a:off x="4684728" y="950736"/>
                <a:ext cx="1833120" cy="32148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76088" y="942096"/>
                  <a:ext cx="1850760" cy="32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14:cNvPr>
                <p14:cNvContentPartPr/>
                <p14:nvPr/>
              </p14:nvContentPartPr>
              <p14:xfrm>
                <a:off x="6567168" y="1029936"/>
                <a:ext cx="97560" cy="2124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58168" y="1020936"/>
                  <a:ext cx="115200" cy="21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14:cNvPr>
                <p14:cNvContentPartPr/>
                <p14:nvPr/>
              </p14:nvContentPartPr>
              <p14:xfrm>
                <a:off x="6580848" y="1654536"/>
                <a:ext cx="292320" cy="5274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72208" y="1645896"/>
                  <a:ext cx="30996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14:cNvPr>
                <p14:cNvContentPartPr/>
                <p14:nvPr/>
              </p14:nvContentPartPr>
              <p14:xfrm>
                <a:off x="6594528" y="2181576"/>
                <a:ext cx="420120" cy="3902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85888" y="2172576"/>
                  <a:ext cx="43776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14:cNvPr>
                <p14:cNvContentPartPr/>
                <p14:nvPr/>
              </p14:nvContentPartPr>
              <p14:xfrm>
                <a:off x="6652488" y="2626896"/>
                <a:ext cx="373680" cy="4305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43488" y="2617896"/>
                  <a:ext cx="391320" cy="44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14:cNvPr>
                <p14:cNvContentPartPr/>
                <p14:nvPr/>
              </p14:nvContentPartPr>
              <p14:xfrm>
                <a:off x="4209888" y="2099136"/>
                <a:ext cx="468360" cy="25340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01248" y="2090136"/>
                  <a:ext cx="486000" cy="25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14:cNvPr>
                <p14:cNvContentPartPr/>
                <p14:nvPr/>
              </p14:nvContentPartPr>
              <p14:xfrm>
                <a:off x="5262168" y="4147536"/>
                <a:ext cx="255960" cy="4809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53528" y="4138896"/>
                  <a:ext cx="27360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14:cNvPr>
                <p14:cNvContentPartPr/>
                <p14:nvPr/>
              </p14:nvContentPartPr>
              <p14:xfrm>
                <a:off x="4719288" y="988176"/>
                <a:ext cx="383040" cy="298116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710648" y="979176"/>
                  <a:ext cx="400680" cy="29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14:cNvPr>
                <p14:cNvContentPartPr/>
                <p14:nvPr/>
              </p14:nvContentPartPr>
              <p14:xfrm>
                <a:off x="4780128" y="3939096"/>
                <a:ext cx="726480" cy="20016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771128" y="3930456"/>
                  <a:ext cx="7441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14:cNvPr>
                <p14:cNvContentPartPr/>
                <p14:nvPr/>
              </p14:nvContentPartPr>
              <p14:xfrm>
                <a:off x="5132568" y="994656"/>
                <a:ext cx="1479240" cy="8388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23568" y="985656"/>
                  <a:ext cx="1496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14:cNvPr>
                <p14:cNvContentPartPr/>
                <p14:nvPr/>
              </p14:nvContentPartPr>
              <p14:xfrm>
                <a:off x="6542328" y="1029936"/>
                <a:ext cx="82800" cy="203616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533328" y="1020936"/>
                  <a:ext cx="100440" cy="20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14:cNvPr>
                <p14:cNvContentPartPr/>
                <p14:nvPr/>
              </p14:nvContentPartPr>
              <p14:xfrm>
                <a:off x="3576648" y="3039456"/>
                <a:ext cx="743760" cy="18000"/>
              </p14:xfrm>
            </p:contentPart>
          </mc:Choice>
          <mc:Fallback xmlns=""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568008" y="3030816"/>
                  <a:ext cx="7614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14:cNvPr>
                <p14:cNvContentPartPr/>
                <p14:nvPr/>
              </p14:nvContentPartPr>
              <p14:xfrm>
                <a:off x="3816048" y="1806456"/>
                <a:ext cx="19800" cy="119844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807408" y="1797816"/>
                  <a:ext cx="37440" cy="12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14:cNvPr>
                <p14:cNvContentPartPr/>
                <p14:nvPr/>
              </p14:nvContentPartPr>
              <p14:xfrm>
                <a:off x="3827208" y="1968816"/>
                <a:ext cx="752040" cy="3312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818568" y="1960176"/>
                  <a:ext cx="7696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14:cNvPr>
                <p14:cNvContentPartPr/>
                <p14:nvPr/>
              </p14:nvContentPartPr>
              <p14:xfrm>
                <a:off x="3821808" y="1854696"/>
                <a:ext cx="964080" cy="7272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812808" y="1846056"/>
                  <a:ext cx="981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14:cNvPr>
                <p14:cNvContentPartPr/>
                <p14:nvPr/>
              </p14:nvContentPartPr>
              <p14:xfrm>
                <a:off x="6891888" y="1924896"/>
                <a:ext cx="930960" cy="7488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883248" y="1916256"/>
                  <a:ext cx="948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14:cNvPr>
                <p14:cNvContentPartPr/>
                <p14:nvPr/>
              </p14:nvContentPartPr>
              <p14:xfrm>
                <a:off x="6886488" y="2003736"/>
                <a:ext cx="1027440" cy="90720"/>
              </p14:xfrm>
            </p:contentPart>
          </mc:Choice>
          <mc:Fallback xmlns=""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877848" y="1994736"/>
                  <a:ext cx="1045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14:cNvPr>
                <p14:cNvContentPartPr/>
                <p14:nvPr/>
              </p14:nvContentPartPr>
              <p14:xfrm>
                <a:off x="7872168" y="2078616"/>
                <a:ext cx="53280" cy="100080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863528" y="2069616"/>
                  <a:ext cx="70920" cy="10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14:cNvPr>
                <p14:cNvContentPartPr/>
                <p14:nvPr/>
              </p14:nvContentPartPr>
              <p14:xfrm>
                <a:off x="6781728" y="2903736"/>
                <a:ext cx="2117880" cy="16272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773088" y="2894736"/>
                  <a:ext cx="21355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14:cNvPr>
                <p14:cNvContentPartPr/>
                <p14:nvPr/>
              </p14:nvContentPartPr>
              <p14:xfrm>
                <a:off x="7902768" y="792696"/>
                <a:ext cx="63720" cy="1371600"/>
              </p14:xfrm>
            </p:contentPart>
          </mc:Choice>
          <mc:Fallback xmlns=""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893768" y="784056"/>
                  <a:ext cx="81360" cy="13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14:cNvPr>
                <p14:cNvContentPartPr/>
                <p14:nvPr/>
              </p14:nvContentPartPr>
              <p14:xfrm>
                <a:off x="3700488" y="377976"/>
                <a:ext cx="16920" cy="195840"/>
              </p14:xfrm>
            </p:contentPart>
          </mc:Choice>
          <mc:Fallback xmlns=""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691848" y="369336"/>
                  <a:ext cx="3456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14:cNvPr>
                <p14:cNvContentPartPr/>
                <p14:nvPr/>
              </p14:nvContentPartPr>
              <p14:xfrm>
                <a:off x="3673128" y="312096"/>
                <a:ext cx="1434960" cy="105840"/>
              </p14:xfrm>
            </p:contentPart>
          </mc:Choice>
          <mc:Fallback xmlns="">
            <p:pic>
              <p:nvPicPr>
                <p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664128" y="303456"/>
                  <a:ext cx="1452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14:cNvPr>
                <p14:cNvContentPartPr/>
                <p14:nvPr/>
              </p14:nvContentPartPr>
              <p14:xfrm>
                <a:off x="3805248" y="413256"/>
                <a:ext cx="1330560" cy="147240"/>
              </p14:xfrm>
            </p:contentPart>
          </mc:Choice>
          <mc:Fallback xmlns=""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796248" y="404256"/>
                  <a:ext cx="13482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14:cNvPr>
                <p14:cNvContentPartPr/>
                <p14:nvPr/>
              </p14:nvContentPartPr>
              <p14:xfrm>
                <a:off x="3695088" y="809976"/>
                <a:ext cx="25200" cy="186120"/>
              </p14:xfrm>
            </p:contentPart>
          </mc:Choice>
          <mc:Fallback xmlns="">
            <p:pic>
              <p:nvPicPr>
                <p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686088" y="801336"/>
                  <a:ext cx="42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14:cNvPr>
                <p14:cNvContentPartPr/>
                <p14:nvPr/>
              </p14:nvContentPartPr>
              <p14:xfrm>
                <a:off x="3736488" y="746256"/>
                <a:ext cx="1348560" cy="95040"/>
              </p14:xfrm>
            </p:contentPart>
          </mc:Choice>
          <mc:Fallback xmlns=""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3727488" y="737616"/>
                  <a:ext cx="13662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14:cNvPr>
                <p14:cNvContentPartPr/>
                <p14:nvPr/>
              </p14:nvContentPartPr>
              <p14:xfrm>
                <a:off x="3817128" y="878016"/>
                <a:ext cx="1206360" cy="68400"/>
              </p14:xfrm>
            </p:contentPart>
          </mc:Choice>
          <mc:Fallback xmlns=""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808128" y="869376"/>
                  <a:ext cx="12240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14:cNvPr>
                <p14:cNvContentPartPr/>
                <p14:nvPr/>
              </p14:nvContentPartPr>
              <p14:xfrm>
                <a:off x="4006128" y="1179696"/>
                <a:ext cx="41760" cy="668880"/>
              </p14:xfrm>
            </p:contentPart>
          </mc:Choice>
          <mc:Fallback xmlns=""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997488" y="1171056"/>
                  <a:ext cx="59400" cy="68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14:cNvPr>
                <p14:cNvContentPartPr/>
                <p14:nvPr/>
              </p14:nvContentPartPr>
              <p14:xfrm>
                <a:off x="4014408" y="1080336"/>
                <a:ext cx="581400" cy="678240"/>
              </p14:xfrm>
            </p:contentPart>
          </mc:Choice>
          <mc:Fallback xmlns=""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005768" y="1071336"/>
                  <a:ext cx="599040" cy="69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14:cNvPr>
                <p14:cNvContentPartPr/>
                <p14:nvPr/>
              </p14:nvContentPartPr>
              <p14:xfrm>
                <a:off x="4177488" y="1169976"/>
                <a:ext cx="277920" cy="117000"/>
              </p14:xfrm>
            </p:contentPart>
          </mc:Choice>
          <mc:Fallback xmlns=""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168488" y="1160976"/>
                  <a:ext cx="2955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14:cNvPr>
                <p14:cNvContentPartPr/>
                <p14:nvPr/>
              </p14:nvContentPartPr>
              <p14:xfrm>
                <a:off x="4094328" y="1711776"/>
                <a:ext cx="625320" cy="29160"/>
              </p14:xfrm>
            </p:contentPart>
          </mc:Choice>
          <mc:Fallback xmlns=""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085688" y="1703136"/>
                  <a:ext cx="642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14:cNvPr>
                <p14:cNvContentPartPr/>
                <p14:nvPr/>
              </p14:nvContentPartPr>
              <p14:xfrm>
                <a:off x="6883608" y="1402536"/>
                <a:ext cx="38880" cy="441720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874968" y="1393536"/>
                  <a:ext cx="5652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14:cNvPr>
                <p14:cNvContentPartPr/>
                <p14:nvPr/>
              </p14:nvContentPartPr>
              <p14:xfrm>
                <a:off x="6958128" y="1361136"/>
                <a:ext cx="763200" cy="579960"/>
              </p14:xfrm>
            </p:contentPart>
          </mc:Choice>
          <mc:Fallback xmlns=""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949128" y="1352136"/>
                  <a:ext cx="78084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14:cNvPr>
                <p14:cNvContentPartPr/>
                <p14:nvPr/>
              </p14:nvContentPartPr>
              <p14:xfrm>
                <a:off x="7046328" y="1470936"/>
                <a:ext cx="484920" cy="305280"/>
              </p14:xfrm>
            </p:contentPart>
          </mc:Choice>
          <mc:Fallback xmlns=""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037328" y="1461936"/>
                  <a:ext cx="5025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14:cNvPr>
                <p14:cNvContentPartPr/>
                <p14:nvPr/>
              </p14:nvContentPartPr>
              <p14:xfrm>
                <a:off x="7566528" y="1679376"/>
                <a:ext cx="110520" cy="160920"/>
              </p14:xfrm>
            </p:contentPart>
          </mc:Choice>
          <mc:Fallback xmlns=""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557888" y="1670376"/>
                  <a:ext cx="1281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14:cNvPr>
                <p14:cNvContentPartPr/>
                <p14:nvPr/>
              </p14:nvContentPartPr>
              <p14:xfrm>
                <a:off x="7571928" y="1501536"/>
                <a:ext cx="128160" cy="11700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562928" y="1492536"/>
                  <a:ext cx="1458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14:cNvPr>
                <p14:cNvContentPartPr/>
                <p14:nvPr/>
              </p14:nvContentPartPr>
              <p14:xfrm>
                <a:off x="6619368" y="808176"/>
                <a:ext cx="1118160" cy="390960"/>
              </p14:xfrm>
            </p:contentPart>
          </mc:Choice>
          <mc:Fallback xmlns=""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610728" y="799176"/>
                  <a:ext cx="113580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14:cNvPr>
                <p14:cNvContentPartPr/>
                <p14:nvPr/>
              </p14:nvContentPartPr>
              <p14:xfrm>
                <a:off x="5985408" y="268536"/>
                <a:ext cx="50400" cy="684360"/>
              </p14:xfrm>
            </p:contentPart>
          </mc:Choice>
          <mc:Fallback xmlns=""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976768" y="259536"/>
                  <a:ext cx="68040" cy="70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14:cNvPr>
                <p14:cNvContentPartPr/>
                <p14:nvPr/>
              </p14:nvContentPartPr>
              <p14:xfrm>
                <a:off x="6900168" y="740136"/>
                <a:ext cx="19800" cy="382320"/>
              </p14:xfrm>
            </p:contentPart>
          </mc:Choice>
          <mc:Fallback xmlns=""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891528" y="731136"/>
                  <a:ext cx="37440" cy="39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14:cNvPr>
                <p14:cNvContentPartPr/>
                <p14:nvPr/>
              </p14:nvContentPartPr>
              <p14:xfrm>
                <a:off x="6641328" y="887016"/>
                <a:ext cx="152280" cy="97200"/>
              </p14:xfrm>
            </p:contentPart>
          </mc:Choice>
          <mc:Fallback xmlns=""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632688" y="878016"/>
                  <a:ext cx="1699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14:cNvPr>
                <p14:cNvContentPartPr/>
                <p14:nvPr/>
              </p14:nvContentPartPr>
              <p14:xfrm>
                <a:off x="7071168" y="930936"/>
                <a:ext cx="165960" cy="75600"/>
              </p14:xfrm>
            </p:contentPart>
          </mc:Choice>
          <mc:Fallback xmlns=""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062168" y="922296"/>
                  <a:ext cx="183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14:cNvPr>
                <p14:cNvContentPartPr/>
                <p14:nvPr/>
              </p14:nvContentPartPr>
              <p14:xfrm>
                <a:off x="3832608" y="2293176"/>
                <a:ext cx="636480" cy="84240"/>
              </p14:xfrm>
            </p:contentPart>
          </mc:Choice>
          <mc:Fallback xmlns=""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3823968" y="2284176"/>
                  <a:ext cx="6541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14:cNvPr>
                <p14:cNvContentPartPr/>
                <p14:nvPr/>
              </p14:nvContentPartPr>
              <p14:xfrm>
                <a:off x="6971808" y="2359416"/>
                <a:ext cx="886320" cy="149400"/>
              </p14:xfrm>
            </p:contentPart>
          </mc:Choice>
          <mc:Fallback xmlns=""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63168" y="2350776"/>
                  <a:ext cx="90396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8" name="Group 3097">
            <a:extLst>
              <a:ext uri="{FF2B5EF4-FFF2-40B4-BE49-F238E27FC236}">
                <a16:creationId xmlns:a16="http://schemas.microsoft.com/office/drawing/2014/main" id="{AC48E575-0F6B-7619-D4CF-0952020ECCA2}"/>
              </a:ext>
            </a:extLst>
          </p:cNvPr>
          <p:cNvGrpSpPr/>
          <p:nvPr/>
        </p:nvGrpSpPr>
        <p:grpSpPr>
          <a:xfrm>
            <a:off x="4928473" y="2388174"/>
            <a:ext cx="937080" cy="720720"/>
            <a:chOff x="4928473" y="2388174"/>
            <a:chExt cx="937080" cy="72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154" name="Ink 3153">
                  <a:extLst>
                    <a:ext uri="{FF2B5EF4-FFF2-40B4-BE49-F238E27FC236}">
                      <a16:creationId xmlns:a16="http://schemas.microsoft.com/office/drawing/2014/main" id="{B4DD0E8F-DCD6-E2F8-281C-80956F2FB016}"/>
                    </a:ext>
                  </a:extLst>
                </p14:cNvPr>
                <p14:cNvContentPartPr/>
                <p14:nvPr/>
              </p14:nvContentPartPr>
              <p14:xfrm>
                <a:off x="5057353" y="2504094"/>
                <a:ext cx="165240" cy="190080"/>
              </p14:xfrm>
            </p:contentPart>
          </mc:Choice>
          <mc:Fallback>
            <p:pic>
              <p:nvPicPr>
                <p:cNvPr id="3154" name="Ink 3153">
                  <a:extLst>
                    <a:ext uri="{FF2B5EF4-FFF2-40B4-BE49-F238E27FC236}">
                      <a16:creationId xmlns:a16="http://schemas.microsoft.com/office/drawing/2014/main" id="{B4DD0E8F-DCD6-E2F8-281C-80956F2FB016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048713" y="2495454"/>
                  <a:ext cx="18288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155" name="Ink 3154">
                  <a:extLst>
                    <a:ext uri="{FF2B5EF4-FFF2-40B4-BE49-F238E27FC236}">
                      <a16:creationId xmlns:a16="http://schemas.microsoft.com/office/drawing/2014/main" id="{F247C105-D239-4A5C-39FC-9548123812A8}"/>
                    </a:ext>
                  </a:extLst>
                </p14:cNvPr>
                <p14:cNvContentPartPr/>
                <p14:nvPr/>
              </p14:nvContentPartPr>
              <p14:xfrm>
                <a:off x="5236993" y="2465574"/>
                <a:ext cx="177480" cy="220320"/>
              </p14:xfrm>
            </p:contentPart>
          </mc:Choice>
          <mc:Fallback>
            <p:pic>
              <p:nvPicPr>
                <p:cNvPr id="3155" name="Ink 3154">
                  <a:extLst>
                    <a:ext uri="{FF2B5EF4-FFF2-40B4-BE49-F238E27FC236}">
                      <a16:creationId xmlns:a16="http://schemas.microsoft.com/office/drawing/2014/main" id="{F247C105-D239-4A5C-39FC-9548123812A8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228353" y="2456574"/>
                  <a:ext cx="19512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1ED5F6E2-36CC-FE32-F4AB-41A67DACCE45}"/>
                    </a:ext>
                  </a:extLst>
                </p14:cNvPr>
                <p14:cNvContentPartPr/>
                <p14:nvPr/>
              </p14:nvContentPartPr>
              <p14:xfrm>
                <a:off x="5460913" y="2546934"/>
                <a:ext cx="88560" cy="109440"/>
              </p14:xfrm>
            </p:contentPart>
          </mc:Choice>
          <mc:Fallback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1ED5F6E2-36CC-FE32-F4AB-41A67DACCE4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451913" y="2538294"/>
                  <a:ext cx="1062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F725B021-0637-C8DA-7EC3-92B90D7B73A9}"/>
                    </a:ext>
                  </a:extLst>
                </p14:cNvPr>
                <p14:cNvContentPartPr/>
                <p14:nvPr/>
              </p14:nvContentPartPr>
              <p14:xfrm>
                <a:off x="5601673" y="2531094"/>
                <a:ext cx="81360" cy="117720"/>
              </p14:xfrm>
            </p:contentPart>
          </mc:Choice>
          <mc:Fallback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F725B021-0637-C8DA-7EC3-92B90D7B73A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592673" y="2522094"/>
                  <a:ext cx="9900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158" name="Ink 3157">
                  <a:extLst>
                    <a:ext uri="{FF2B5EF4-FFF2-40B4-BE49-F238E27FC236}">
                      <a16:creationId xmlns:a16="http://schemas.microsoft.com/office/drawing/2014/main" id="{96D94F36-7F2C-5CD1-4A85-8BB4398F28B2}"/>
                    </a:ext>
                  </a:extLst>
                </p14:cNvPr>
                <p14:cNvContentPartPr/>
                <p14:nvPr/>
              </p14:nvContentPartPr>
              <p14:xfrm>
                <a:off x="5714353" y="2566014"/>
                <a:ext cx="55080" cy="109080"/>
              </p14:xfrm>
            </p:contentPart>
          </mc:Choice>
          <mc:Fallback>
            <p:pic>
              <p:nvPicPr>
                <p:cNvPr id="3158" name="Ink 3157">
                  <a:extLst>
                    <a:ext uri="{FF2B5EF4-FFF2-40B4-BE49-F238E27FC236}">
                      <a16:creationId xmlns:a16="http://schemas.microsoft.com/office/drawing/2014/main" id="{96D94F36-7F2C-5CD1-4A85-8BB4398F28B2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705713" y="2557374"/>
                  <a:ext cx="7272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34EEDED3-BF50-90F7-75A9-808E174095F3}"/>
                    </a:ext>
                  </a:extLst>
                </p14:cNvPr>
                <p14:cNvContentPartPr/>
                <p14:nvPr/>
              </p14:nvContentPartPr>
              <p14:xfrm>
                <a:off x="5386753" y="2861934"/>
                <a:ext cx="82080" cy="211320"/>
              </p14:xfrm>
            </p:contentPart>
          </mc:Choice>
          <mc:Fallback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34EEDED3-BF50-90F7-75A9-808E174095F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378113" y="2852934"/>
                  <a:ext cx="997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63A30638-7A04-E877-C8BC-25508BC46B5D}"/>
                    </a:ext>
                  </a:extLst>
                </p14:cNvPr>
                <p14:cNvContentPartPr/>
                <p14:nvPr/>
              </p14:nvContentPartPr>
              <p14:xfrm>
                <a:off x="5555233" y="2829894"/>
                <a:ext cx="23400" cy="188280"/>
              </p14:xfrm>
            </p:contentPart>
          </mc:Choice>
          <mc:Fallback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63A30638-7A04-E877-C8BC-25508BC46B5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546593" y="2821254"/>
                  <a:ext cx="4104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1DA3ABA8-4639-8D90-E612-5A94BB5A18E8}"/>
                    </a:ext>
                  </a:extLst>
                </p14:cNvPr>
                <p14:cNvContentPartPr/>
                <p14:nvPr/>
              </p14:nvContentPartPr>
              <p14:xfrm>
                <a:off x="5625073" y="2893254"/>
                <a:ext cx="116280" cy="115920"/>
              </p14:xfrm>
            </p:contentPart>
          </mc:Choice>
          <mc:Fallback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1DA3ABA8-4639-8D90-E612-5A94BB5A18E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616073" y="2884254"/>
                  <a:ext cx="1339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3DA08C8D-5137-9246-572B-48FB301E9E24}"/>
                    </a:ext>
                  </a:extLst>
                </p14:cNvPr>
                <p14:cNvContentPartPr/>
                <p14:nvPr/>
              </p14:nvContentPartPr>
              <p14:xfrm>
                <a:off x="5761873" y="2892174"/>
                <a:ext cx="95040" cy="125280"/>
              </p14:xfrm>
            </p:contentPart>
          </mc:Choice>
          <mc:Fallback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3DA08C8D-5137-9246-572B-48FB301E9E2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753233" y="2883174"/>
                  <a:ext cx="11268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2F19E357-8B73-2DDF-3149-8AF88CEC7E62}"/>
                    </a:ext>
                  </a:extLst>
                </p14:cNvPr>
                <p14:cNvContentPartPr/>
                <p14:nvPr/>
              </p14:nvContentPartPr>
              <p14:xfrm>
                <a:off x="4928473" y="2388174"/>
                <a:ext cx="937080" cy="720720"/>
              </p14:xfrm>
            </p:contentPart>
          </mc:Choice>
          <mc:Fallback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2F19E357-8B73-2DDF-3149-8AF88CEC7E62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919473" y="2379534"/>
                  <a:ext cx="954720" cy="738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5" name="Group 3104">
            <a:extLst>
              <a:ext uri="{FF2B5EF4-FFF2-40B4-BE49-F238E27FC236}">
                <a16:creationId xmlns:a16="http://schemas.microsoft.com/office/drawing/2014/main" id="{0EA84B88-6EEB-644B-D65A-2781E147F7B7}"/>
              </a:ext>
            </a:extLst>
          </p:cNvPr>
          <p:cNvGrpSpPr/>
          <p:nvPr/>
        </p:nvGrpSpPr>
        <p:grpSpPr>
          <a:xfrm>
            <a:off x="6057073" y="2386734"/>
            <a:ext cx="550440" cy="658440"/>
            <a:chOff x="6057073" y="2386734"/>
            <a:chExt cx="550440" cy="65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165" name="Ink 3164">
                  <a:extLst>
                    <a:ext uri="{FF2B5EF4-FFF2-40B4-BE49-F238E27FC236}">
                      <a16:creationId xmlns:a16="http://schemas.microsoft.com/office/drawing/2014/main" id="{EC0CFD06-EBB5-5185-8CE1-760ADC42CB75}"/>
                    </a:ext>
                  </a:extLst>
                </p14:cNvPr>
                <p14:cNvContentPartPr/>
                <p14:nvPr/>
              </p14:nvContentPartPr>
              <p14:xfrm>
                <a:off x="6103153" y="2504094"/>
                <a:ext cx="120600" cy="162360"/>
              </p14:xfrm>
            </p:contentPart>
          </mc:Choice>
          <mc:Fallback>
            <p:pic>
              <p:nvPicPr>
                <p:cNvPr id="3165" name="Ink 3164">
                  <a:extLst>
                    <a:ext uri="{FF2B5EF4-FFF2-40B4-BE49-F238E27FC236}">
                      <a16:creationId xmlns:a16="http://schemas.microsoft.com/office/drawing/2014/main" id="{EC0CFD06-EBB5-5185-8CE1-760ADC42CB7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094513" y="2495454"/>
                  <a:ext cx="13824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166" name="Ink 3165">
                  <a:extLst>
                    <a:ext uri="{FF2B5EF4-FFF2-40B4-BE49-F238E27FC236}">
                      <a16:creationId xmlns:a16="http://schemas.microsoft.com/office/drawing/2014/main" id="{76AF9823-3925-B08C-42A0-D70790476550}"/>
                    </a:ext>
                  </a:extLst>
                </p14:cNvPr>
                <p14:cNvContentPartPr/>
                <p14:nvPr/>
              </p14:nvContentPartPr>
              <p14:xfrm>
                <a:off x="6246433" y="2571414"/>
                <a:ext cx="93240" cy="124920"/>
              </p14:xfrm>
            </p:contentPart>
          </mc:Choice>
          <mc:Fallback>
            <p:pic>
              <p:nvPicPr>
                <p:cNvPr id="3166" name="Ink 3165">
                  <a:extLst>
                    <a:ext uri="{FF2B5EF4-FFF2-40B4-BE49-F238E27FC236}">
                      <a16:creationId xmlns:a16="http://schemas.microsoft.com/office/drawing/2014/main" id="{76AF9823-3925-B08C-42A0-D70790476550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237793" y="2562414"/>
                  <a:ext cx="1108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167" name="Ink 3166">
                  <a:extLst>
                    <a:ext uri="{FF2B5EF4-FFF2-40B4-BE49-F238E27FC236}">
                      <a16:creationId xmlns:a16="http://schemas.microsoft.com/office/drawing/2014/main" id="{6A14F3BA-9E20-1DF6-7B61-471DB490E451}"/>
                    </a:ext>
                  </a:extLst>
                </p14:cNvPr>
                <p14:cNvContentPartPr/>
                <p14:nvPr/>
              </p14:nvContentPartPr>
              <p14:xfrm>
                <a:off x="6354073" y="2564214"/>
                <a:ext cx="120600" cy="128880"/>
              </p14:xfrm>
            </p:contentPart>
          </mc:Choice>
          <mc:Fallback>
            <p:pic>
              <p:nvPicPr>
                <p:cNvPr id="3167" name="Ink 3166">
                  <a:extLst>
                    <a:ext uri="{FF2B5EF4-FFF2-40B4-BE49-F238E27FC236}">
                      <a16:creationId xmlns:a16="http://schemas.microsoft.com/office/drawing/2014/main" id="{6A14F3BA-9E20-1DF6-7B61-471DB490E451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345073" y="2555574"/>
                  <a:ext cx="1382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CCF7E363-A084-4377-791A-2DD45B91FE97}"/>
                    </a:ext>
                  </a:extLst>
                </p14:cNvPr>
                <p14:cNvContentPartPr/>
                <p14:nvPr/>
              </p14:nvContentPartPr>
              <p14:xfrm>
                <a:off x="6476473" y="2458734"/>
                <a:ext cx="31320" cy="262800"/>
              </p14:xfrm>
            </p:contentPart>
          </mc:Choice>
          <mc:Fallback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CCF7E363-A084-4377-791A-2DD45B91FE97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467473" y="2450094"/>
                  <a:ext cx="4896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103" name="Ink 3102">
                  <a:extLst>
                    <a:ext uri="{FF2B5EF4-FFF2-40B4-BE49-F238E27FC236}">
                      <a16:creationId xmlns:a16="http://schemas.microsoft.com/office/drawing/2014/main" id="{29F065A0-96DD-7AA6-7A79-A0F80770400A}"/>
                    </a:ext>
                  </a:extLst>
                </p14:cNvPr>
                <p14:cNvContentPartPr/>
                <p14:nvPr/>
              </p14:nvContentPartPr>
              <p14:xfrm>
                <a:off x="6057073" y="2386734"/>
                <a:ext cx="550440" cy="658440"/>
              </p14:xfrm>
            </p:contentPart>
          </mc:Choice>
          <mc:Fallback>
            <p:pic>
              <p:nvPicPr>
                <p:cNvPr id="3103" name="Ink 3102">
                  <a:extLst>
                    <a:ext uri="{FF2B5EF4-FFF2-40B4-BE49-F238E27FC236}">
                      <a16:creationId xmlns:a16="http://schemas.microsoft.com/office/drawing/2014/main" id="{29F065A0-96DD-7AA6-7A79-A0F80770400A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048073" y="2377734"/>
                  <a:ext cx="568080" cy="676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9" name="Group 3108">
            <a:extLst>
              <a:ext uri="{FF2B5EF4-FFF2-40B4-BE49-F238E27FC236}">
                <a16:creationId xmlns:a16="http://schemas.microsoft.com/office/drawing/2014/main" id="{76998DF1-0D44-2F95-9061-48DD96C10BA9}"/>
              </a:ext>
            </a:extLst>
          </p:cNvPr>
          <p:cNvGrpSpPr/>
          <p:nvPr/>
        </p:nvGrpSpPr>
        <p:grpSpPr>
          <a:xfrm>
            <a:off x="4804993" y="1901454"/>
            <a:ext cx="1646280" cy="406800"/>
            <a:chOff x="4804993" y="1901454"/>
            <a:chExt cx="1646280" cy="406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118DB203-90F1-7F55-4867-29512B27057D}"/>
                    </a:ext>
                  </a:extLst>
                </p14:cNvPr>
                <p14:cNvContentPartPr/>
                <p14:nvPr/>
              </p14:nvContentPartPr>
              <p14:xfrm>
                <a:off x="5000833" y="1945014"/>
                <a:ext cx="251640" cy="246600"/>
              </p14:xfrm>
            </p:contentPart>
          </mc:Choice>
          <mc:Fallback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118DB203-90F1-7F55-4867-29512B27057D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991833" y="1936014"/>
                  <a:ext cx="2692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A02DAB06-4D43-2719-2119-3DBA412C0EA6}"/>
                    </a:ext>
                  </a:extLst>
                </p14:cNvPr>
                <p14:cNvContentPartPr/>
                <p14:nvPr/>
              </p14:nvContentPartPr>
              <p14:xfrm>
                <a:off x="5374153" y="2012334"/>
                <a:ext cx="143640" cy="145080"/>
              </p14:xfrm>
            </p:contentPart>
          </mc:Choice>
          <mc:Fallback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A02DAB06-4D43-2719-2119-3DBA412C0EA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365153" y="2003694"/>
                  <a:ext cx="1612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3EFCCF32-AE1E-F33D-3374-15225D848BE0}"/>
                    </a:ext>
                  </a:extLst>
                </p14:cNvPr>
                <p14:cNvContentPartPr/>
                <p14:nvPr/>
              </p14:nvContentPartPr>
              <p14:xfrm>
                <a:off x="5597353" y="1998654"/>
                <a:ext cx="154080" cy="138240"/>
              </p14:xfrm>
            </p:contentPart>
          </mc:Choice>
          <mc:Fallback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3EFCCF32-AE1E-F33D-3374-15225D848BE0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588713" y="1989654"/>
                  <a:ext cx="17172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3A130A32-863C-5C5D-D98C-A6E33F93F235}"/>
                    </a:ext>
                  </a:extLst>
                </p14:cNvPr>
                <p14:cNvContentPartPr/>
                <p14:nvPr/>
              </p14:nvContentPartPr>
              <p14:xfrm>
                <a:off x="5787073" y="1901454"/>
                <a:ext cx="23400" cy="308880"/>
              </p14:xfrm>
            </p:contentPart>
          </mc:Choice>
          <mc:Fallback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3A130A32-863C-5C5D-D98C-A6E33F93F23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778433" y="1892454"/>
                  <a:ext cx="410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836D6696-DA3F-FBB4-A0C6-239134045E37}"/>
                    </a:ext>
                  </a:extLst>
                </p14:cNvPr>
                <p14:cNvContentPartPr/>
                <p14:nvPr/>
              </p14:nvContentPartPr>
              <p14:xfrm>
                <a:off x="5894713" y="1958334"/>
                <a:ext cx="18360" cy="191520"/>
              </p14:xfrm>
            </p:contentPart>
          </mc:Choice>
          <mc:Fallback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836D6696-DA3F-FBB4-A0C6-239134045E3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885713" y="1949694"/>
                  <a:ext cx="360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E3C89B5D-2600-51D6-B115-0E3E8E924C56}"/>
                    </a:ext>
                  </a:extLst>
                </p14:cNvPr>
                <p14:cNvContentPartPr/>
                <p14:nvPr/>
              </p14:nvContentPartPr>
              <p14:xfrm>
                <a:off x="5873473" y="1905054"/>
                <a:ext cx="180720" cy="60480"/>
              </p14:xfrm>
            </p:contentPart>
          </mc:Choice>
          <mc:Fallback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E3C89B5D-2600-51D6-B115-0E3E8E924C56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864833" y="1896054"/>
                  <a:ext cx="1983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18EDC28F-22F8-67E3-3260-84DEC14E43BE}"/>
                    </a:ext>
                  </a:extLst>
                </p14:cNvPr>
                <p14:cNvContentPartPr/>
                <p14:nvPr/>
              </p14:nvContentPartPr>
              <p14:xfrm>
                <a:off x="5886073" y="2057334"/>
                <a:ext cx="135360" cy="15480"/>
              </p14:xfrm>
            </p:contentPart>
          </mc:Choice>
          <mc:Fallback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18EDC28F-22F8-67E3-3260-84DEC14E43BE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877433" y="2048694"/>
                  <a:ext cx="15300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5EE83295-6761-BD94-C930-4EBE742F7BE5}"/>
                    </a:ext>
                  </a:extLst>
                </p14:cNvPr>
                <p14:cNvContentPartPr/>
                <p14:nvPr/>
              </p14:nvContentPartPr>
              <p14:xfrm>
                <a:off x="6063193" y="2009814"/>
                <a:ext cx="108000" cy="122760"/>
              </p14:xfrm>
            </p:contentPart>
          </mc:Choice>
          <mc:Fallback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5EE83295-6761-BD94-C930-4EBE742F7BE5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054553" y="2001174"/>
                  <a:ext cx="125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F0AEE4E1-2F09-5652-B979-51B936710DD3}"/>
                    </a:ext>
                  </a:extLst>
                </p14:cNvPr>
                <p14:cNvContentPartPr/>
                <p14:nvPr/>
              </p14:nvContentPartPr>
              <p14:xfrm>
                <a:off x="6210793" y="2013774"/>
                <a:ext cx="99360" cy="87480"/>
              </p14:xfrm>
            </p:contentPart>
          </mc:Choice>
          <mc:Fallback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F0AEE4E1-2F09-5652-B979-51B936710DD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201793" y="2005134"/>
                  <a:ext cx="1170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BC467FE0-10D2-0718-52E2-660B9F133933}"/>
                    </a:ext>
                  </a:extLst>
                </p14:cNvPr>
                <p14:cNvContentPartPr/>
                <p14:nvPr/>
              </p14:nvContentPartPr>
              <p14:xfrm>
                <a:off x="6305473" y="1976334"/>
                <a:ext cx="118440" cy="135360"/>
              </p14:xfrm>
            </p:contentPart>
          </mc:Choice>
          <mc:Fallback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BC467FE0-10D2-0718-52E2-660B9F133933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296833" y="1967694"/>
                  <a:ext cx="13608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E287FF5C-F105-BA0C-6410-15F4B161A251}"/>
                    </a:ext>
                  </a:extLst>
                </p14:cNvPr>
                <p14:cNvContentPartPr/>
                <p14:nvPr/>
              </p14:nvContentPartPr>
              <p14:xfrm>
                <a:off x="4804993" y="2225094"/>
                <a:ext cx="1646280" cy="83160"/>
              </p14:xfrm>
            </p:contentPart>
          </mc:Choice>
          <mc:Fallback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E287FF5C-F105-BA0C-6410-15F4B161A251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796353" y="2216094"/>
                  <a:ext cx="1663920" cy="10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18" name="Group 3117">
            <a:extLst>
              <a:ext uri="{FF2B5EF4-FFF2-40B4-BE49-F238E27FC236}">
                <a16:creationId xmlns:a16="http://schemas.microsoft.com/office/drawing/2014/main" id="{5CF3B0FB-DC8A-ED26-D19A-4D4AE2222329}"/>
              </a:ext>
            </a:extLst>
          </p:cNvPr>
          <p:cNvGrpSpPr/>
          <p:nvPr/>
        </p:nvGrpSpPr>
        <p:grpSpPr>
          <a:xfrm>
            <a:off x="4878793" y="1088214"/>
            <a:ext cx="1674000" cy="672480"/>
            <a:chOff x="4878793" y="1088214"/>
            <a:chExt cx="1674000" cy="67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A462C9B-0852-F61F-3C4F-0526E387FC1B}"/>
                    </a:ext>
                  </a:extLst>
                </p14:cNvPr>
                <p14:cNvContentPartPr/>
                <p14:nvPr/>
              </p14:nvContentPartPr>
              <p14:xfrm>
                <a:off x="5013793" y="1227894"/>
                <a:ext cx="232200" cy="2397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A462C9B-0852-F61F-3C4F-0526E387FC1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004793" y="1219254"/>
                  <a:ext cx="2498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F9D15BD-0350-0B87-7512-EFEE1786185D}"/>
                    </a:ext>
                  </a:extLst>
                </p14:cNvPr>
                <p14:cNvContentPartPr/>
                <p14:nvPr/>
              </p14:nvContentPartPr>
              <p14:xfrm>
                <a:off x="5325553" y="1329774"/>
                <a:ext cx="128880" cy="1234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F9D15BD-0350-0B87-7512-EFEE1786185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316913" y="1321134"/>
                  <a:ext cx="14652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5F27D4F-D7DE-3979-A7ED-2E92DF87105C}"/>
                    </a:ext>
                  </a:extLst>
                </p14:cNvPr>
                <p14:cNvContentPartPr/>
                <p14:nvPr/>
              </p14:nvContentPartPr>
              <p14:xfrm>
                <a:off x="5472793" y="1206294"/>
                <a:ext cx="55440" cy="2394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5F27D4F-D7DE-3979-A7ED-2E92DF87105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464153" y="1197294"/>
                  <a:ext cx="73080" cy="25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A103FDD-EC2C-6466-E5F9-ECC2F2E10DF3}"/>
                    </a:ext>
                  </a:extLst>
                </p14:cNvPr>
                <p14:cNvContentPartPr/>
                <p14:nvPr/>
              </p14:nvContentPartPr>
              <p14:xfrm>
                <a:off x="5609953" y="1263174"/>
                <a:ext cx="82800" cy="1346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A103FDD-EC2C-6466-E5F9-ECC2F2E10DF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601313" y="1254534"/>
                  <a:ext cx="10044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393DBFB-C036-4E6D-8DFC-8F3BB19FCF09}"/>
                    </a:ext>
                  </a:extLst>
                </p14:cNvPr>
                <p14:cNvContentPartPr/>
                <p14:nvPr/>
              </p14:nvContentPartPr>
              <p14:xfrm>
                <a:off x="5751433" y="1261374"/>
                <a:ext cx="79200" cy="1144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393DBFB-C036-4E6D-8DFC-8F3BB19FCF0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742433" y="1252734"/>
                  <a:ext cx="968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01C92C2-370E-7890-CAAE-18284D8BD616}"/>
                    </a:ext>
                  </a:extLst>
                </p14:cNvPr>
                <p14:cNvContentPartPr/>
                <p14:nvPr/>
              </p14:nvContentPartPr>
              <p14:xfrm>
                <a:off x="5890393" y="1309254"/>
                <a:ext cx="198720" cy="1036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01C92C2-370E-7890-CAAE-18284D8BD616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881753" y="1300254"/>
                  <a:ext cx="2163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A784C23-DC88-6113-6B5D-A2403AD4D4FB}"/>
                    </a:ext>
                  </a:extLst>
                </p14:cNvPr>
                <p14:cNvContentPartPr/>
                <p14:nvPr/>
              </p14:nvContentPartPr>
              <p14:xfrm>
                <a:off x="6136993" y="1265334"/>
                <a:ext cx="158400" cy="1638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A784C23-DC88-6113-6B5D-A2403AD4D4F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128353" y="1256334"/>
                  <a:ext cx="17604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FC9A0B1-3A5A-E0FF-4ABD-FA163E85D757}"/>
                    </a:ext>
                  </a:extLst>
                </p14:cNvPr>
                <p14:cNvContentPartPr/>
                <p14:nvPr/>
              </p14:nvContentPartPr>
              <p14:xfrm>
                <a:off x="5578633" y="1565574"/>
                <a:ext cx="19440" cy="1951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FC9A0B1-3A5A-E0FF-4ABD-FA163E85D75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569633" y="1556574"/>
                  <a:ext cx="370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644F8BD8-8D12-EABE-DA9C-04708292281D}"/>
                    </a:ext>
                  </a:extLst>
                </p14:cNvPr>
                <p14:cNvContentPartPr/>
                <p14:nvPr/>
              </p14:nvContentPartPr>
              <p14:xfrm>
                <a:off x="5502673" y="1637214"/>
                <a:ext cx="361800" cy="1119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644F8BD8-8D12-EABE-DA9C-04708292281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494033" y="1628574"/>
                  <a:ext cx="37944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713675E4-0F36-C730-CE4D-8C3706451648}"/>
                    </a:ext>
                  </a:extLst>
                </p14:cNvPr>
                <p14:cNvContentPartPr/>
                <p14:nvPr/>
              </p14:nvContentPartPr>
              <p14:xfrm>
                <a:off x="4878793" y="1088214"/>
                <a:ext cx="1674000" cy="93240"/>
              </p14:xfrm>
            </p:contentPart>
          </mc:Choice>
          <mc:Fallback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713675E4-0F36-C730-CE4D-8C3706451648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4870153" y="1079214"/>
                  <a:ext cx="1691640" cy="11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3120" name="Ink 3119">
                <a:extLst>
                  <a:ext uri="{FF2B5EF4-FFF2-40B4-BE49-F238E27FC236}">
                    <a16:creationId xmlns:a16="http://schemas.microsoft.com/office/drawing/2014/main" id="{7FB9863A-CEAB-2644-A307-CC2C0E0599DE}"/>
                  </a:ext>
                </a:extLst>
              </p14:cNvPr>
              <p14:cNvContentPartPr/>
              <p14:nvPr/>
            </p14:nvContentPartPr>
            <p14:xfrm>
              <a:off x="4765033" y="3850854"/>
              <a:ext cx="758880" cy="35640"/>
            </p14:xfrm>
          </p:contentPart>
        </mc:Choice>
        <mc:Fallback>
          <p:pic>
            <p:nvPicPr>
              <p:cNvPr id="3120" name="Ink 3119">
                <a:extLst>
                  <a:ext uri="{FF2B5EF4-FFF2-40B4-BE49-F238E27FC236}">
                    <a16:creationId xmlns:a16="http://schemas.microsoft.com/office/drawing/2014/main" id="{7FB9863A-CEAB-2644-A307-CC2C0E0599DE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4756393" y="3842214"/>
                <a:ext cx="776520" cy="5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4820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776703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have a variety of options available, cuisines from regions around the world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689146"/>
              </p:ext>
            </p:extLst>
          </p:nvPr>
        </p:nvGraphicFramePr>
        <p:xfrm>
          <a:off x="152400" y="4752975"/>
          <a:ext cx="8801100" cy="199834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background: kitchen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foreground: hands holding a phone with different cuisine choices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finger clicks on “Surprise me!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923330"/>
            <a:chOff x="7315200" y="921128"/>
            <a:chExt cx="1638300" cy="9233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1: Choose meals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14:cNvPr>
              <p14:cNvContentPartPr/>
              <p14:nvPr/>
            </p14:nvContentPartPr>
            <p14:xfrm>
              <a:off x="5528208" y="2266536"/>
              <a:ext cx="1876320" cy="2439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9208" y="2257536"/>
                <a:ext cx="1893960" cy="24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14:cNvPr>
              <p14:cNvContentPartPr/>
              <p14:nvPr/>
            </p14:nvContentPartPr>
            <p14:xfrm>
              <a:off x="2934408" y="3094536"/>
              <a:ext cx="592920" cy="994680"/>
            </p14:xfrm>
          </p:contentPart>
        </mc:Choice>
        <mc:Fallback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25408" y="3085539"/>
                <a:ext cx="610560" cy="10123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14:cNvPr>
              <p14:cNvContentPartPr/>
              <p14:nvPr/>
            </p14:nvContentPartPr>
            <p14:xfrm>
              <a:off x="8654088" y="1140456"/>
              <a:ext cx="145440" cy="578880"/>
            </p14:xfrm>
          </p:contentPart>
        </mc:Choice>
        <mc:Fallback>
          <p:pic>
            <p:nvPicPr>
              <p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5088" y="1131456"/>
                <a:ext cx="16308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14:cNvPr>
              <p14:cNvContentPartPr/>
              <p14:nvPr/>
            </p14:nvContentPartPr>
            <p14:xfrm>
              <a:off x="3287568" y="219936"/>
              <a:ext cx="69480" cy="3202560"/>
            </p14:xfrm>
          </p:contentPart>
        </mc:Choice>
        <mc:Fallback>
          <p:pic>
            <p:nvPicPr>
              <p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8568" y="210936"/>
                <a:ext cx="87120" cy="322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43" name="Group 3142">
            <a:extLst>
              <a:ext uri="{FF2B5EF4-FFF2-40B4-BE49-F238E27FC236}">
                <a16:creationId xmlns:a16="http://schemas.microsoft.com/office/drawing/2014/main" id="{ACFED387-8443-C277-8D30-6675120F97A0}"/>
              </a:ext>
            </a:extLst>
          </p:cNvPr>
          <p:cNvGrpSpPr/>
          <p:nvPr/>
        </p:nvGrpSpPr>
        <p:grpSpPr>
          <a:xfrm>
            <a:off x="3576648" y="268536"/>
            <a:ext cx="5322960" cy="4364640"/>
            <a:chOff x="3576648" y="268536"/>
            <a:chExt cx="5322960" cy="436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14:cNvPr>
                <p14:cNvContentPartPr/>
                <p14:nvPr/>
              </p14:nvContentPartPr>
              <p14:xfrm>
                <a:off x="4684728" y="950736"/>
                <a:ext cx="1833120" cy="3214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75728" y="941736"/>
                  <a:ext cx="1850760" cy="32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14:cNvPr>
                <p14:cNvContentPartPr/>
                <p14:nvPr/>
              </p14:nvContentPartPr>
              <p14:xfrm>
                <a:off x="6567168" y="1029936"/>
                <a:ext cx="97560" cy="2124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58201" y="1020936"/>
                  <a:ext cx="115135" cy="21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14:cNvPr>
                <p14:cNvContentPartPr/>
                <p14:nvPr/>
              </p14:nvContentPartPr>
              <p14:xfrm>
                <a:off x="6580848" y="1654536"/>
                <a:ext cx="292320" cy="527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71848" y="1645536"/>
                  <a:ext cx="30996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14:cNvPr>
                <p14:cNvContentPartPr/>
                <p14:nvPr/>
              </p14:nvContentPartPr>
              <p14:xfrm>
                <a:off x="6594528" y="2181576"/>
                <a:ext cx="420120" cy="390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85528" y="2172584"/>
                  <a:ext cx="437760" cy="4078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14:cNvPr>
                <p14:cNvContentPartPr/>
                <p14:nvPr/>
              </p14:nvContentPartPr>
              <p14:xfrm>
                <a:off x="6652488" y="2626896"/>
                <a:ext cx="373680" cy="4305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43488" y="2617904"/>
                  <a:ext cx="391320" cy="448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14:cNvPr>
                <p14:cNvContentPartPr/>
                <p14:nvPr/>
              </p14:nvContentPartPr>
              <p14:xfrm>
                <a:off x="4209888" y="2099136"/>
                <a:ext cx="468360" cy="25340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00888" y="2090136"/>
                  <a:ext cx="486000" cy="25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14:cNvPr>
                <p14:cNvContentPartPr/>
                <p14:nvPr/>
              </p14:nvContentPartPr>
              <p14:xfrm>
                <a:off x="5262168" y="4147536"/>
                <a:ext cx="255960" cy="480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53168" y="4138536"/>
                  <a:ext cx="27360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14:cNvPr>
                <p14:cNvContentPartPr/>
                <p14:nvPr/>
              </p14:nvContentPartPr>
              <p14:xfrm>
                <a:off x="4719288" y="988176"/>
                <a:ext cx="383040" cy="2981160"/>
              </p14:xfrm>
            </p:contentPart>
          </mc:Choice>
          <mc:Fallback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10288" y="979176"/>
                  <a:ext cx="400680" cy="29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14:cNvPr>
                <p14:cNvContentPartPr/>
                <p14:nvPr/>
              </p14:nvContentPartPr>
              <p14:xfrm>
                <a:off x="4780128" y="3939096"/>
                <a:ext cx="726480" cy="200160"/>
              </p14:xfrm>
            </p:contentPart>
          </mc:Choice>
          <mc:Fallback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71128" y="3930096"/>
                  <a:ext cx="7441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14:cNvPr>
                <p14:cNvContentPartPr/>
                <p14:nvPr/>
              </p14:nvContentPartPr>
              <p14:xfrm>
                <a:off x="5132568" y="994656"/>
                <a:ext cx="1479240" cy="83880"/>
              </p14:xfrm>
            </p:contentPart>
          </mc:Choice>
          <mc:Fallback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23568" y="985656"/>
                  <a:ext cx="1496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14:cNvPr>
                <p14:cNvContentPartPr/>
                <p14:nvPr/>
              </p14:nvContentPartPr>
              <p14:xfrm>
                <a:off x="6542328" y="1029936"/>
                <a:ext cx="82800" cy="2036160"/>
              </p14:xfrm>
            </p:contentPart>
          </mc:Choice>
          <mc:Fallback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533367" y="1020936"/>
                  <a:ext cx="100364" cy="20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14:cNvPr>
                <p14:cNvContentPartPr/>
                <p14:nvPr/>
              </p14:nvContentPartPr>
              <p14:xfrm>
                <a:off x="3576648" y="3039456"/>
                <a:ext cx="743760" cy="18000"/>
              </p14:xfrm>
            </p:contentPart>
          </mc:Choice>
          <mc:Fallback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67648" y="3030456"/>
                  <a:ext cx="7614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14:cNvPr>
                <p14:cNvContentPartPr/>
                <p14:nvPr/>
              </p14:nvContentPartPr>
              <p14:xfrm>
                <a:off x="3816048" y="1806456"/>
                <a:ext cx="19800" cy="1198440"/>
              </p14:xfrm>
            </p:contentPart>
          </mc:Choice>
          <mc:Fallback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07048" y="1797456"/>
                  <a:ext cx="37440" cy="12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14:cNvPr>
                <p14:cNvContentPartPr/>
                <p14:nvPr/>
              </p14:nvContentPartPr>
              <p14:xfrm>
                <a:off x="3827208" y="1968816"/>
                <a:ext cx="752040" cy="33120"/>
              </p14:xfrm>
            </p:contentPart>
          </mc:Choice>
          <mc:Fallback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18208" y="1959816"/>
                  <a:ext cx="7696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14:cNvPr>
                <p14:cNvContentPartPr/>
                <p14:nvPr/>
              </p14:nvContentPartPr>
              <p14:xfrm>
                <a:off x="3821808" y="1854696"/>
                <a:ext cx="964080" cy="72720"/>
              </p14:xfrm>
            </p:contentPart>
          </mc:Choice>
          <mc:Fallback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812808" y="1845696"/>
                  <a:ext cx="981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14:cNvPr>
                <p14:cNvContentPartPr/>
                <p14:nvPr/>
              </p14:nvContentPartPr>
              <p14:xfrm>
                <a:off x="6891888" y="1924896"/>
                <a:ext cx="930960" cy="74880"/>
              </p14:xfrm>
            </p:contentPart>
          </mc:Choice>
          <mc:Fallback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882888" y="1915896"/>
                  <a:ext cx="948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14:cNvPr>
                <p14:cNvContentPartPr/>
                <p14:nvPr/>
              </p14:nvContentPartPr>
              <p14:xfrm>
                <a:off x="6886488" y="2003736"/>
                <a:ext cx="1027440" cy="90720"/>
              </p14:xfrm>
            </p:contentPart>
          </mc:Choice>
          <mc:Fallback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877488" y="1994736"/>
                  <a:ext cx="1045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14:cNvPr>
                <p14:cNvContentPartPr/>
                <p14:nvPr/>
              </p14:nvContentPartPr>
              <p14:xfrm>
                <a:off x="7872168" y="2078616"/>
                <a:ext cx="53280" cy="1000800"/>
              </p14:xfrm>
            </p:contentPart>
          </mc:Choice>
          <mc:Fallback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63168" y="2069619"/>
                  <a:ext cx="70920" cy="1018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14:cNvPr>
                <p14:cNvContentPartPr/>
                <p14:nvPr/>
              </p14:nvContentPartPr>
              <p14:xfrm>
                <a:off x="6781728" y="2903736"/>
                <a:ext cx="2117880" cy="162720"/>
              </p14:xfrm>
            </p:contentPart>
          </mc:Choice>
          <mc:Fallback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72728" y="2894736"/>
                  <a:ext cx="21355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14:cNvPr>
                <p14:cNvContentPartPr/>
                <p14:nvPr/>
              </p14:nvContentPartPr>
              <p14:xfrm>
                <a:off x="7902768" y="792696"/>
                <a:ext cx="63720" cy="1371600"/>
              </p14:xfrm>
            </p:contentPart>
          </mc:Choice>
          <mc:Fallback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93768" y="783696"/>
                  <a:ext cx="81360" cy="13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14:cNvPr>
                <p14:cNvContentPartPr/>
                <p14:nvPr/>
              </p14:nvContentPartPr>
              <p14:xfrm>
                <a:off x="3700488" y="377976"/>
                <a:ext cx="16920" cy="195840"/>
              </p14:xfrm>
            </p:contentPart>
          </mc:Choice>
          <mc:Fallback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691488" y="368959"/>
                  <a:ext cx="34560" cy="2135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14:cNvPr>
                <p14:cNvContentPartPr/>
                <p14:nvPr/>
              </p14:nvContentPartPr>
              <p14:xfrm>
                <a:off x="3673128" y="312096"/>
                <a:ext cx="1434960" cy="105840"/>
              </p14:xfrm>
            </p:contentPart>
          </mc:Choice>
          <mc:Fallback>
            <p:pic>
              <p:nvPicPr>
                <p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64128" y="303096"/>
                  <a:ext cx="1452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14:cNvPr>
                <p14:cNvContentPartPr/>
                <p14:nvPr/>
              </p14:nvContentPartPr>
              <p14:xfrm>
                <a:off x="3805248" y="413256"/>
                <a:ext cx="1330560" cy="147240"/>
              </p14:xfrm>
            </p:contentPart>
          </mc:Choice>
          <mc:Fallback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796248" y="404278"/>
                  <a:ext cx="1348200" cy="1648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14:cNvPr>
                <p14:cNvContentPartPr/>
                <p14:nvPr/>
              </p14:nvContentPartPr>
              <p14:xfrm>
                <a:off x="3695088" y="809976"/>
                <a:ext cx="25200" cy="186120"/>
              </p14:xfrm>
            </p:contentPart>
          </mc:Choice>
          <mc:Fallback>
            <p:pic>
              <p:nvPicPr>
                <p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86088" y="800976"/>
                  <a:ext cx="42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14:cNvPr>
                <p14:cNvContentPartPr/>
                <p14:nvPr/>
              </p14:nvContentPartPr>
              <p14:xfrm>
                <a:off x="3736488" y="746256"/>
                <a:ext cx="1348560" cy="95040"/>
              </p14:xfrm>
            </p:contentPart>
          </mc:Choice>
          <mc:Fallback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27490" y="737256"/>
                  <a:ext cx="1366195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14:cNvPr>
                <p14:cNvContentPartPr/>
                <p14:nvPr/>
              </p14:nvContentPartPr>
              <p14:xfrm>
                <a:off x="3817128" y="878016"/>
                <a:ext cx="1206360" cy="68400"/>
              </p14:xfrm>
            </p:contentPart>
          </mc:Choice>
          <mc:Fallback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08131" y="869016"/>
                  <a:ext cx="1223995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14:cNvPr>
                <p14:cNvContentPartPr/>
                <p14:nvPr/>
              </p14:nvContentPartPr>
              <p14:xfrm>
                <a:off x="4006128" y="1179696"/>
                <a:ext cx="41760" cy="668880"/>
              </p14:xfrm>
            </p:contentPart>
          </mc:Choice>
          <mc:Fallback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997128" y="1170691"/>
                  <a:ext cx="59400" cy="68652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14:cNvPr>
                <p14:cNvContentPartPr/>
                <p14:nvPr/>
              </p14:nvContentPartPr>
              <p14:xfrm>
                <a:off x="4014408" y="1080336"/>
                <a:ext cx="581400" cy="678240"/>
              </p14:xfrm>
            </p:contentPart>
          </mc:Choice>
          <mc:Fallback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005408" y="1071341"/>
                  <a:ext cx="599040" cy="6958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14:cNvPr>
                <p14:cNvContentPartPr/>
                <p14:nvPr/>
              </p14:nvContentPartPr>
              <p14:xfrm>
                <a:off x="4177488" y="1169976"/>
                <a:ext cx="277920" cy="117000"/>
              </p14:xfrm>
            </p:contentPart>
          </mc:Choice>
          <mc:Fallback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68500" y="1161004"/>
                  <a:ext cx="295537" cy="1345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14:cNvPr>
                <p14:cNvContentPartPr/>
                <p14:nvPr/>
              </p14:nvContentPartPr>
              <p14:xfrm>
                <a:off x="4094328" y="1711776"/>
                <a:ext cx="625320" cy="29160"/>
              </p14:xfrm>
            </p:contentPart>
          </mc:Choice>
          <mc:Fallback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085328" y="1702776"/>
                  <a:ext cx="642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14:cNvPr>
                <p14:cNvContentPartPr/>
                <p14:nvPr/>
              </p14:nvContentPartPr>
              <p14:xfrm>
                <a:off x="6883608" y="1402536"/>
                <a:ext cx="38880" cy="441720"/>
              </p14:xfrm>
            </p:contentPart>
          </mc:Choice>
          <mc:Fallback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874608" y="1393536"/>
                  <a:ext cx="5652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14:cNvPr>
                <p14:cNvContentPartPr/>
                <p14:nvPr/>
              </p14:nvContentPartPr>
              <p14:xfrm>
                <a:off x="6958128" y="1361136"/>
                <a:ext cx="763200" cy="579960"/>
              </p14:xfrm>
            </p:contentPart>
          </mc:Choice>
          <mc:Fallback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949128" y="1352136"/>
                  <a:ext cx="78084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14:cNvPr>
                <p14:cNvContentPartPr/>
                <p14:nvPr/>
              </p14:nvContentPartPr>
              <p14:xfrm>
                <a:off x="7046328" y="1470936"/>
                <a:ext cx="484920" cy="305280"/>
              </p14:xfrm>
            </p:contentPart>
          </mc:Choice>
          <mc:Fallback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037328" y="1461936"/>
                  <a:ext cx="5025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14:cNvPr>
                <p14:cNvContentPartPr/>
                <p14:nvPr/>
              </p14:nvContentPartPr>
              <p14:xfrm>
                <a:off x="7566528" y="1679376"/>
                <a:ext cx="110520" cy="160920"/>
              </p14:xfrm>
            </p:contentPart>
          </mc:Choice>
          <mc:Fallback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57528" y="1670376"/>
                  <a:ext cx="1281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14:cNvPr>
                <p14:cNvContentPartPr/>
                <p14:nvPr/>
              </p14:nvContentPartPr>
              <p14:xfrm>
                <a:off x="7571928" y="1501536"/>
                <a:ext cx="128160" cy="117000"/>
              </p14:xfrm>
            </p:contentPart>
          </mc:Choice>
          <mc:Fallback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562953" y="1492536"/>
                  <a:ext cx="145751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14:cNvPr>
                <p14:cNvContentPartPr/>
                <p14:nvPr/>
              </p14:nvContentPartPr>
              <p14:xfrm>
                <a:off x="6619368" y="808176"/>
                <a:ext cx="1118160" cy="390960"/>
              </p14:xfrm>
            </p:contentPart>
          </mc:Choice>
          <mc:Fallback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610368" y="799176"/>
                  <a:ext cx="113580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14:cNvPr>
                <p14:cNvContentPartPr/>
                <p14:nvPr/>
              </p14:nvContentPartPr>
              <p14:xfrm>
                <a:off x="5985408" y="268536"/>
                <a:ext cx="50400" cy="684360"/>
              </p14:xfrm>
            </p:contentPart>
          </mc:Choice>
          <mc:Fallback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76408" y="259536"/>
                  <a:ext cx="68040" cy="70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14:cNvPr>
                <p14:cNvContentPartPr/>
                <p14:nvPr/>
              </p14:nvContentPartPr>
              <p14:xfrm>
                <a:off x="6900168" y="740136"/>
                <a:ext cx="19800" cy="382320"/>
              </p14:xfrm>
            </p:contentPart>
          </mc:Choice>
          <mc:Fallback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891001" y="731144"/>
                  <a:ext cx="37767" cy="3999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14:cNvPr>
                <p14:cNvContentPartPr/>
                <p14:nvPr/>
              </p14:nvContentPartPr>
              <p14:xfrm>
                <a:off x="6641328" y="887016"/>
                <a:ext cx="152280" cy="97200"/>
              </p14:xfrm>
            </p:contentPart>
          </mc:Choice>
          <mc:Fallback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632328" y="878016"/>
                  <a:ext cx="1699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14:cNvPr>
                <p14:cNvContentPartPr/>
                <p14:nvPr/>
              </p14:nvContentPartPr>
              <p14:xfrm>
                <a:off x="7071168" y="930936"/>
                <a:ext cx="165960" cy="75600"/>
              </p14:xfrm>
            </p:contentPart>
          </mc:Choice>
          <mc:Fallback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62168" y="921936"/>
                  <a:ext cx="183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14:cNvPr>
                <p14:cNvContentPartPr/>
                <p14:nvPr/>
              </p14:nvContentPartPr>
              <p14:xfrm>
                <a:off x="3832608" y="2293176"/>
                <a:ext cx="636480" cy="84240"/>
              </p14:xfrm>
            </p:contentPart>
          </mc:Choice>
          <mc:Fallback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823608" y="2284176"/>
                  <a:ext cx="6541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14:cNvPr>
                <p14:cNvContentPartPr/>
                <p14:nvPr/>
              </p14:nvContentPartPr>
              <p14:xfrm>
                <a:off x="6971808" y="2359416"/>
                <a:ext cx="886320" cy="149400"/>
              </p14:xfrm>
            </p:contentPart>
          </mc:Choice>
          <mc:Fallback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962808" y="2350416"/>
                  <a:ext cx="90396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4" name="Group 3083">
            <a:extLst>
              <a:ext uri="{FF2B5EF4-FFF2-40B4-BE49-F238E27FC236}">
                <a16:creationId xmlns:a16="http://schemas.microsoft.com/office/drawing/2014/main" id="{FB6A5F94-DA3C-F120-A643-E5EBA5450E3E}"/>
              </a:ext>
            </a:extLst>
          </p:cNvPr>
          <p:cNvGrpSpPr/>
          <p:nvPr/>
        </p:nvGrpSpPr>
        <p:grpSpPr>
          <a:xfrm>
            <a:off x="4826233" y="1100153"/>
            <a:ext cx="1753560" cy="747720"/>
            <a:chOff x="4826233" y="1100153"/>
            <a:chExt cx="1753560" cy="74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B79C5493-7570-0B33-B313-C353992FBAD6}"/>
                    </a:ext>
                  </a:extLst>
                </p14:cNvPr>
                <p14:cNvContentPartPr/>
                <p14:nvPr/>
              </p14:nvContentPartPr>
              <p14:xfrm>
                <a:off x="4925233" y="1132193"/>
                <a:ext cx="169200" cy="2624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B79C5493-7570-0B33-B313-C353992FBAD6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916593" y="1123193"/>
                  <a:ext cx="18684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F0246F1-7A0F-D3CC-3D2D-DC7D3BE417AE}"/>
                    </a:ext>
                  </a:extLst>
                </p14:cNvPr>
                <p14:cNvContentPartPr/>
                <p14:nvPr/>
              </p14:nvContentPartPr>
              <p14:xfrm>
                <a:off x="5129713" y="1100153"/>
                <a:ext cx="154080" cy="2404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F0246F1-7A0F-D3CC-3D2D-DC7D3BE417A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120713" y="1091153"/>
                  <a:ext cx="17172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31DB90C-BCAA-4B33-65A7-A5FFFA0C86DE}"/>
                    </a:ext>
                  </a:extLst>
                </p14:cNvPr>
                <p14:cNvContentPartPr/>
                <p14:nvPr/>
              </p14:nvContentPartPr>
              <p14:xfrm>
                <a:off x="5323393" y="1229393"/>
                <a:ext cx="131040" cy="126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31DB90C-BCAA-4B33-65A7-A5FFFA0C86D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314753" y="1220753"/>
                  <a:ext cx="14868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D02538A-3E04-C967-219A-A88650E4DCB2}"/>
                    </a:ext>
                  </a:extLst>
                </p14:cNvPr>
                <p14:cNvContentPartPr/>
                <p14:nvPr/>
              </p14:nvContentPartPr>
              <p14:xfrm>
                <a:off x="5473153" y="1187633"/>
                <a:ext cx="36360" cy="1724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D02538A-3E04-C967-219A-A88650E4DCB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464513" y="1178633"/>
                  <a:ext cx="5400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BE2BD7E-E733-75A3-8434-EAE0EFB2E88D}"/>
                    </a:ext>
                  </a:extLst>
                </p14:cNvPr>
                <p14:cNvContentPartPr/>
                <p14:nvPr/>
              </p14:nvContentPartPr>
              <p14:xfrm>
                <a:off x="5407993" y="1234433"/>
                <a:ext cx="137160" cy="54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BE2BD7E-E733-75A3-8434-EAE0EFB2E88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398993" y="1225793"/>
                  <a:ext cx="15480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44A9273-CBE6-DA96-0553-BECC41D29EA6}"/>
                    </a:ext>
                  </a:extLst>
                </p14:cNvPr>
                <p14:cNvContentPartPr/>
                <p14:nvPr/>
              </p14:nvContentPartPr>
              <p14:xfrm>
                <a:off x="5704633" y="1205273"/>
                <a:ext cx="120600" cy="1278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44A9273-CBE6-DA96-0553-BECC41D29EA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695993" y="1196633"/>
                  <a:ext cx="1382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A024449-B93C-3660-E106-200828E7453F}"/>
                    </a:ext>
                  </a:extLst>
                </p14:cNvPr>
                <p14:cNvContentPartPr/>
                <p14:nvPr/>
              </p14:nvContentPartPr>
              <p14:xfrm>
                <a:off x="5856553" y="1201313"/>
                <a:ext cx="69840" cy="907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A024449-B93C-3660-E106-200828E7453F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847913" y="1192313"/>
                  <a:ext cx="874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D923565-1C8B-6934-2DD5-CAC8241B3739}"/>
                    </a:ext>
                  </a:extLst>
                </p14:cNvPr>
                <p14:cNvContentPartPr/>
                <p14:nvPr/>
              </p14:nvContentPartPr>
              <p14:xfrm>
                <a:off x="5951593" y="1186913"/>
                <a:ext cx="145800" cy="135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D923565-1C8B-6934-2DD5-CAC8241B373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942593" y="1177913"/>
                  <a:ext cx="163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9524886-2DF3-AB48-5280-16F579F51F90}"/>
                    </a:ext>
                  </a:extLst>
                </p14:cNvPr>
                <p14:cNvContentPartPr/>
                <p14:nvPr/>
              </p14:nvContentPartPr>
              <p14:xfrm>
                <a:off x="6140233" y="1211753"/>
                <a:ext cx="92160" cy="2548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9524886-2DF3-AB48-5280-16F579F51F9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131233" y="1203113"/>
                  <a:ext cx="10980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0760733-8CFD-FFDF-6C3E-4939BA9872AD}"/>
                    </a:ext>
                  </a:extLst>
                </p14:cNvPr>
                <p14:cNvContentPartPr/>
                <p14:nvPr/>
              </p14:nvContentPartPr>
              <p14:xfrm>
                <a:off x="6288913" y="1223273"/>
                <a:ext cx="90360" cy="1054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0760733-8CFD-FFDF-6C3E-4939BA9872A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279913" y="1214273"/>
                  <a:ext cx="1080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2C070D72-5CC8-A467-57A2-9253C90DF5BF}"/>
                    </a:ext>
                  </a:extLst>
                </p14:cNvPr>
                <p14:cNvContentPartPr/>
                <p14:nvPr/>
              </p14:nvContentPartPr>
              <p14:xfrm>
                <a:off x="6387913" y="1209953"/>
                <a:ext cx="103680" cy="136800"/>
              </p14:xfrm>
            </p:contentPart>
          </mc:Choice>
          <mc:Fallback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2C070D72-5CC8-A467-57A2-9253C90DF5B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378913" y="1200953"/>
                  <a:ext cx="1213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EEE9699D-8966-E56D-1A69-61954205CE3E}"/>
                    </a:ext>
                  </a:extLst>
                </p14:cNvPr>
                <p14:cNvContentPartPr/>
                <p14:nvPr/>
              </p14:nvContentPartPr>
              <p14:xfrm>
                <a:off x="6506713" y="1205633"/>
                <a:ext cx="73080" cy="89280"/>
              </p14:xfrm>
            </p:contentPart>
          </mc:Choice>
          <mc:Fallback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EEE9699D-8966-E56D-1A69-61954205CE3E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498073" y="1196633"/>
                  <a:ext cx="907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12E1D5EA-3694-84C4-40E0-D0DD3687937C}"/>
                    </a:ext>
                  </a:extLst>
                </p14:cNvPr>
                <p14:cNvContentPartPr/>
                <p14:nvPr/>
              </p14:nvContentPartPr>
              <p14:xfrm>
                <a:off x="4853593" y="1473113"/>
                <a:ext cx="105840" cy="246600"/>
              </p14:xfrm>
            </p:contentPart>
          </mc:Choice>
          <mc:Fallback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12E1D5EA-3694-84C4-40E0-D0DD3687937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844593" y="1464113"/>
                  <a:ext cx="1234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894B6C2F-CDF3-DC15-4E23-C8505EC4B882}"/>
                    </a:ext>
                  </a:extLst>
                </p14:cNvPr>
                <p14:cNvContentPartPr/>
                <p14:nvPr/>
              </p14:nvContentPartPr>
              <p14:xfrm>
                <a:off x="4826233" y="1637633"/>
                <a:ext cx="95040" cy="17280"/>
              </p14:xfrm>
            </p:contentPart>
          </mc:Choice>
          <mc:Fallback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894B6C2F-CDF3-DC15-4E23-C8505EC4B882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817233" y="1628633"/>
                  <a:ext cx="1126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12F58B54-5238-DFBB-32E1-B78D99C4570F}"/>
                    </a:ext>
                  </a:extLst>
                </p14:cNvPr>
                <p14:cNvContentPartPr/>
                <p14:nvPr/>
              </p14:nvContentPartPr>
              <p14:xfrm>
                <a:off x="4929193" y="1589753"/>
                <a:ext cx="135360" cy="147240"/>
              </p14:xfrm>
            </p:contentPart>
          </mc:Choice>
          <mc:Fallback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12F58B54-5238-DFBB-32E1-B78D99C4570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920553" y="1580753"/>
                  <a:ext cx="15300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A4A80603-AFC7-3A24-9481-9FF988D128EC}"/>
                    </a:ext>
                  </a:extLst>
                </p14:cNvPr>
                <p14:cNvContentPartPr/>
                <p14:nvPr/>
              </p14:nvContentPartPr>
              <p14:xfrm>
                <a:off x="5064193" y="1605953"/>
                <a:ext cx="77040" cy="102240"/>
              </p14:xfrm>
            </p:contentPart>
          </mc:Choice>
          <mc:Fallback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A4A80603-AFC7-3A24-9481-9FF988D128EC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55553" y="1596953"/>
                  <a:ext cx="946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E91F6700-EBFC-3673-828D-4F438C84C6CD}"/>
                    </a:ext>
                  </a:extLst>
                </p14:cNvPr>
                <p14:cNvContentPartPr/>
                <p14:nvPr/>
              </p14:nvContentPartPr>
              <p14:xfrm>
                <a:off x="5197033" y="1601273"/>
                <a:ext cx="86760" cy="138240"/>
              </p14:xfrm>
            </p:contentPart>
          </mc:Choice>
          <mc:Fallback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E91F6700-EBFC-3673-828D-4F438C84C6C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188393" y="1592273"/>
                  <a:ext cx="1044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C00D68D3-279F-2A25-B3B4-B6B4646C9E27}"/>
                    </a:ext>
                  </a:extLst>
                </p14:cNvPr>
                <p14:cNvContentPartPr/>
                <p14:nvPr/>
              </p14:nvContentPartPr>
              <p14:xfrm>
                <a:off x="5312593" y="1608833"/>
                <a:ext cx="80640" cy="108000"/>
              </p14:xfrm>
            </p:contentPart>
          </mc:Choice>
          <mc:Fallback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C00D68D3-279F-2A25-B3B4-B6B4646C9E2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303953" y="1600193"/>
                  <a:ext cx="9828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454B4832-A7FB-D9DF-DB1A-966DC276BB04}"/>
                    </a:ext>
                  </a:extLst>
                </p14:cNvPr>
                <p14:cNvContentPartPr/>
                <p14:nvPr/>
              </p14:nvContentPartPr>
              <p14:xfrm>
                <a:off x="5454073" y="1608833"/>
                <a:ext cx="9000" cy="122400"/>
              </p14:xfrm>
            </p:contentPart>
          </mc:Choice>
          <mc:Fallback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454B4832-A7FB-D9DF-DB1A-966DC276BB0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445433" y="1600193"/>
                  <a:ext cx="266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14913207-7504-C4ED-1665-973AE3493214}"/>
                    </a:ext>
                  </a:extLst>
                </p14:cNvPr>
                <p14:cNvContentPartPr/>
                <p14:nvPr/>
              </p14:nvContentPartPr>
              <p14:xfrm>
                <a:off x="5435353" y="1521713"/>
                <a:ext cx="360" cy="360"/>
              </p14:xfrm>
            </p:contentPart>
          </mc:Choice>
          <mc:Fallback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14913207-7504-C4ED-1665-973AE349321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426353" y="151271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154" name="Ink 3153">
                  <a:extLst>
                    <a:ext uri="{FF2B5EF4-FFF2-40B4-BE49-F238E27FC236}">
                      <a16:creationId xmlns:a16="http://schemas.microsoft.com/office/drawing/2014/main" id="{347315BD-BE5A-B635-9E4A-2D3218A19880}"/>
                    </a:ext>
                  </a:extLst>
                </p14:cNvPr>
                <p14:cNvContentPartPr/>
                <p14:nvPr/>
              </p14:nvContentPartPr>
              <p14:xfrm>
                <a:off x="5490073" y="1502993"/>
                <a:ext cx="105840" cy="201960"/>
              </p14:xfrm>
            </p:contentPart>
          </mc:Choice>
          <mc:Fallback>
            <p:pic>
              <p:nvPicPr>
                <p:cNvPr id="3154" name="Ink 3153">
                  <a:extLst>
                    <a:ext uri="{FF2B5EF4-FFF2-40B4-BE49-F238E27FC236}">
                      <a16:creationId xmlns:a16="http://schemas.microsoft.com/office/drawing/2014/main" id="{347315BD-BE5A-B635-9E4A-2D3218A19880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481073" y="1494353"/>
                  <a:ext cx="12348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155" name="Ink 3154">
                  <a:extLst>
                    <a:ext uri="{FF2B5EF4-FFF2-40B4-BE49-F238E27FC236}">
                      <a16:creationId xmlns:a16="http://schemas.microsoft.com/office/drawing/2014/main" id="{AE98EBBF-87F7-79F2-737A-059C9A895397}"/>
                    </a:ext>
                  </a:extLst>
                </p14:cNvPr>
                <p14:cNvContentPartPr/>
                <p14:nvPr/>
              </p14:nvContentPartPr>
              <p14:xfrm>
                <a:off x="5584753" y="1567073"/>
                <a:ext cx="122760" cy="123120"/>
              </p14:xfrm>
            </p:contentPart>
          </mc:Choice>
          <mc:Fallback>
            <p:pic>
              <p:nvPicPr>
                <p:cNvPr id="3155" name="Ink 3154">
                  <a:extLst>
                    <a:ext uri="{FF2B5EF4-FFF2-40B4-BE49-F238E27FC236}">
                      <a16:creationId xmlns:a16="http://schemas.microsoft.com/office/drawing/2014/main" id="{AE98EBBF-87F7-79F2-737A-059C9A89539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576113" y="1558073"/>
                  <a:ext cx="1404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E45E8D55-BBB2-1546-7CA3-6A415038D263}"/>
                    </a:ext>
                  </a:extLst>
                </p14:cNvPr>
                <p14:cNvContentPartPr/>
                <p14:nvPr/>
              </p14:nvContentPartPr>
              <p14:xfrm>
                <a:off x="5823793" y="1551953"/>
                <a:ext cx="94680" cy="119880"/>
              </p14:xfrm>
            </p:contentPart>
          </mc:Choice>
          <mc:Fallback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E45E8D55-BBB2-1546-7CA3-6A415038D263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814793" y="1542953"/>
                  <a:ext cx="11232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8E52B69D-0BD1-D331-9ABA-CAF71CB58DE5}"/>
                    </a:ext>
                  </a:extLst>
                </p14:cNvPr>
                <p14:cNvContentPartPr/>
                <p14:nvPr/>
              </p14:nvContentPartPr>
              <p14:xfrm>
                <a:off x="5949433" y="1560233"/>
                <a:ext cx="124560" cy="97920"/>
              </p14:xfrm>
            </p:contentPart>
          </mc:Choice>
          <mc:Fallback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8E52B69D-0BD1-D331-9ABA-CAF71CB58DE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940793" y="1551593"/>
                  <a:ext cx="1422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158" name="Ink 3157">
                  <a:extLst>
                    <a:ext uri="{FF2B5EF4-FFF2-40B4-BE49-F238E27FC236}">
                      <a16:creationId xmlns:a16="http://schemas.microsoft.com/office/drawing/2014/main" id="{39FA9E13-3322-9A5D-015A-CB84145082C5}"/>
                    </a:ext>
                  </a:extLst>
                </p14:cNvPr>
                <p14:cNvContentPartPr/>
                <p14:nvPr/>
              </p14:nvContentPartPr>
              <p14:xfrm>
                <a:off x="6101353" y="1555193"/>
                <a:ext cx="6840" cy="88920"/>
              </p14:xfrm>
            </p:contentPart>
          </mc:Choice>
          <mc:Fallback>
            <p:pic>
              <p:nvPicPr>
                <p:cNvPr id="3158" name="Ink 3157">
                  <a:extLst>
                    <a:ext uri="{FF2B5EF4-FFF2-40B4-BE49-F238E27FC236}">
                      <a16:creationId xmlns:a16="http://schemas.microsoft.com/office/drawing/2014/main" id="{39FA9E13-3322-9A5D-015A-CB84145082C5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092353" y="1546553"/>
                  <a:ext cx="244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159" name="Ink 3158">
                  <a:extLst>
                    <a:ext uri="{FF2B5EF4-FFF2-40B4-BE49-F238E27FC236}">
                      <a16:creationId xmlns:a16="http://schemas.microsoft.com/office/drawing/2014/main" id="{8206B47A-BBE0-6020-46FB-9B2D6BFB76C5}"/>
                    </a:ext>
                  </a:extLst>
                </p14:cNvPr>
                <p14:cNvContentPartPr/>
                <p14:nvPr/>
              </p14:nvContentPartPr>
              <p14:xfrm>
                <a:off x="6090553" y="1502993"/>
                <a:ext cx="360" cy="360"/>
              </p14:xfrm>
            </p:contentPart>
          </mc:Choice>
          <mc:Fallback>
            <p:pic>
              <p:nvPicPr>
                <p:cNvPr id="3159" name="Ink 3158">
                  <a:extLst>
                    <a:ext uri="{FF2B5EF4-FFF2-40B4-BE49-F238E27FC236}">
                      <a16:creationId xmlns:a16="http://schemas.microsoft.com/office/drawing/2014/main" id="{8206B47A-BBE0-6020-46FB-9B2D6BFB76C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081913" y="149435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3160" name="Ink 3159">
                  <a:extLst>
                    <a:ext uri="{FF2B5EF4-FFF2-40B4-BE49-F238E27FC236}">
                      <a16:creationId xmlns:a16="http://schemas.microsoft.com/office/drawing/2014/main" id="{18253BE3-FA8B-AC13-29C8-30AFE0E5B9F1}"/>
                    </a:ext>
                  </a:extLst>
                </p14:cNvPr>
                <p14:cNvContentPartPr/>
                <p14:nvPr/>
              </p14:nvContentPartPr>
              <p14:xfrm>
                <a:off x="6127633" y="1529993"/>
                <a:ext cx="75600" cy="144360"/>
              </p14:xfrm>
            </p:contentPart>
          </mc:Choice>
          <mc:Fallback>
            <p:pic>
              <p:nvPicPr>
                <p:cNvPr id="3160" name="Ink 3159">
                  <a:extLst>
                    <a:ext uri="{FF2B5EF4-FFF2-40B4-BE49-F238E27FC236}">
                      <a16:creationId xmlns:a16="http://schemas.microsoft.com/office/drawing/2014/main" id="{18253BE3-FA8B-AC13-29C8-30AFE0E5B9F1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118633" y="1521353"/>
                  <a:ext cx="9324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3161" name="Ink 3160">
                  <a:extLst>
                    <a:ext uri="{FF2B5EF4-FFF2-40B4-BE49-F238E27FC236}">
                      <a16:creationId xmlns:a16="http://schemas.microsoft.com/office/drawing/2014/main" id="{009BAC45-348E-8E69-0F25-24A0F9812F47}"/>
                    </a:ext>
                  </a:extLst>
                </p14:cNvPr>
                <p14:cNvContentPartPr/>
                <p14:nvPr/>
              </p14:nvContentPartPr>
              <p14:xfrm>
                <a:off x="6191713" y="1524953"/>
                <a:ext cx="360" cy="360"/>
              </p14:xfrm>
            </p:contentPart>
          </mc:Choice>
          <mc:Fallback>
            <p:pic>
              <p:nvPicPr>
                <p:cNvPr id="3161" name="Ink 3160">
                  <a:extLst>
                    <a:ext uri="{FF2B5EF4-FFF2-40B4-BE49-F238E27FC236}">
                      <a16:creationId xmlns:a16="http://schemas.microsoft.com/office/drawing/2014/main" id="{009BAC45-348E-8E69-0F25-24A0F9812F4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183073" y="151631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162" name="Ink 3161">
                  <a:extLst>
                    <a:ext uri="{FF2B5EF4-FFF2-40B4-BE49-F238E27FC236}">
                      <a16:creationId xmlns:a16="http://schemas.microsoft.com/office/drawing/2014/main" id="{DDE8ECE4-585C-B4E7-7EF8-BEDC4696AB1C}"/>
                    </a:ext>
                  </a:extLst>
                </p14:cNvPr>
                <p14:cNvContentPartPr/>
                <p14:nvPr/>
              </p14:nvContentPartPr>
              <p14:xfrm>
                <a:off x="6191713" y="1524953"/>
                <a:ext cx="109800" cy="151560"/>
              </p14:xfrm>
            </p:contentPart>
          </mc:Choice>
          <mc:Fallback>
            <p:pic>
              <p:nvPicPr>
                <p:cNvPr id="3162" name="Ink 3161">
                  <a:extLst>
                    <a:ext uri="{FF2B5EF4-FFF2-40B4-BE49-F238E27FC236}">
                      <a16:creationId xmlns:a16="http://schemas.microsoft.com/office/drawing/2014/main" id="{DDE8ECE4-585C-B4E7-7EF8-BEDC4696AB1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183073" y="1516313"/>
                  <a:ext cx="1274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163" name="Ink 3162">
                  <a:extLst>
                    <a:ext uri="{FF2B5EF4-FFF2-40B4-BE49-F238E27FC236}">
                      <a16:creationId xmlns:a16="http://schemas.microsoft.com/office/drawing/2014/main" id="{3D337953-2E24-0A6B-C2D7-AF6BBCBCEDA3}"/>
                    </a:ext>
                  </a:extLst>
                </p14:cNvPr>
                <p14:cNvContentPartPr/>
                <p14:nvPr/>
              </p14:nvContentPartPr>
              <p14:xfrm>
                <a:off x="6326713" y="1562033"/>
                <a:ext cx="65520" cy="111600"/>
              </p14:xfrm>
            </p:contentPart>
          </mc:Choice>
          <mc:Fallback>
            <p:pic>
              <p:nvPicPr>
                <p:cNvPr id="3163" name="Ink 3162">
                  <a:extLst>
                    <a:ext uri="{FF2B5EF4-FFF2-40B4-BE49-F238E27FC236}">
                      <a16:creationId xmlns:a16="http://schemas.microsoft.com/office/drawing/2014/main" id="{3D337953-2E24-0A6B-C2D7-AF6BBCBCEDA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317713" y="1553033"/>
                  <a:ext cx="8316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164" name="Ink 3163">
                  <a:extLst>
                    <a:ext uri="{FF2B5EF4-FFF2-40B4-BE49-F238E27FC236}">
                      <a16:creationId xmlns:a16="http://schemas.microsoft.com/office/drawing/2014/main" id="{54FB59E5-4010-FB1D-D615-4ABA3EE7D3BA}"/>
                    </a:ext>
                  </a:extLst>
                </p14:cNvPr>
                <p14:cNvContentPartPr/>
                <p14:nvPr/>
              </p14:nvContentPartPr>
              <p14:xfrm>
                <a:off x="6382513" y="1541873"/>
                <a:ext cx="60480" cy="129600"/>
              </p14:xfrm>
            </p:contentPart>
          </mc:Choice>
          <mc:Fallback>
            <p:pic>
              <p:nvPicPr>
                <p:cNvPr id="3164" name="Ink 3163">
                  <a:extLst>
                    <a:ext uri="{FF2B5EF4-FFF2-40B4-BE49-F238E27FC236}">
                      <a16:creationId xmlns:a16="http://schemas.microsoft.com/office/drawing/2014/main" id="{54FB59E5-4010-FB1D-D615-4ABA3EE7D3B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373873" y="1532873"/>
                  <a:ext cx="781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165" name="Ink 3164">
                  <a:extLst>
                    <a:ext uri="{FF2B5EF4-FFF2-40B4-BE49-F238E27FC236}">
                      <a16:creationId xmlns:a16="http://schemas.microsoft.com/office/drawing/2014/main" id="{E333A3D5-0686-1392-864E-B2F7574A0124}"/>
                    </a:ext>
                  </a:extLst>
                </p14:cNvPr>
                <p14:cNvContentPartPr/>
                <p14:nvPr/>
              </p14:nvContentPartPr>
              <p14:xfrm>
                <a:off x="6438313" y="1420913"/>
                <a:ext cx="73800" cy="156600"/>
              </p14:xfrm>
            </p:contentPart>
          </mc:Choice>
          <mc:Fallback>
            <p:pic>
              <p:nvPicPr>
                <p:cNvPr id="3165" name="Ink 3164">
                  <a:extLst>
                    <a:ext uri="{FF2B5EF4-FFF2-40B4-BE49-F238E27FC236}">
                      <a16:creationId xmlns:a16="http://schemas.microsoft.com/office/drawing/2014/main" id="{E333A3D5-0686-1392-864E-B2F7574A012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429673" y="1411913"/>
                  <a:ext cx="9144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166" name="Ink 3165">
                  <a:extLst>
                    <a:ext uri="{FF2B5EF4-FFF2-40B4-BE49-F238E27FC236}">
                      <a16:creationId xmlns:a16="http://schemas.microsoft.com/office/drawing/2014/main" id="{22705953-BAAC-6AD0-72C0-E34B82C18B91}"/>
                    </a:ext>
                  </a:extLst>
                </p14:cNvPr>
                <p14:cNvContentPartPr/>
                <p14:nvPr/>
              </p14:nvContentPartPr>
              <p14:xfrm>
                <a:off x="6497353" y="1637633"/>
                <a:ext cx="360" cy="12240"/>
              </p14:xfrm>
            </p:contentPart>
          </mc:Choice>
          <mc:Fallback>
            <p:pic>
              <p:nvPicPr>
                <p:cNvPr id="3166" name="Ink 3165">
                  <a:extLst>
                    <a:ext uri="{FF2B5EF4-FFF2-40B4-BE49-F238E27FC236}">
                      <a16:creationId xmlns:a16="http://schemas.microsoft.com/office/drawing/2014/main" id="{22705953-BAAC-6AD0-72C0-E34B82C18B91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488713" y="1628633"/>
                  <a:ext cx="180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88D6AB1A-DD9F-050A-0081-97C032704BB5}"/>
                    </a:ext>
                  </a:extLst>
                </p14:cNvPr>
                <p14:cNvContentPartPr/>
                <p14:nvPr/>
              </p14:nvContentPartPr>
              <p14:xfrm>
                <a:off x="4836673" y="1801793"/>
                <a:ext cx="1612080" cy="46080"/>
              </p14:xfrm>
            </p:contentPart>
          </mc:Choice>
          <mc:Fallback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88D6AB1A-DD9F-050A-0081-97C032704BB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828033" y="1793153"/>
                  <a:ext cx="1629720" cy="63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3079" name="Ink 3078">
                <a:extLst>
                  <a:ext uri="{FF2B5EF4-FFF2-40B4-BE49-F238E27FC236}">
                    <a16:creationId xmlns:a16="http://schemas.microsoft.com/office/drawing/2014/main" id="{CA65B87F-A4C1-01B6-3213-EA6CC40B28DD}"/>
                  </a:ext>
                </a:extLst>
              </p14:cNvPr>
              <p14:cNvContentPartPr/>
              <p14:nvPr/>
            </p14:nvContentPartPr>
            <p14:xfrm>
              <a:off x="4815793" y="2032193"/>
              <a:ext cx="136800" cy="155160"/>
            </p14:xfrm>
          </p:contentPart>
        </mc:Choice>
        <mc:Fallback>
          <p:pic>
            <p:nvPicPr>
              <p:cNvPr id="3079" name="Ink 3078">
                <a:extLst>
                  <a:ext uri="{FF2B5EF4-FFF2-40B4-BE49-F238E27FC236}">
                    <a16:creationId xmlns:a16="http://schemas.microsoft.com/office/drawing/2014/main" id="{CA65B87F-A4C1-01B6-3213-EA6CC40B28DD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4806793" y="2023193"/>
                <a:ext cx="154440" cy="172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6" name="Group 3095">
            <a:extLst>
              <a:ext uri="{FF2B5EF4-FFF2-40B4-BE49-F238E27FC236}">
                <a16:creationId xmlns:a16="http://schemas.microsoft.com/office/drawing/2014/main" id="{3CF01181-6FB8-E8AF-3BE4-5BB9B9C8ECA3}"/>
              </a:ext>
            </a:extLst>
          </p:cNvPr>
          <p:cNvGrpSpPr/>
          <p:nvPr/>
        </p:nvGrpSpPr>
        <p:grpSpPr>
          <a:xfrm>
            <a:off x="5020273" y="2002313"/>
            <a:ext cx="585720" cy="215280"/>
            <a:chOff x="5020273" y="2002313"/>
            <a:chExt cx="58572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AC6655DA-0735-FFA1-4FA2-04B7B5A531E0}"/>
                    </a:ext>
                  </a:extLst>
                </p14:cNvPr>
                <p14:cNvContentPartPr/>
                <p14:nvPr/>
              </p14:nvContentPartPr>
              <p14:xfrm>
                <a:off x="5028193" y="2027153"/>
                <a:ext cx="11520" cy="190440"/>
              </p14:xfrm>
            </p:contentPart>
          </mc:Choice>
          <mc:Fallback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AC6655DA-0735-FFA1-4FA2-04B7B5A531E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019193" y="2018153"/>
                  <a:ext cx="2916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3C926A28-EB61-D4F7-DB51-CCDFD45DDEB3}"/>
                    </a:ext>
                  </a:extLst>
                </p14:cNvPr>
                <p14:cNvContentPartPr/>
                <p14:nvPr/>
              </p14:nvContentPartPr>
              <p14:xfrm>
                <a:off x="5020273" y="2002313"/>
                <a:ext cx="139320" cy="177840"/>
              </p14:xfrm>
            </p:contentPart>
          </mc:Choice>
          <mc:Fallback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3C926A28-EB61-D4F7-DB51-CCDFD45DDEB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011273" y="1993673"/>
                  <a:ext cx="1569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B6898C6D-6317-13FF-BC76-83D9628C05B9}"/>
                    </a:ext>
                  </a:extLst>
                </p14:cNvPr>
                <p14:cNvContentPartPr/>
                <p14:nvPr/>
              </p14:nvContentPartPr>
              <p14:xfrm>
                <a:off x="5228713" y="2053793"/>
                <a:ext cx="74520" cy="111240"/>
              </p14:xfrm>
            </p:contentPart>
          </mc:Choice>
          <mc:Fallback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B6898C6D-6317-13FF-BC76-83D9628C05B9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219713" y="2045153"/>
                  <a:ext cx="921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17E536B6-CA03-867E-D52B-77654D2EC308}"/>
                    </a:ext>
                  </a:extLst>
                </p14:cNvPr>
                <p14:cNvContentPartPr/>
                <p14:nvPr/>
              </p14:nvContentPartPr>
              <p14:xfrm>
                <a:off x="5340313" y="2055593"/>
                <a:ext cx="123480" cy="81000"/>
              </p14:xfrm>
            </p:contentPart>
          </mc:Choice>
          <mc:Fallback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17E536B6-CA03-867E-D52B-77654D2EC308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331673" y="2046953"/>
                  <a:ext cx="1411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00B92FEE-CB3D-0AE5-5A11-01E2A14939C6}"/>
                    </a:ext>
                  </a:extLst>
                </p14:cNvPr>
                <p14:cNvContentPartPr/>
                <p14:nvPr/>
              </p14:nvContentPartPr>
              <p14:xfrm>
                <a:off x="5483593" y="2022113"/>
                <a:ext cx="122400" cy="122040"/>
              </p14:xfrm>
            </p:contentPart>
          </mc:Choice>
          <mc:Fallback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00B92FEE-CB3D-0AE5-5A11-01E2A14939C6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474953" y="2013113"/>
                  <a:ext cx="140040" cy="1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31" name="Group 3130">
            <a:extLst>
              <a:ext uri="{FF2B5EF4-FFF2-40B4-BE49-F238E27FC236}">
                <a16:creationId xmlns:a16="http://schemas.microsoft.com/office/drawing/2014/main" id="{7C8D1689-F3EF-E581-3DCB-81C1BED9BF54}"/>
              </a:ext>
            </a:extLst>
          </p:cNvPr>
          <p:cNvGrpSpPr/>
          <p:nvPr/>
        </p:nvGrpSpPr>
        <p:grpSpPr>
          <a:xfrm>
            <a:off x="6054553" y="2337833"/>
            <a:ext cx="251280" cy="96480"/>
            <a:chOff x="6054553" y="2337833"/>
            <a:chExt cx="251280" cy="9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123" name="Ink 3122">
                  <a:extLst>
                    <a:ext uri="{FF2B5EF4-FFF2-40B4-BE49-F238E27FC236}">
                      <a16:creationId xmlns:a16="http://schemas.microsoft.com/office/drawing/2014/main" id="{35A0BC7B-DE90-9810-4C0A-A672F2DDB8CB}"/>
                    </a:ext>
                  </a:extLst>
                </p14:cNvPr>
                <p14:cNvContentPartPr/>
                <p14:nvPr/>
              </p14:nvContentPartPr>
              <p14:xfrm>
                <a:off x="6054553" y="2348993"/>
                <a:ext cx="101880" cy="84960"/>
              </p14:xfrm>
            </p:contentPart>
          </mc:Choice>
          <mc:Fallback>
            <p:pic>
              <p:nvPicPr>
                <p:cNvPr id="3123" name="Ink 3122">
                  <a:extLst>
                    <a:ext uri="{FF2B5EF4-FFF2-40B4-BE49-F238E27FC236}">
                      <a16:creationId xmlns:a16="http://schemas.microsoft.com/office/drawing/2014/main" id="{35A0BC7B-DE90-9810-4C0A-A672F2DDB8C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045913" y="2340353"/>
                  <a:ext cx="1195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125" name="Ink 3124">
                  <a:extLst>
                    <a:ext uri="{FF2B5EF4-FFF2-40B4-BE49-F238E27FC236}">
                      <a16:creationId xmlns:a16="http://schemas.microsoft.com/office/drawing/2014/main" id="{0DA6498D-987B-72D8-DB01-6AC890325C4B}"/>
                    </a:ext>
                  </a:extLst>
                </p14:cNvPr>
                <p14:cNvContentPartPr/>
                <p14:nvPr/>
              </p14:nvContentPartPr>
              <p14:xfrm>
                <a:off x="6160033" y="2337833"/>
                <a:ext cx="145800" cy="96480"/>
              </p14:xfrm>
            </p:contentPart>
          </mc:Choice>
          <mc:Fallback>
            <p:pic>
              <p:nvPicPr>
                <p:cNvPr id="3125" name="Ink 3124">
                  <a:extLst>
                    <a:ext uri="{FF2B5EF4-FFF2-40B4-BE49-F238E27FC236}">
                      <a16:creationId xmlns:a16="http://schemas.microsoft.com/office/drawing/2014/main" id="{0DA6498D-987B-72D8-DB01-6AC890325C4B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151393" y="2328833"/>
                  <a:ext cx="163440" cy="114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3135" name="Ink 3134">
                <a:extLst>
                  <a:ext uri="{FF2B5EF4-FFF2-40B4-BE49-F238E27FC236}">
                    <a16:creationId xmlns:a16="http://schemas.microsoft.com/office/drawing/2014/main" id="{84ABC2B7-F71F-B887-924D-1C3E2540D12B}"/>
                  </a:ext>
                </a:extLst>
              </p14:cNvPr>
              <p14:cNvContentPartPr/>
              <p14:nvPr/>
            </p14:nvContentPartPr>
            <p14:xfrm>
              <a:off x="4794193" y="2698193"/>
              <a:ext cx="132120" cy="128520"/>
            </p14:xfrm>
          </p:contentPart>
        </mc:Choice>
        <mc:Fallback>
          <p:pic>
            <p:nvPicPr>
              <p:cNvPr id="3135" name="Ink 3134">
                <a:extLst>
                  <a:ext uri="{FF2B5EF4-FFF2-40B4-BE49-F238E27FC236}">
                    <a16:creationId xmlns:a16="http://schemas.microsoft.com/office/drawing/2014/main" id="{84ABC2B7-F71F-B887-924D-1C3E2540D12B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4785193" y="2689553"/>
                <a:ext cx="149760" cy="14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75" name="Group 3174">
            <a:extLst>
              <a:ext uri="{FF2B5EF4-FFF2-40B4-BE49-F238E27FC236}">
                <a16:creationId xmlns:a16="http://schemas.microsoft.com/office/drawing/2014/main" id="{C5429319-E05A-D761-2DDE-C813F4855226}"/>
              </a:ext>
            </a:extLst>
          </p:cNvPr>
          <p:cNvGrpSpPr/>
          <p:nvPr/>
        </p:nvGrpSpPr>
        <p:grpSpPr>
          <a:xfrm>
            <a:off x="4795273" y="2272313"/>
            <a:ext cx="977760" cy="564480"/>
            <a:chOff x="4795273" y="2272313"/>
            <a:chExt cx="977760" cy="56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2F50AB03-F745-ECB8-22E4-2D52B38772C9}"/>
                    </a:ext>
                  </a:extLst>
                </p14:cNvPr>
                <p14:cNvContentPartPr/>
                <p14:nvPr/>
              </p14:nvContentPartPr>
              <p14:xfrm>
                <a:off x="4795273" y="2420633"/>
                <a:ext cx="140760" cy="131400"/>
              </p14:xfrm>
            </p:contentPart>
          </mc:Choice>
          <mc:Fallback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2F50AB03-F745-ECB8-22E4-2D52B38772C9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4786633" y="2411993"/>
                  <a:ext cx="1584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103" name="Ink 3102">
                  <a:extLst>
                    <a:ext uri="{FF2B5EF4-FFF2-40B4-BE49-F238E27FC236}">
                      <a16:creationId xmlns:a16="http://schemas.microsoft.com/office/drawing/2014/main" id="{6B58F949-59CE-811A-F4AB-17D755A78D95}"/>
                    </a:ext>
                  </a:extLst>
                </p14:cNvPr>
                <p14:cNvContentPartPr/>
                <p14:nvPr/>
              </p14:nvContentPartPr>
              <p14:xfrm>
                <a:off x="5028913" y="2325593"/>
                <a:ext cx="132840" cy="198360"/>
              </p14:xfrm>
            </p:contentPart>
          </mc:Choice>
          <mc:Fallback>
            <p:pic>
              <p:nvPicPr>
                <p:cNvPr id="3103" name="Ink 3102">
                  <a:extLst>
                    <a:ext uri="{FF2B5EF4-FFF2-40B4-BE49-F238E27FC236}">
                      <a16:creationId xmlns:a16="http://schemas.microsoft.com/office/drawing/2014/main" id="{6B58F949-59CE-811A-F4AB-17D755A78D95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019913" y="2316953"/>
                  <a:ext cx="1504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05" name="Ink 3104">
                  <a:extLst>
                    <a:ext uri="{FF2B5EF4-FFF2-40B4-BE49-F238E27FC236}">
                      <a16:creationId xmlns:a16="http://schemas.microsoft.com/office/drawing/2014/main" id="{FBCED3FD-1A2E-82C2-9E47-430878EAC032}"/>
                    </a:ext>
                  </a:extLst>
                </p14:cNvPr>
                <p14:cNvContentPartPr/>
                <p14:nvPr/>
              </p14:nvContentPartPr>
              <p14:xfrm>
                <a:off x="5194873" y="2395793"/>
                <a:ext cx="126720" cy="106920"/>
              </p14:xfrm>
            </p:contentPart>
          </mc:Choice>
          <mc:Fallback>
            <p:pic>
              <p:nvPicPr>
                <p:cNvPr id="3105" name="Ink 3104">
                  <a:extLst>
                    <a:ext uri="{FF2B5EF4-FFF2-40B4-BE49-F238E27FC236}">
                      <a16:creationId xmlns:a16="http://schemas.microsoft.com/office/drawing/2014/main" id="{FBCED3FD-1A2E-82C2-9E47-430878EAC03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186233" y="2387153"/>
                  <a:ext cx="14436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879933FA-1867-9484-EB51-DEEB589B2553}"/>
                    </a:ext>
                  </a:extLst>
                </p14:cNvPr>
                <p14:cNvContentPartPr/>
                <p14:nvPr/>
              </p14:nvContentPartPr>
              <p14:xfrm>
                <a:off x="5363713" y="2370593"/>
                <a:ext cx="99720" cy="254880"/>
              </p14:xfrm>
            </p:contentPart>
          </mc:Choice>
          <mc:Fallback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879933FA-1867-9484-EB51-DEEB589B255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354713" y="2361593"/>
                  <a:ext cx="117360" cy="27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C85FF1D3-F46E-027B-F52C-69068D1A5EBB}"/>
                    </a:ext>
                  </a:extLst>
                </p14:cNvPr>
                <p14:cNvContentPartPr/>
                <p14:nvPr/>
              </p14:nvContentPartPr>
              <p14:xfrm>
                <a:off x="5483593" y="2389313"/>
                <a:ext cx="126720" cy="113760"/>
              </p14:xfrm>
            </p:contentPart>
          </mc:Choice>
          <mc:Fallback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C85FF1D3-F46E-027B-F52C-69068D1A5EBB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474953" y="2380313"/>
                  <a:ext cx="14436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C013BE86-AD9F-0DC7-E1FB-21A974D1FB37}"/>
                    </a:ext>
                  </a:extLst>
                </p14:cNvPr>
                <p14:cNvContentPartPr/>
                <p14:nvPr/>
              </p14:nvContentPartPr>
              <p14:xfrm>
                <a:off x="5652433" y="2272313"/>
                <a:ext cx="36360" cy="202320"/>
              </p14:xfrm>
            </p:contentPart>
          </mc:Choice>
          <mc:Fallback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C013BE86-AD9F-0DC7-E1FB-21A974D1FB37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643433" y="2263313"/>
                  <a:ext cx="5400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18" name="Ink 3117">
                  <a:extLst>
                    <a:ext uri="{FF2B5EF4-FFF2-40B4-BE49-F238E27FC236}">
                      <a16:creationId xmlns:a16="http://schemas.microsoft.com/office/drawing/2014/main" id="{5DDC3AB7-B1BC-4698-D604-8E3D70A7B648}"/>
                    </a:ext>
                  </a:extLst>
                </p14:cNvPr>
                <p14:cNvContentPartPr/>
                <p14:nvPr/>
              </p14:nvContentPartPr>
              <p14:xfrm>
                <a:off x="5593393" y="2371673"/>
                <a:ext cx="115560" cy="15120"/>
              </p14:xfrm>
            </p:contentPart>
          </mc:Choice>
          <mc:Fallback>
            <p:pic>
              <p:nvPicPr>
                <p:cNvPr id="3118" name="Ink 3117">
                  <a:extLst>
                    <a:ext uri="{FF2B5EF4-FFF2-40B4-BE49-F238E27FC236}">
                      <a16:creationId xmlns:a16="http://schemas.microsoft.com/office/drawing/2014/main" id="{5DDC3AB7-B1BC-4698-D604-8E3D70A7B64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584393" y="2362673"/>
                  <a:ext cx="13320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68" name="Ink 3167">
                  <a:extLst>
                    <a:ext uri="{FF2B5EF4-FFF2-40B4-BE49-F238E27FC236}">
                      <a16:creationId xmlns:a16="http://schemas.microsoft.com/office/drawing/2014/main" id="{64AA7F1A-B09D-37EB-4FB2-4321EF539DE3}"/>
                    </a:ext>
                  </a:extLst>
                </p14:cNvPr>
                <p14:cNvContentPartPr/>
                <p14:nvPr/>
              </p14:nvContentPartPr>
              <p14:xfrm>
                <a:off x="5105593" y="2639153"/>
                <a:ext cx="83520" cy="197640"/>
              </p14:xfrm>
            </p:contentPart>
          </mc:Choice>
          <mc:Fallback>
            <p:pic>
              <p:nvPicPr>
                <p:cNvPr id="3168" name="Ink 3167">
                  <a:extLst>
                    <a:ext uri="{FF2B5EF4-FFF2-40B4-BE49-F238E27FC236}">
                      <a16:creationId xmlns:a16="http://schemas.microsoft.com/office/drawing/2014/main" id="{64AA7F1A-B09D-37EB-4FB2-4321EF539DE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096953" y="2630513"/>
                  <a:ext cx="1011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69" name="Ink 3168">
                  <a:extLst>
                    <a:ext uri="{FF2B5EF4-FFF2-40B4-BE49-F238E27FC236}">
                      <a16:creationId xmlns:a16="http://schemas.microsoft.com/office/drawing/2014/main" id="{881CB0D6-D0CC-34AF-91C3-5CD158C9861F}"/>
                    </a:ext>
                  </a:extLst>
                </p14:cNvPr>
                <p14:cNvContentPartPr/>
                <p14:nvPr/>
              </p14:nvContentPartPr>
              <p14:xfrm>
                <a:off x="5243473" y="2710073"/>
                <a:ext cx="93240" cy="99000"/>
              </p14:xfrm>
            </p:contentPart>
          </mc:Choice>
          <mc:Fallback>
            <p:pic>
              <p:nvPicPr>
                <p:cNvPr id="3169" name="Ink 3168">
                  <a:extLst>
                    <a:ext uri="{FF2B5EF4-FFF2-40B4-BE49-F238E27FC236}">
                      <a16:creationId xmlns:a16="http://schemas.microsoft.com/office/drawing/2014/main" id="{881CB0D6-D0CC-34AF-91C3-5CD158C9861F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234833" y="2701073"/>
                  <a:ext cx="1108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70" name="Ink 3169">
                  <a:extLst>
                    <a:ext uri="{FF2B5EF4-FFF2-40B4-BE49-F238E27FC236}">
                      <a16:creationId xmlns:a16="http://schemas.microsoft.com/office/drawing/2014/main" id="{E64392B1-313B-A8CD-FEA6-2189458FBD18}"/>
                    </a:ext>
                  </a:extLst>
                </p14:cNvPr>
                <p14:cNvContentPartPr/>
                <p14:nvPr/>
              </p14:nvContentPartPr>
              <p14:xfrm>
                <a:off x="5367673" y="2690273"/>
                <a:ext cx="60480" cy="132480"/>
              </p14:xfrm>
            </p:contentPart>
          </mc:Choice>
          <mc:Fallback>
            <p:pic>
              <p:nvPicPr>
                <p:cNvPr id="3170" name="Ink 3169">
                  <a:extLst>
                    <a:ext uri="{FF2B5EF4-FFF2-40B4-BE49-F238E27FC236}">
                      <a16:creationId xmlns:a16="http://schemas.microsoft.com/office/drawing/2014/main" id="{E64392B1-313B-A8CD-FEA6-2189458FBD1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358673" y="2681633"/>
                  <a:ext cx="7812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71" name="Ink 3170">
                  <a:extLst>
                    <a:ext uri="{FF2B5EF4-FFF2-40B4-BE49-F238E27FC236}">
                      <a16:creationId xmlns:a16="http://schemas.microsoft.com/office/drawing/2014/main" id="{214E7CFC-1BF8-F67C-56FF-E830624032E2}"/>
                    </a:ext>
                  </a:extLst>
                </p14:cNvPr>
                <p14:cNvContentPartPr/>
                <p14:nvPr/>
              </p14:nvContentPartPr>
              <p14:xfrm>
                <a:off x="5490433" y="2668673"/>
                <a:ext cx="65160" cy="126360"/>
              </p14:xfrm>
            </p:contentPart>
          </mc:Choice>
          <mc:Fallback>
            <p:pic>
              <p:nvPicPr>
                <p:cNvPr id="3171" name="Ink 3170">
                  <a:extLst>
                    <a:ext uri="{FF2B5EF4-FFF2-40B4-BE49-F238E27FC236}">
                      <a16:creationId xmlns:a16="http://schemas.microsoft.com/office/drawing/2014/main" id="{214E7CFC-1BF8-F67C-56FF-E830624032E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481793" y="2659673"/>
                  <a:ext cx="8280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172" name="Ink 3171">
                  <a:extLst>
                    <a:ext uri="{FF2B5EF4-FFF2-40B4-BE49-F238E27FC236}">
                      <a16:creationId xmlns:a16="http://schemas.microsoft.com/office/drawing/2014/main" id="{AE3E413E-3775-2CA0-7242-C68FF19CC219}"/>
                    </a:ext>
                  </a:extLst>
                </p14:cNvPr>
                <p14:cNvContentPartPr/>
                <p14:nvPr/>
              </p14:nvContentPartPr>
              <p14:xfrm>
                <a:off x="5595553" y="2672273"/>
                <a:ext cx="114120" cy="107640"/>
              </p14:xfrm>
            </p:contentPart>
          </mc:Choice>
          <mc:Fallback>
            <p:pic>
              <p:nvPicPr>
                <p:cNvPr id="3172" name="Ink 3171">
                  <a:extLst>
                    <a:ext uri="{FF2B5EF4-FFF2-40B4-BE49-F238E27FC236}">
                      <a16:creationId xmlns:a16="http://schemas.microsoft.com/office/drawing/2014/main" id="{AE3E413E-3775-2CA0-7242-C68FF19CC21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586553" y="2663633"/>
                  <a:ext cx="1317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3173" name="Ink 3172">
                  <a:extLst>
                    <a:ext uri="{FF2B5EF4-FFF2-40B4-BE49-F238E27FC236}">
                      <a16:creationId xmlns:a16="http://schemas.microsoft.com/office/drawing/2014/main" id="{7E9FE6E0-175B-C51C-07E2-BE6E44952E1B}"/>
                    </a:ext>
                  </a:extLst>
                </p14:cNvPr>
                <p14:cNvContentPartPr/>
                <p14:nvPr/>
              </p14:nvContentPartPr>
              <p14:xfrm>
                <a:off x="5738833" y="2593073"/>
                <a:ext cx="34200" cy="171360"/>
              </p14:xfrm>
            </p:contentPart>
          </mc:Choice>
          <mc:Fallback>
            <p:pic>
              <p:nvPicPr>
                <p:cNvPr id="3173" name="Ink 3172">
                  <a:extLst>
                    <a:ext uri="{FF2B5EF4-FFF2-40B4-BE49-F238E27FC236}">
                      <a16:creationId xmlns:a16="http://schemas.microsoft.com/office/drawing/2014/main" id="{7E9FE6E0-175B-C51C-07E2-BE6E44952E1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729833" y="2584073"/>
                  <a:ext cx="5184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3174" name="Ink 3173">
                  <a:extLst>
                    <a:ext uri="{FF2B5EF4-FFF2-40B4-BE49-F238E27FC236}">
                      <a16:creationId xmlns:a16="http://schemas.microsoft.com/office/drawing/2014/main" id="{28DE2C90-9289-1AB0-D5E3-BD28F49D9436}"/>
                    </a:ext>
                  </a:extLst>
                </p14:cNvPr>
                <p14:cNvContentPartPr/>
                <p14:nvPr/>
              </p14:nvContentPartPr>
              <p14:xfrm>
                <a:off x="5677633" y="2681993"/>
                <a:ext cx="95040" cy="27360"/>
              </p14:xfrm>
            </p:contentPart>
          </mc:Choice>
          <mc:Fallback>
            <p:pic>
              <p:nvPicPr>
                <p:cNvPr id="3174" name="Ink 3173">
                  <a:extLst>
                    <a:ext uri="{FF2B5EF4-FFF2-40B4-BE49-F238E27FC236}">
                      <a16:creationId xmlns:a16="http://schemas.microsoft.com/office/drawing/2014/main" id="{28DE2C90-9289-1AB0-D5E3-BD28F49D9436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668633" y="2672993"/>
                  <a:ext cx="112680" cy="4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7">
            <p14:nvContentPartPr>
              <p14:cNvPr id="3176" name="Ink 3175">
                <a:extLst>
                  <a:ext uri="{FF2B5EF4-FFF2-40B4-BE49-F238E27FC236}">
                    <a16:creationId xmlns:a16="http://schemas.microsoft.com/office/drawing/2014/main" id="{A2AFF4C7-771C-15BE-36FA-378194E74F2C}"/>
                  </a:ext>
                </a:extLst>
              </p14:cNvPr>
              <p14:cNvContentPartPr/>
              <p14:nvPr/>
            </p14:nvContentPartPr>
            <p14:xfrm>
              <a:off x="6176953" y="2618993"/>
              <a:ext cx="162720" cy="115200"/>
            </p14:xfrm>
          </p:contentPart>
        </mc:Choice>
        <mc:Fallback>
          <p:pic>
            <p:nvPicPr>
              <p:cNvPr id="3176" name="Ink 3175">
                <a:extLst>
                  <a:ext uri="{FF2B5EF4-FFF2-40B4-BE49-F238E27FC236}">
                    <a16:creationId xmlns:a16="http://schemas.microsoft.com/office/drawing/2014/main" id="{A2AFF4C7-771C-15BE-36FA-378194E74F2C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6168313" y="2609993"/>
                <a:ext cx="180360" cy="13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89" name="Group 3188">
            <a:extLst>
              <a:ext uri="{FF2B5EF4-FFF2-40B4-BE49-F238E27FC236}">
                <a16:creationId xmlns:a16="http://schemas.microsoft.com/office/drawing/2014/main" id="{BF1032A9-4487-11F2-5681-FF5E45748E32}"/>
              </a:ext>
            </a:extLst>
          </p:cNvPr>
          <p:cNvGrpSpPr/>
          <p:nvPr/>
        </p:nvGrpSpPr>
        <p:grpSpPr>
          <a:xfrm>
            <a:off x="4786273" y="2903753"/>
            <a:ext cx="1102680" cy="232560"/>
            <a:chOff x="4786273" y="2903753"/>
            <a:chExt cx="1102680" cy="23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3177" name="Ink 3176">
                  <a:extLst>
                    <a:ext uri="{FF2B5EF4-FFF2-40B4-BE49-F238E27FC236}">
                      <a16:creationId xmlns:a16="http://schemas.microsoft.com/office/drawing/2014/main" id="{5B9E41BB-545A-5277-19E0-50CFA3C207F7}"/>
                    </a:ext>
                  </a:extLst>
                </p14:cNvPr>
                <p14:cNvContentPartPr/>
                <p14:nvPr/>
              </p14:nvContentPartPr>
              <p14:xfrm>
                <a:off x="4786273" y="3004553"/>
                <a:ext cx="137160" cy="131760"/>
              </p14:xfrm>
            </p:contentPart>
          </mc:Choice>
          <mc:Fallback>
            <p:pic>
              <p:nvPicPr>
                <p:cNvPr id="3177" name="Ink 3176">
                  <a:extLst>
                    <a:ext uri="{FF2B5EF4-FFF2-40B4-BE49-F238E27FC236}">
                      <a16:creationId xmlns:a16="http://schemas.microsoft.com/office/drawing/2014/main" id="{5B9E41BB-545A-5277-19E0-50CFA3C207F7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777273" y="2995553"/>
                  <a:ext cx="1548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3178" name="Ink 3177">
                  <a:extLst>
                    <a:ext uri="{FF2B5EF4-FFF2-40B4-BE49-F238E27FC236}">
                      <a16:creationId xmlns:a16="http://schemas.microsoft.com/office/drawing/2014/main" id="{FE4F1F08-1628-DB5C-2DCF-4443263F7977}"/>
                    </a:ext>
                  </a:extLst>
                </p14:cNvPr>
                <p14:cNvContentPartPr/>
                <p14:nvPr/>
              </p14:nvContentPartPr>
              <p14:xfrm>
                <a:off x="5074993" y="2950553"/>
                <a:ext cx="21600" cy="169920"/>
              </p14:xfrm>
            </p:contentPart>
          </mc:Choice>
          <mc:Fallback>
            <p:pic>
              <p:nvPicPr>
                <p:cNvPr id="3178" name="Ink 3177">
                  <a:extLst>
                    <a:ext uri="{FF2B5EF4-FFF2-40B4-BE49-F238E27FC236}">
                      <a16:creationId xmlns:a16="http://schemas.microsoft.com/office/drawing/2014/main" id="{FE4F1F08-1628-DB5C-2DCF-4443263F7977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065993" y="2941913"/>
                  <a:ext cx="3924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3179" name="Ink 3178">
                  <a:extLst>
                    <a:ext uri="{FF2B5EF4-FFF2-40B4-BE49-F238E27FC236}">
                      <a16:creationId xmlns:a16="http://schemas.microsoft.com/office/drawing/2014/main" id="{3442D226-F03D-3006-1104-4B58A2040FA3}"/>
                    </a:ext>
                  </a:extLst>
                </p14:cNvPr>
                <p14:cNvContentPartPr/>
                <p14:nvPr/>
              </p14:nvContentPartPr>
              <p14:xfrm>
                <a:off x="5055913" y="2947313"/>
                <a:ext cx="119520" cy="28800"/>
              </p14:xfrm>
            </p:contentPart>
          </mc:Choice>
          <mc:Fallback>
            <p:pic>
              <p:nvPicPr>
                <p:cNvPr id="3179" name="Ink 3178">
                  <a:extLst>
                    <a:ext uri="{FF2B5EF4-FFF2-40B4-BE49-F238E27FC236}">
                      <a16:creationId xmlns:a16="http://schemas.microsoft.com/office/drawing/2014/main" id="{3442D226-F03D-3006-1104-4B58A2040FA3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5047273" y="2938313"/>
                  <a:ext cx="1371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3180" name="Ink 3179">
                  <a:extLst>
                    <a:ext uri="{FF2B5EF4-FFF2-40B4-BE49-F238E27FC236}">
                      <a16:creationId xmlns:a16="http://schemas.microsoft.com/office/drawing/2014/main" id="{B7D5D9D2-8F3A-EE35-55B8-626BAD8025FF}"/>
                    </a:ext>
                  </a:extLst>
                </p14:cNvPr>
                <p14:cNvContentPartPr/>
                <p14:nvPr/>
              </p14:nvContentPartPr>
              <p14:xfrm>
                <a:off x="5087593" y="3039473"/>
                <a:ext cx="101520" cy="15480"/>
              </p14:xfrm>
            </p:contentPart>
          </mc:Choice>
          <mc:Fallback>
            <p:pic>
              <p:nvPicPr>
                <p:cNvPr id="3180" name="Ink 3179">
                  <a:extLst>
                    <a:ext uri="{FF2B5EF4-FFF2-40B4-BE49-F238E27FC236}">
                      <a16:creationId xmlns:a16="http://schemas.microsoft.com/office/drawing/2014/main" id="{B7D5D9D2-8F3A-EE35-55B8-626BAD8025FF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5078593" y="3030833"/>
                  <a:ext cx="11916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3181" name="Ink 3180">
                  <a:extLst>
                    <a:ext uri="{FF2B5EF4-FFF2-40B4-BE49-F238E27FC236}">
                      <a16:creationId xmlns:a16="http://schemas.microsoft.com/office/drawing/2014/main" id="{AB88EFE3-CC8C-FD3D-CB9F-8376208D368B}"/>
                    </a:ext>
                  </a:extLst>
                </p14:cNvPr>
                <p14:cNvContentPartPr/>
                <p14:nvPr/>
              </p14:nvContentPartPr>
              <p14:xfrm>
                <a:off x="5211793" y="2940473"/>
                <a:ext cx="42480" cy="166320"/>
              </p14:xfrm>
            </p:contentPart>
          </mc:Choice>
          <mc:Fallback>
            <p:pic>
              <p:nvPicPr>
                <p:cNvPr id="3181" name="Ink 3180">
                  <a:extLst>
                    <a:ext uri="{FF2B5EF4-FFF2-40B4-BE49-F238E27FC236}">
                      <a16:creationId xmlns:a16="http://schemas.microsoft.com/office/drawing/2014/main" id="{AB88EFE3-CC8C-FD3D-CB9F-8376208D368B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203153" y="2931833"/>
                  <a:ext cx="6012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3182" name="Ink 3181">
                  <a:extLst>
                    <a:ext uri="{FF2B5EF4-FFF2-40B4-BE49-F238E27FC236}">
                      <a16:creationId xmlns:a16="http://schemas.microsoft.com/office/drawing/2014/main" id="{F405DDAA-9D09-B6A9-63C2-A6F4D1EF2014}"/>
                    </a:ext>
                  </a:extLst>
                </p14:cNvPr>
                <p14:cNvContentPartPr/>
                <p14:nvPr/>
              </p14:nvContentPartPr>
              <p14:xfrm>
                <a:off x="5323393" y="2974313"/>
                <a:ext cx="126720" cy="110520"/>
              </p14:xfrm>
            </p:contentPart>
          </mc:Choice>
          <mc:Fallback>
            <p:pic>
              <p:nvPicPr>
                <p:cNvPr id="3182" name="Ink 3181">
                  <a:extLst>
                    <a:ext uri="{FF2B5EF4-FFF2-40B4-BE49-F238E27FC236}">
                      <a16:creationId xmlns:a16="http://schemas.microsoft.com/office/drawing/2014/main" id="{F405DDAA-9D09-B6A9-63C2-A6F4D1EF2014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314753" y="2965313"/>
                  <a:ext cx="1443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3183" name="Ink 3182">
                  <a:extLst>
                    <a:ext uri="{FF2B5EF4-FFF2-40B4-BE49-F238E27FC236}">
                      <a16:creationId xmlns:a16="http://schemas.microsoft.com/office/drawing/2014/main" id="{91D72EA7-E14C-CCBA-C3E1-F26683C0FE91}"/>
                    </a:ext>
                  </a:extLst>
                </p14:cNvPr>
                <p14:cNvContentPartPr/>
                <p14:nvPr/>
              </p14:nvContentPartPr>
              <p14:xfrm>
                <a:off x="5450113" y="2990873"/>
                <a:ext cx="95040" cy="54000"/>
              </p14:xfrm>
            </p:contentPart>
          </mc:Choice>
          <mc:Fallback>
            <p:pic>
              <p:nvPicPr>
                <p:cNvPr id="3183" name="Ink 3182">
                  <a:extLst>
                    <a:ext uri="{FF2B5EF4-FFF2-40B4-BE49-F238E27FC236}">
                      <a16:creationId xmlns:a16="http://schemas.microsoft.com/office/drawing/2014/main" id="{91D72EA7-E14C-CCBA-C3E1-F26683C0FE91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441113" y="2982233"/>
                  <a:ext cx="1126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3184" name="Ink 3183">
                  <a:extLst>
                    <a:ext uri="{FF2B5EF4-FFF2-40B4-BE49-F238E27FC236}">
                      <a16:creationId xmlns:a16="http://schemas.microsoft.com/office/drawing/2014/main" id="{802CB900-14E5-AEF0-000E-BD01D482A77B}"/>
                    </a:ext>
                  </a:extLst>
                </p14:cNvPr>
                <p14:cNvContentPartPr/>
                <p14:nvPr/>
              </p14:nvContentPartPr>
              <p14:xfrm>
                <a:off x="5494393" y="2972513"/>
                <a:ext cx="23400" cy="97920"/>
              </p14:xfrm>
            </p:contentPart>
          </mc:Choice>
          <mc:Fallback>
            <p:pic>
              <p:nvPicPr>
                <p:cNvPr id="3184" name="Ink 3183">
                  <a:extLst>
                    <a:ext uri="{FF2B5EF4-FFF2-40B4-BE49-F238E27FC236}">
                      <a16:creationId xmlns:a16="http://schemas.microsoft.com/office/drawing/2014/main" id="{802CB900-14E5-AEF0-000E-BD01D482A77B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485393" y="2963513"/>
                  <a:ext cx="410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3185" name="Ink 3184">
                  <a:extLst>
                    <a:ext uri="{FF2B5EF4-FFF2-40B4-BE49-F238E27FC236}">
                      <a16:creationId xmlns:a16="http://schemas.microsoft.com/office/drawing/2014/main" id="{B1615724-05C3-57C6-7FD8-568B9186ED49}"/>
                    </a:ext>
                  </a:extLst>
                </p14:cNvPr>
                <p14:cNvContentPartPr/>
                <p14:nvPr/>
              </p14:nvContentPartPr>
              <p14:xfrm>
                <a:off x="5578633" y="2920313"/>
                <a:ext cx="34200" cy="164880"/>
              </p14:xfrm>
            </p:contentPart>
          </mc:Choice>
          <mc:Fallback>
            <p:pic>
              <p:nvPicPr>
                <p:cNvPr id="3185" name="Ink 3184">
                  <a:extLst>
                    <a:ext uri="{FF2B5EF4-FFF2-40B4-BE49-F238E27FC236}">
                      <a16:creationId xmlns:a16="http://schemas.microsoft.com/office/drawing/2014/main" id="{B1615724-05C3-57C6-7FD8-568B9186ED49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569633" y="2911673"/>
                  <a:ext cx="5184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3186" name="Ink 3185">
                  <a:extLst>
                    <a:ext uri="{FF2B5EF4-FFF2-40B4-BE49-F238E27FC236}">
                      <a16:creationId xmlns:a16="http://schemas.microsoft.com/office/drawing/2014/main" id="{2983CEB7-D870-B4CD-C016-7D75B8F754E4}"/>
                    </a:ext>
                  </a:extLst>
                </p14:cNvPr>
                <p14:cNvContentPartPr/>
                <p14:nvPr/>
              </p14:nvContentPartPr>
              <p14:xfrm>
                <a:off x="5675473" y="2903753"/>
                <a:ext cx="41040" cy="158040"/>
              </p14:xfrm>
            </p:contentPart>
          </mc:Choice>
          <mc:Fallback>
            <p:pic>
              <p:nvPicPr>
                <p:cNvPr id="3186" name="Ink 3185">
                  <a:extLst>
                    <a:ext uri="{FF2B5EF4-FFF2-40B4-BE49-F238E27FC236}">
                      <a16:creationId xmlns:a16="http://schemas.microsoft.com/office/drawing/2014/main" id="{2983CEB7-D870-B4CD-C016-7D75B8F754E4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666833" y="2894753"/>
                  <a:ext cx="5868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3187" name="Ink 3186">
                  <a:extLst>
                    <a:ext uri="{FF2B5EF4-FFF2-40B4-BE49-F238E27FC236}">
                      <a16:creationId xmlns:a16="http://schemas.microsoft.com/office/drawing/2014/main" id="{105DC581-8510-51C9-B2B6-473184656197}"/>
                    </a:ext>
                  </a:extLst>
                </p14:cNvPr>
                <p14:cNvContentPartPr/>
                <p14:nvPr/>
              </p14:nvContentPartPr>
              <p14:xfrm>
                <a:off x="5671153" y="2975753"/>
                <a:ext cx="82440" cy="20520"/>
              </p14:xfrm>
            </p:contentPart>
          </mc:Choice>
          <mc:Fallback>
            <p:pic>
              <p:nvPicPr>
                <p:cNvPr id="3187" name="Ink 3186">
                  <a:extLst>
                    <a:ext uri="{FF2B5EF4-FFF2-40B4-BE49-F238E27FC236}">
                      <a16:creationId xmlns:a16="http://schemas.microsoft.com/office/drawing/2014/main" id="{105DC581-8510-51C9-B2B6-473184656197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662513" y="2967113"/>
                  <a:ext cx="1000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3188" name="Ink 3187">
                  <a:extLst>
                    <a:ext uri="{FF2B5EF4-FFF2-40B4-BE49-F238E27FC236}">
                      <a16:creationId xmlns:a16="http://schemas.microsoft.com/office/drawing/2014/main" id="{2CFF88D1-6806-3D60-BB6D-A8058BCA3F77}"/>
                    </a:ext>
                  </a:extLst>
                </p14:cNvPr>
                <p14:cNvContentPartPr/>
                <p14:nvPr/>
              </p14:nvContentPartPr>
              <p14:xfrm>
                <a:off x="5767633" y="2952353"/>
                <a:ext cx="121320" cy="105840"/>
              </p14:xfrm>
            </p:contentPart>
          </mc:Choice>
          <mc:Fallback>
            <p:pic>
              <p:nvPicPr>
                <p:cNvPr id="3188" name="Ink 3187">
                  <a:extLst>
                    <a:ext uri="{FF2B5EF4-FFF2-40B4-BE49-F238E27FC236}">
                      <a16:creationId xmlns:a16="http://schemas.microsoft.com/office/drawing/2014/main" id="{2CFF88D1-6806-3D60-BB6D-A8058BCA3F7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758633" y="2943353"/>
                  <a:ext cx="138960" cy="123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3191" name="Ink 3190">
                <a:extLst>
                  <a:ext uri="{FF2B5EF4-FFF2-40B4-BE49-F238E27FC236}">
                    <a16:creationId xmlns:a16="http://schemas.microsoft.com/office/drawing/2014/main" id="{D6AB6B65-9B04-F57F-BD10-1A119D1814F7}"/>
                  </a:ext>
                </a:extLst>
              </p14:cNvPr>
              <p14:cNvContentPartPr/>
              <p14:nvPr/>
            </p14:nvContentPartPr>
            <p14:xfrm>
              <a:off x="4836673" y="3290753"/>
              <a:ext cx="116280" cy="137160"/>
            </p14:xfrm>
          </p:contentPart>
        </mc:Choice>
        <mc:Fallback>
          <p:pic>
            <p:nvPicPr>
              <p:cNvPr id="3191" name="Ink 3190">
                <a:extLst>
                  <a:ext uri="{FF2B5EF4-FFF2-40B4-BE49-F238E27FC236}">
                    <a16:creationId xmlns:a16="http://schemas.microsoft.com/office/drawing/2014/main" id="{D6AB6B65-9B04-F57F-BD10-1A119D1814F7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4828033" y="3281753"/>
                <a:ext cx="133920" cy="154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208" name="Group 3207">
            <a:extLst>
              <a:ext uri="{FF2B5EF4-FFF2-40B4-BE49-F238E27FC236}">
                <a16:creationId xmlns:a16="http://schemas.microsoft.com/office/drawing/2014/main" id="{D3F59189-DCF2-A033-870B-FEF01FFFB767}"/>
              </a:ext>
            </a:extLst>
          </p:cNvPr>
          <p:cNvGrpSpPr/>
          <p:nvPr/>
        </p:nvGrpSpPr>
        <p:grpSpPr>
          <a:xfrm>
            <a:off x="4851433" y="3229553"/>
            <a:ext cx="1041480" cy="501120"/>
            <a:chOff x="4851433" y="3229553"/>
            <a:chExt cx="1041480" cy="50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192" name="Ink 3191">
                  <a:extLst>
                    <a:ext uri="{FF2B5EF4-FFF2-40B4-BE49-F238E27FC236}">
                      <a16:creationId xmlns:a16="http://schemas.microsoft.com/office/drawing/2014/main" id="{FADBFABA-E872-6C8A-A305-4F029D635701}"/>
                    </a:ext>
                  </a:extLst>
                </p14:cNvPr>
                <p14:cNvContentPartPr/>
                <p14:nvPr/>
              </p14:nvContentPartPr>
              <p14:xfrm>
                <a:off x="5095873" y="3234233"/>
                <a:ext cx="112320" cy="199080"/>
              </p14:xfrm>
            </p:contentPart>
          </mc:Choice>
          <mc:Fallback>
            <p:pic>
              <p:nvPicPr>
                <p:cNvPr id="3192" name="Ink 3191">
                  <a:extLst>
                    <a:ext uri="{FF2B5EF4-FFF2-40B4-BE49-F238E27FC236}">
                      <a16:creationId xmlns:a16="http://schemas.microsoft.com/office/drawing/2014/main" id="{FADBFABA-E872-6C8A-A305-4F029D635701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086873" y="3225593"/>
                  <a:ext cx="1299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193" name="Ink 3192">
                  <a:extLst>
                    <a:ext uri="{FF2B5EF4-FFF2-40B4-BE49-F238E27FC236}">
                      <a16:creationId xmlns:a16="http://schemas.microsoft.com/office/drawing/2014/main" id="{39715B36-EAE5-A19E-D420-D9D9612E9A89}"/>
                    </a:ext>
                  </a:extLst>
                </p14:cNvPr>
                <p14:cNvContentPartPr/>
                <p14:nvPr/>
              </p14:nvContentPartPr>
              <p14:xfrm>
                <a:off x="5140153" y="3360233"/>
                <a:ext cx="78480" cy="113040"/>
              </p14:xfrm>
            </p:contentPart>
          </mc:Choice>
          <mc:Fallback>
            <p:pic>
              <p:nvPicPr>
                <p:cNvPr id="3193" name="Ink 3192">
                  <a:extLst>
                    <a:ext uri="{FF2B5EF4-FFF2-40B4-BE49-F238E27FC236}">
                      <a16:creationId xmlns:a16="http://schemas.microsoft.com/office/drawing/2014/main" id="{39715B36-EAE5-A19E-D420-D9D9612E9A8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131513" y="3351233"/>
                  <a:ext cx="9612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194" name="Ink 3193">
                  <a:extLst>
                    <a:ext uri="{FF2B5EF4-FFF2-40B4-BE49-F238E27FC236}">
                      <a16:creationId xmlns:a16="http://schemas.microsoft.com/office/drawing/2014/main" id="{7C3CEBF4-89CF-7A2C-9047-D390D3C3921A}"/>
                    </a:ext>
                  </a:extLst>
                </p14:cNvPr>
                <p14:cNvContentPartPr/>
                <p14:nvPr/>
              </p14:nvContentPartPr>
              <p14:xfrm>
                <a:off x="5262553" y="3254753"/>
                <a:ext cx="44280" cy="163800"/>
              </p14:xfrm>
            </p:contentPart>
          </mc:Choice>
          <mc:Fallback>
            <p:pic>
              <p:nvPicPr>
                <p:cNvPr id="3194" name="Ink 3193">
                  <a:extLst>
                    <a:ext uri="{FF2B5EF4-FFF2-40B4-BE49-F238E27FC236}">
                      <a16:creationId xmlns:a16="http://schemas.microsoft.com/office/drawing/2014/main" id="{7C3CEBF4-89CF-7A2C-9047-D390D3C3921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253553" y="3245753"/>
                  <a:ext cx="619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195" name="Ink 3194">
                  <a:extLst>
                    <a:ext uri="{FF2B5EF4-FFF2-40B4-BE49-F238E27FC236}">
                      <a16:creationId xmlns:a16="http://schemas.microsoft.com/office/drawing/2014/main" id="{AC9A7DF8-BD56-6C52-4418-CB692C688914}"/>
                    </a:ext>
                  </a:extLst>
                </p14:cNvPr>
                <p14:cNvContentPartPr/>
                <p14:nvPr/>
              </p14:nvContentPartPr>
              <p14:xfrm>
                <a:off x="5340313" y="3295073"/>
                <a:ext cx="139320" cy="95760"/>
              </p14:xfrm>
            </p:contentPart>
          </mc:Choice>
          <mc:Fallback>
            <p:pic>
              <p:nvPicPr>
                <p:cNvPr id="3195" name="Ink 3194">
                  <a:extLst>
                    <a:ext uri="{FF2B5EF4-FFF2-40B4-BE49-F238E27FC236}">
                      <a16:creationId xmlns:a16="http://schemas.microsoft.com/office/drawing/2014/main" id="{AC9A7DF8-BD56-6C52-4418-CB692C688914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331673" y="3286433"/>
                  <a:ext cx="1569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196" name="Ink 3195">
                  <a:extLst>
                    <a:ext uri="{FF2B5EF4-FFF2-40B4-BE49-F238E27FC236}">
                      <a16:creationId xmlns:a16="http://schemas.microsoft.com/office/drawing/2014/main" id="{8002EA67-9C99-364F-45AC-4ED031F6B4A8}"/>
                    </a:ext>
                  </a:extLst>
                </p14:cNvPr>
                <p14:cNvContentPartPr/>
                <p14:nvPr/>
              </p14:nvContentPartPr>
              <p14:xfrm>
                <a:off x="5504833" y="3229553"/>
                <a:ext cx="34200" cy="163080"/>
              </p14:xfrm>
            </p:contentPart>
          </mc:Choice>
          <mc:Fallback>
            <p:pic>
              <p:nvPicPr>
                <p:cNvPr id="3196" name="Ink 3195">
                  <a:extLst>
                    <a:ext uri="{FF2B5EF4-FFF2-40B4-BE49-F238E27FC236}">
                      <a16:creationId xmlns:a16="http://schemas.microsoft.com/office/drawing/2014/main" id="{8002EA67-9C99-364F-45AC-4ED031F6B4A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495833" y="3220553"/>
                  <a:ext cx="5184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197" name="Ink 3196">
                  <a:extLst>
                    <a:ext uri="{FF2B5EF4-FFF2-40B4-BE49-F238E27FC236}">
                      <a16:creationId xmlns:a16="http://schemas.microsoft.com/office/drawing/2014/main" id="{39157E29-4E40-37D1-3FA0-281EF4B5A112}"/>
                    </a:ext>
                  </a:extLst>
                </p14:cNvPr>
                <p14:cNvContentPartPr/>
                <p14:nvPr/>
              </p14:nvContentPartPr>
              <p14:xfrm>
                <a:off x="5485753" y="3308393"/>
                <a:ext cx="86760" cy="30600"/>
              </p14:xfrm>
            </p:contentPart>
          </mc:Choice>
          <mc:Fallback>
            <p:pic>
              <p:nvPicPr>
                <p:cNvPr id="3197" name="Ink 3196">
                  <a:extLst>
                    <a:ext uri="{FF2B5EF4-FFF2-40B4-BE49-F238E27FC236}">
                      <a16:creationId xmlns:a16="http://schemas.microsoft.com/office/drawing/2014/main" id="{39157E29-4E40-37D1-3FA0-281EF4B5A112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5477113" y="3299393"/>
                  <a:ext cx="104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3198" name="Ink 3197">
                  <a:extLst>
                    <a:ext uri="{FF2B5EF4-FFF2-40B4-BE49-F238E27FC236}">
                      <a16:creationId xmlns:a16="http://schemas.microsoft.com/office/drawing/2014/main" id="{9A5A0698-4287-B305-C3A0-8E71E3DCC282}"/>
                    </a:ext>
                  </a:extLst>
                </p14:cNvPr>
                <p14:cNvContentPartPr/>
                <p14:nvPr/>
              </p14:nvContentPartPr>
              <p14:xfrm>
                <a:off x="5586913" y="3270593"/>
                <a:ext cx="99360" cy="113400"/>
              </p14:xfrm>
            </p:contentPart>
          </mc:Choice>
          <mc:Fallback>
            <p:pic>
              <p:nvPicPr>
                <p:cNvPr id="3198" name="Ink 3197">
                  <a:extLst>
                    <a:ext uri="{FF2B5EF4-FFF2-40B4-BE49-F238E27FC236}">
                      <a16:creationId xmlns:a16="http://schemas.microsoft.com/office/drawing/2014/main" id="{9A5A0698-4287-B305-C3A0-8E71E3DCC282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578273" y="3261953"/>
                  <a:ext cx="1170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3199" name="Ink 3198">
                  <a:extLst>
                    <a:ext uri="{FF2B5EF4-FFF2-40B4-BE49-F238E27FC236}">
                      <a16:creationId xmlns:a16="http://schemas.microsoft.com/office/drawing/2014/main" id="{C52EADA5-6C96-2C85-4D7C-58BDA40DEFAC}"/>
                    </a:ext>
                  </a:extLst>
                </p14:cNvPr>
                <p14:cNvContentPartPr/>
                <p14:nvPr/>
              </p14:nvContentPartPr>
              <p14:xfrm>
                <a:off x="5702833" y="3263033"/>
                <a:ext cx="103680" cy="87840"/>
              </p14:xfrm>
            </p:contentPart>
          </mc:Choice>
          <mc:Fallback>
            <p:pic>
              <p:nvPicPr>
                <p:cNvPr id="3199" name="Ink 3198">
                  <a:extLst>
                    <a:ext uri="{FF2B5EF4-FFF2-40B4-BE49-F238E27FC236}">
                      <a16:creationId xmlns:a16="http://schemas.microsoft.com/office/drawing/2014/main" id="{C52EADA5-6C96-2C85-4D7C-58BDA40DEFAC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5694193" y="3254033"/>
                  <a:ext cx="121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3200" name="Ink 3199">
                  <a:extLst>
                    <a:ext uri="{FF2B5EF4-FFF2-40B4-BE49-F238E27FC236}">
                      <a16:creationId xmlns:a16="http://schemas.microsoft.com/office/drawing/2014/main" id="{CA2AAAC2-0CC1-5487-0272-114951A99C34}"/>
                    </a:ext>
                  </a:extLst>
                </p14:cNvPr>
                <p14:cNvContentPartPr/>
                <p14:nvPr/>
              </p14:nvContentPartPr>
              <p14:xfrm>
                <a:off x="5856553" y="3276353"/>
                <a:ext cx="36360" cy="5400"/>
              </p14:xfrm>
            </p:contentPart>
          </mc:Choice>
          <mc:Fallback>
            <p:pic>
              <p:nvPicPr>
                <p:cNvPr id="3200" name="Ink 3199">
                  <a:extLst>
                    <a:ext uri="{FF2B5EF4-FFF2-40B4-BE49-F238E27FC236}">
                      <a16:creationId xmlns:a16="http://schemas.microsoft.com/office/drawing/2014/main" id="{CA2AAAC2-0CC1-5487-0272-114951A99C34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5847913" y="3267713"/>
                  <a:ext cx="5400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3202" name="Ink 3201">
                  <a:extLst>
                    <a:ext uri="{FF2B5EF4-FFF2-40B4-BE49-F238E27FC236}">
                      <a16:creationId xmlns:a16="http://schemas.microsoft.com/office/drawing/2014/main" id="{B45D84BF-CD6B-F5D1-353D-472CAD005DE0}"/>
                    </a:ext>
                  </a:extLst>
                </p14:cNvPr>
                <p14:cNvContentPartPr/>
                <p14:nvPr/>
              </p14:nvContentPartPr>
              <p14:xfrm>
                <a:off x="4851433" y="3607553"/>
                <a:ext cx="108000" cy="123120"/>
              </p14:xfrm>
            </p:contentPart>
          </mc:Choice>
          <mc:Fallback>
            <p:pic>
              <p:nvPicPr>
                <p:cNvPr id="3202" name="Ink 3201">
                  <a:extLst>
                    <a:ext uri="{FF2B5EF4-FFF2-40B4-BE49-F238E27FC236}">
                      <a16:creationId xmlns:a16="http://schemas.microsoft.com/office/drawing/2014/main" id="{B45D84BF-CD6B-F5D1-353D-472CAD005DE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4842793" y="3598913"/>
                  <a:ext cx="12564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3203" name="Ink 3202">
                  <a:extLst>
                    <a:ext uri="{FF2B5EF4-FFF2-40B4-BE49-F238E27FC236}">
                      <a16:creationId xmlns:a16="http://schemas.microsoft.com/office/drawing/2014/main" id="{C17BD94F-C92D-7FA6-CD53-AA18B348BBF7}"/>
                    </a:ext>
                  </a:extLst>
                </p14:cNvPr>
                <p14:cNvContentPartPr/>
                <p14:nvPr/>
              </p14:nvContentPartPr>
              <p14:xfrm>
                <a:off x="5074993" y="3560753"/>
                <a:ext cx="126720" cy="144360"/>
              </p14:xfrm>
            </p:contentPart>
          </mc:Choice>
          <mc:Fallback>
            <p:pic>
              <p:nvPicPr>
                <p:cNvPr id="3203" name="Ink 3202">
                  <a:extLst>
                    <a:ext uri="{FF2B5EF4-FFF2-40B4-BE49-F238E27FC236}">
                      <a16:creationId xmlns:a16="http://schemas.microsoft.com/office/drawing/2014/main" id="{C17BD94F-C92D-7FA6-CD53-AA18B348BBF7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5065993" y="3552113"/>
                  <a:ext cx="1443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3204" name="Ink 3203">
                  <a:extLst>
                    <a:ext uri="{FF2B5EF4-FFF2-40B4-BE49-F238E27FC236}">
                      <a16:creationId xmlns:a16="http://schemas.microsoft.com/office/drawing/2014/main" id="{721051E6-EE4C-21B9-C406-C856ED9C0723}"/>
                    </a:ext>
                  </a:extLst>
                </p14:cNvPr>
                <p14:cNvContentPartPr/>
                <p14:nvPr/>
              </p14:nvContentPartPr>
              <p14:xfrm>
                <a:off x="5237713" y="3590993"/>
                <a:ext cx="147240" cy="110160"/>
              </p14:xfrm>
            </p:contentPart>
          </mc:Choice>
          <mc:Fallback>
            <p:pic>
              <p:nvPicPr>
                <p:cNvPr id="3204" name="Ink 3203">
                  <a:extLst>
                    <a:ext uri="{FF2B5EF4-FFF2-40B4-BE49-F238E27FC236}">
                      <a16:creationId xmlns:a16="http://schemas.microsoft.com/office/drawing/2014/main" id="{721051E6-EE4C-21B9-C406-C856ED9C0723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5228713" y="3582353"/>
                  <a:ext cx="1648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3205" name="Ink 3204">
                  <a:extLst>
                    <a:ext uri="{FF2B5EF4-FFF2-40B4-BE49-F238E27FC236}">
                      <a16:creationId xmlns:a16="http://schemas.microsoft.com/office/drawing/2014/main" id="{D77C6E3A-3371-F561-79F6-2FE9AEA46705}"/>
                    </a:ext>
                  </a:extLst>
                </p14:cNvPr>
                <p14:cNvContentPartPr/>
                <p14:nvPr/>
              </p14:nvContentPartPr>
              <p14:xfrm>
                <a:off x="5387833" y="3556793"/>
                <a:ext cx="109080" cy="119520"/>
              </p14:xfrm>
            </p:contentPart>
          </mc:Choice>
          <mc:Fallback>
            <p:pic>
              <p:nvPicPr>
                <p:cNvPr id="3205" name="Ink 3204">
                  <a:extLst>
                    <a:ext uri="{FF2B5EF4-FFF2-40B4-BE49-F238E27FC236}">
                      <a16:creationId xmlns:a16="http://schemas.microsoft.com/office/drawing/2014/main" id="{D77C6E3A-3371-F561-79F6-2FE9AEA46705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5378833" y="3548153"/>
                  <a:ext cx="1267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3206" name="Ink 3205">
                  <a:extLst>
                    <a:ext uri="{FF2B5EF4-FFF2-40B4-BE49-F238E27FC236}">
                      <a16:creationId xmlns:a16="http://schemas.microsoft.com/office/drawing/2014/main" id="{4FC2FB9A-D059-026B-37DC-58243EA71753}"/>
                    </a:ext>
                  </a:extLst>
                </p14:cNvPr>
                <p14:cNvContentPartPr/>
                <p14:nvPr/>
              </p14:nvContentPartPr>
              <p14:xfrm>
                <a:off x="5500513" y="3445913"/>
                <a:ext cx="10800" cy="217080"/>
              </p14:xfrm>
            </p:contentPart>
          </mc:Choice>
          <mc:Fallback>
            <p:pic>
              <p:nvPicPr>
                <p:cNvPr id="3206" name="Ink 3205">
                  <a:extLst>
                    <a:ext uri="{FF2B5EF4-FFF2-40B4-BE49-F238E27FC236}">
                      <a16:creationId xmlns:a16="http://schemas.microsoft.com/office/drawing/2014/main" id="{4FC2FB9A-D059-026B-37DC-58243EA71753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5491873" y="3437273"/>
                  <a:ext cx="284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3207" name="Ink 3206">
                  <a:extLst>
                    <a:ext uri="{FF2B5EF4-FFF2-40B4-BE49-F238E27FC236}">
                      <a16:creationId xmlns:a16="http://schemas.microsoft.com/office/drawing/2014/main" id="{5C40C758-51B0-3ED2-9485-4F31B0E3F489}"/>
                    </a:ext>
                  </a:extLst>
                </p14:cNvPr>
                <p14:cNvContentPartPr/>
                <p14:nvPr/>
              </p14:nvContentPartPr>
              <p14:xfrm>
                <a:off x="5454073" y="3578753"/>
                <a:ext cx="86760" cy="25560"/>
              </p14:xfrm>
            </p:contentPart>
          </mc:Choice>
          <mc:Fallback>
            <p:pic>
              <p:nvPicPr>
                <p:cNvPr id="3207" name="Ink 3206">
                  <a:extLst>
                    <a:ext uri="{FF2B5EF4-FFF2-40B4-BE49-F238E27FC236}">
                      <a16:creationId xmlns:a16="http://schemas.microsoft.com/office/drawing/2014/main" id="{5C40C758-51B0-3ED2-9485-4F31B0E3F489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5445433" y="3569753"/>
                  <a:ext cx="104400" cy="4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11" name="Group 3210">
            <a:extLst>
              <a:ext uri="{FF2B5EF4-FFF2-40B4-BE49-F238E27FC236}">
                <a16:creationId xmlns:a16="http://schemas.microsoft.com/office/drawing/2014/main" id="{AA74693C-BC25-2C39-8EA6-3DEB9EBD8BA6}"/>
              </a:ext>
            </a:extLst>
          </p:cNvPr>
          <p:cNvGrpSpPr/>
          <p:nvPr/>
        </p:nvGrpSpPr>
        <p:grpSpPr>
          <a:xfrm>
            <a:off x="5742433" y="3524753"/>
            <a:ext cx="131040" cy="125280"/>
            <a:chOff x="5742433" y="3524753"/>
            <a:chExt cx="131040" cy="12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3209" name="Ink 3208">
                  <a:extLst>
                    <a:ext uri="{FF2B5EF4-FFF2-40B4-BE49-F238E27FC236}">
                      <a16:creationId xmlns:a16="http://schemas.microsoft.com/office/drawing/2014/main" id="{DD551EE7-E780-7763-C617-879AA4AFA55E}"/>
                    </a:ext>
                  </a:extLst>
                </p14:cNvPr>
                <p14:cNvContentPartPr/>
                <p14:nvPr/>
              </p14:nvContentPartPr>
              <p14:xfrm>
                <a:off x="5742433" y="3528353"/>
                <a:ext cx="30240" cy="59040"/>
              </p14:xfrm>
            </p:contentPart>
          </mc:Choice>
          <mc:Fallback>
            <p:pic>
              <p:nvPicPr>
                <p:cNvPr id="3209" name="Ink 3208">
                  <a:extLst>
                    <a:ext uri="{FF2B5EF4-FFF2-40B4-BE49-F238E27FC236}">
                      <a16:creationId xmlns:a16="http://schemas.microsoft.com/office/drawing/2014/main" id="{DD551EE7-E780-7763-C617-879AA4AFA55E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5733793" y="3519353"/>
                  <a:ext cx="478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3210" name="Ink 3209">
                  <a:extLst>
                    <a:ext uri="{FF2B5EF4-FFF2-40B4-BE49-F238E27FC236}">
                      <a16:creationId xmlns:a16="http://schemas.microsoft.com/office/drawing/2014/main" id="{63B4449C-3324-2492-FFA9-C0EE1BD16959}"/>
                    </a:ext>
                  </a:extLst>
                </p14:cNvPr>
                <p14:cNvContentPartPr/>
                <p14:nvPr/>
              </p14:nvContentPartPr>
              <p14:xfrm>
                <a:off x="5793193" y="3524753"/>
                <a:ext cx="80280" cy="125280"/>
              </p14:xfrm>
            </p:contentPart>
          </mc:Choice>
          <mc:Fallback>
            <p:pic>
              <p:nvPicPr>
                <p:cNvPr id="3210" name="Ink 3209">
                  <a:extLst>
                    <a:ext uri="{FF2B5EF4-FFF2-40B4-BE49-F238E27FC236}">
                      <a16:creationId xmlns:a16="http://schemas.microsoft.com/office/drawing/2014/main" id="{63B4449C-3324-2492-FFA9-C0EE1BD16959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5784553" y="3516113"/>
                  <a:ext cx="97920" cy="142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9">
            <p14:nvContentPartPr>
              <p14:cNvPr id="3214" name="Ink 3213">
                <a:extLst>
                  <a:ext uri="{FF2B5EF4-FFF2-40B4-BE49-F238E27FC236}">
                    <a16:creationId xmlns:a16="http://schemas.microsoft.com/office/drawing/2014/main" id="{AE1E4EF7-7B31-4BCF-49F7-515E4757C043}"/>
                  </a:ext>
                </a:extLst>
              </p14:cNvPr>
              <p14:cNvContentPartPr/>
              <p14:nvPr/>
            </p14:nvContentPartPr>
            <p14:xfrm>
              <a:off x="4735873" y="3895913"/>
              <a:ext cx="791640" cy="19080"/>
            </p14:xfrm>
          </p:contentPart>
        </mc:Choice>
        <mc:Fallback>
          <p:pic>
            <p:nvPicPr>
              <p:cNvPr id="3214" name="Ink 3213">
                <a:extLst>
                  <a:ext uri="{FF2B5EF4-FFF2-40B4-BE49-F238E27FC236}">
                    <a16:creationId xmlns:a16="http://schemas.microsoft.com/office/drawing/2014/main" id="{AE1E4EF7-7B31-4BCF-49F7-515E4757C043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4727233" y="3886913"/>
                <a:ext cx="809280" cy="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1294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048207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diets like Mediterranean and Keto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381623"/>
              </p:ext>
            </p:extLst>
          </p:nvPr>
        </p:nvGraphicFramePr>
        <p:xfrm>
          <a:off x="152400" y="4752975"/>
          <a:ext cx="8801100" cy="199834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background: kitchen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foreground: hands holding a phone with different diets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finger clicks on “Surprise me!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923330"/>
            <a:chOff x="7315200" y="921128"/>
            <a:chExt cx="1638300" cy="9233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1: Choose meals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14:cNvPr>
              <p14:cNvContentPartPr/>
              <p14:nvPr/>
            </p14:nvContentPartPr>
            <p14:xfrm>
              <a:off x="5528208" y="2266536"/>
              <a:ext cx="1876320" cy="2439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9208" y="2257536"/>
                <a:ext cx="1893960" cy="24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14:cNvPr>
              <p14:cNvContentPartPr/>
              <p14:nvPr/>
            </p14:nvContentPartPr>
            <p14:xfrm>
              <a:off x="2934408" y="3094536"/>
              <a:ext cx="592920" cy="994680"/>
            </p14:xfrm>
          </p:contentPart>
        </mc:Choice>
        <mc:Fallback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25408" y="3085539"/>
                <a:ext cx="610560" cy="10123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14:cNvPr>
              <p14:cNvContentPartPr/>
              <p14:nvPr/>
            </p14:nvContentPartPr>
            <p14:xfrm>
              <a:off x="8654088" y="1140456"/>
              <a:ext cx="145440" cy="578880"/>
            </p14:xfrm>
          </p:contentPart>
        </mc:Choice>
        <mc:Fallback>
          <p:pic>
            <p:nvPicPr>
              <p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5088" y="1131456"/>
                <a:ext cx="16308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14:cNvPr>
              <p14:cNvContentPartPr/>
              <p14:nvPr/>
            </p14:nvContentPartPr>
            <p14:xfrm>
              <a:off x="3287568" y="219936"/>
              <a:ext cx="69480" cy="3202560"/>
            </p14:xfrm>
          </p:contentPart>
        </mc:Choice>
        <mc:Fallback>
          <p:pic>
            <p:nvPicPr>
              <p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8568" y="210936"/>
                <a:ext cx="87120" cy="322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43" name="Group 3142">
            <a:extLst>
              <a:ext uri="{FF2B5EF4-FFF2-40B4-BE49-F238E27FC236}">
                <a16:creationId xmlns:a16="http://schemas.microsoft.com/office/drawing/2014/main" id="{ACFED387-8443-C277-8D30-6675120F97A0}"/>
              </a:ext>
            </a:extLst>
          </p:cNvPr>
          <p:cNvGrpSpPr/>
          <p:nvPr/>
        </p:nvGrpSpPr>
        <p:grpSpPr>
          <a:xfrm>
            <a:off x="3576648" y="268536"/>
            <a:ext cx="5322960" cy="4364640"/>
            <a:chOff x="3576648" y="268536"/>
            <a:chExt cx="5322960" cy="436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14:cNvPr>
                <p14:cNvContentPartPr/>
                <p14:nvPr/>
              </p14:nvContentPartPr>
              <p14:xfrm>
                <a:off x="4684728" y="950736"/>
                <a:ext cx="1833120" cy="3214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75728" y="941736"/>
                  <a:ext cx="1850760" cy="32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14:cNvPr>
                <p14:cNvContentPartPr/>
                <p14:nvPr/>
              </p14:nvContentPartPr>
              <p14:xfrm>
                <a:off x="6567168" y="1029936"/>
                <a:ext cx="97560" cy="2124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58201" y="1020936"/>
                  <a:ext cx="115135" cy="21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14:cNvPr>
                <p14:cNvContentPartPr/>
                <p14:nvPr/>
              </p14:nvContentPartPr>
              <p14:xfrm>
                <a:off x="6580848" y="1654536"/>
                <a:ext cx="292320" cy="527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71848" y="1645536"/>
                  <a:ext cx="30996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14:cNvPr>
                <p14:cNvContentPartPr/>
                <p14:nvPr/>
              </p14:nvContentPartPr>
              <p14:xfrm>
                <a:off x="6594528" y="2181576"/>
                <a:ext cx="420120" cy="390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85528" y="2172584"/>
                  <a:ext cx="437760" cy="4078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14:cNvPr>
                <p14:cNvContentPartPr/>
                <p14:nvPr/>
              </p14:nvContentPartPr>
              <p14:xfrm>
                <a:off x="6652488" y="2626896"/>
                <a:ext cx="373680" cy="4305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43488" y="2617904"/>
                  <a:ext cx="391320" cy="448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14:cNvPr>
                <p14:cNvContentPartPr/>
                <p14:nvPr/>
              </p14:nvContentPartPr>
              <p14:xfrm>
                <a:off x="4209888" y="2099136"/>
                <a:ext cx="468360" cy="25340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00888" y="2090136"/>
                  <a:ext cx="486000" cy="25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14:cNvPr>
                <p14:cNvContentPartPr/>
                <p14:nvPr/>
              </p14:nvContentPartPr>
              <p14:xfrm>
                <a:off x="5262168" y="4147536"/>
                <a:ext cx="255960" cy="480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53168" y="4138536"/>
                  <a:ext cx="27360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14:cNvPr>
                <p14:cNvContentPartPr/>
                <p14:nvPr/>
              </p14:nvContentPartPr>
              <p14:xfrm>
                <a:off x="4719288" y="988176"/>
                <a:ext cx="383040" cy="2981160"/>
              </p14:xfrm>
            </p:contentPart>
          </mc:Choice>
          <mc:Fallback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10288" y="979176"/>
                  <a:ext cx="400680" cy="29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14:cNvPr>
                <p14:cNvContentPartPr/>
                <p14:nvPr/>
              </p14:nvContentPartPr>
              <p14:xfrm>
                <a:off x="4780128" y="3939096"/>
                <a:ext cx="726480" cy="200160"/>
              </p14:xfrm>
            </p:contentPart>
          </mc:Choice>
          <mc:Fallback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71128" y="3930096"/>
                  <a:ext cx="7441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14:cNvPr>
                <p14:cNvContentPartPr/>
                <p14:nvPr/>
              </p14:nvContentPartPr>
              <p14:xfrm>
                <a:off x="5132568" y="994656"/>
                <a:ext cx="1479240" cy="83880"/>
              </p14:xfrm>
            </p:contentPart>
          </mc:Choice>
          <mc:Fallback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23568" y="985656"/>
                  <a:ext cx="1496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14:cNvPr>
                <p14:cNvContentPartPr/>
                <p14:nvPr/>
              </p14:nvContentPartPr>
              <p14:xfrm>
                <a:off x="6542328" y="1029936"/>
                <a:ext cx="82800" cy="2036160"/>
              </p14:xfrm>
            </p:contentPart>
          </mc:Choice>
          <mc:Fallback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533367" y="1020936"/>
                  <a:ext cx="100364" cy="20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14:cNvPr>
                <p14:cNvContentPartPr/>
                <p14:nvPr/>
              </p14:nvContentPartPr>
              <p14:xfrm>
                <a:off x="3576648" y="3039456"/>
                <a:ext cx="743760" cy="18000"/>
              </p14:xfrm>
            </p:contentPart>
          </mc:Choice>
          <mc:Fallback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67648" y="3030456"/>
                  <a:ext cx="7614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14:cNvPr>
                <p14:cNvContentPartPr/>
                <p14:nvPr/>
              </p14:nvContentPartPr>
              <p14:xfrm>
                <a:off x="3816048" y="1806456"/>
                <a:ext cx="19800" cy="1198440"/>
              </p14:xfrm>
            </p:contentPart>
          </mc:Choice>
          <mc:Fallback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07048" y="1797456"/>
                  <a:ext cx="37440" cy="12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14:cNvPr>
                <p14:cNvContentPartPr/>
                <p14:nvPr/>
              </p14:nvContentPartPr>
              <p14:xfrm>
                <a:off x="3827208" y="1968816"/>
                <a:ext cx="752040" cy="33120"/>
              </p14:xfrm>
            </p:contentPart>
          </mc:Choice>
          <mc:Fallback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18208" y="1959816"/>
                  <a:ext cx="7696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14:cNvPr>
                <p14:cNvContentPartPr/>
                <p14:nvPr/>
              </p14:nvContentPartPr>
              <p14:xfrm>
                <a:off x="3821808" y="1854696"/>
                <a:ext cx="964080" cy="72720"/>
              </p14:xfrm>
            </p:contentPart>
          </mc:Choice>
          <mc:Fallback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812808" y="1845696"/>
                  <a:ext cx="981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14:cNvPr>
                <p14:cNvContentPartPr/>
                <p14:nvPr/>
              </p14:nvContentPartPr>
              <p14:xfrm>
                <a:off x="6891888" y="1924896"/>
                <a:ext cx="930960" cy="74880"/>
              </p14:xfrm>
            </p:contentPart>
          </mc:Choice>
          <mc:Fallback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882888" y="1915896"/>
                  <a:ext cx="948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14:cNvPr>
                <p14:cNvContentPartPr/>
                <p14:nvPr/>
              </p14:nvContentPartPr>
              <p14:xfrm>
                <a:off x="6886488" y="2003736"/>
                <a:ext cx="1027440" cy="90720"/>
              </p14:xfrm>
            </p:contentPart>
          </mc:Choice>
          <mc:Fallback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877488" y="1994736"/>
                  <a:ext cx="1045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14:cNvPr>
                <p14:cNvContentPartPr/>
                <p14:nvPr/>
              </p14:nvContentPartPr>
              <p14:xfrm>
                <a:off x="7872168" y="2078616"/>
                <a:ext cx="53280" cy="1000800"/>
              </p14:xfrm>
            </p:contentPart>
          </mc:Choice>
          <mc:Fallback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63168" y="2069619"/>
                  <a:ext cx="70920" cy="1018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14:cNvPr>
                <p14:cNvContentPartPr/>
                <p14:nvPr/>
              </p14:nvContentPartPr>
              <p14:xfrm>
                <a:off x="6781728" y="2903736"/>
                <a:ext cx="2117880" cy="162720"/>
              </p14:xfrm>
            </p:contentPart>
          </mc:Choice>
          <mc:Fallback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72728" y="2894736"/>
                  <a:ext cx="21355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14:cNvPr>
                <p14:cNvContentPartPr/>
                <p14:nvPr/>
              </p14:nvContentPartPr>
              <p14:xfrm>
                <a:off x="7902768" y="792696"/>
                <a:ext cx="63720" cy="1371600"/>
              </p14:xfrm>
            </p:contentPart>
          </mc:Choice>
          <mc:Fallback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93768" y="783696"/>
                  <a:ext cx="81360" cy="13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14:cNvPr>
                <p14:cNvContentPartPr/>
                <p14:nvPr/>
              </p14:nvContentPartPr>
              <p14:xfrm>
                <a:off x="3700488" y="377976"/>
                <a:ext cx="16920" cy="195840"/>
              </p14:xfrm>
            </p:contentPart>
          </mc:Choice>
          <mc:Fallback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691488" y="368959"/>
                  <a:ext cx="34560" cy="2135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14:cNvPr>
                <p14:cNvContentPartPr/>
                <p14:nvPr/>
              </p14:nvContentPartPr>
              <p14:xfrm>
                <a:off x="3673128" y="312096"/>
                <a:ext cx="1434960" cy="105840"/>
              </p14:xfrm>
            </p:contentPart>
          </mc:Choice>
          <mc:Fallback>
            <p:pic>
              <p:nvPicPr>
                <p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64128" y="303096"/>
                  <a:ext cx="1452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14:cNvPr>
                <p14:cNvContentPartPr/>
                <p14:nvPr/>
              </p14:nvContentPartPr>
              <p14:xfrm>
                <a:off x="3805248" y="413256"/>
                <a:ext cx="1330560" cy="147240"/>
              </p14:xfrm>
            </p:contentPart>
          </mc:Choice>
          <mc:Fallback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796248" y="404278"/>
                  <a:ext cx="1348200" cy="1648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14:cNvPr>
                <p14:cNvContentPartPr/>
                <p14:nvPr/>
              </p14:nvContentPartPr>
              <p14:xfrm>
                <a:off x="3695088" y="809976"/>
                <a:ext cx="25200" cy="186120"/>
              </p14:xfrm>
            </p:contentPart>
          </mc:Choice>
          <mc:Fallback>
            <p:pic>
              <p:nvPicPr>
                <p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86088" y="800976"/>
                  <a:ext cx="42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14:cNvPr>
                <p14:cNvContentPartPr/>
                <p14:nvPr/>
              </p14:nvContentPartPr>
              <p14:xfrm>
                <a:off x="3736488" y="746256"/>
                <a:ext cx="1348560" cy="95040"/>
              </p14:xfrm>
            </p:contentPart>
          </mc:Choice>
          <mc:Fallback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27490" y="737256"/>
                  <a:ext cx="1366195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14:cNvPr>
                <p14:cNvContentPartPr/>
                <p14:nvPr/>
              </p14:nvContentPartPr>
              <p14:xfrm>
                <a:off x="3817128" y="878016"/>
                <a:ext cx="1206360" cy="68400"/>
              </p14:xfrm>
            </p:contentPart>
          </mc:Choice>
          <mc:Fallback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08131" y="869016"/>
                  <a:ext cx="1223995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14:cNvPr>
                <p14:cNvContentPartPr/>
                <p14:nvPr/>
              </p14:nvContentPartPr>
              <p14:xfrm>
                <a:off x="4006128" y="1179696"/>
                <a:ext cx="41760" cy="668880"/>
              </p14:xfrm>
            </p:contentPart>
          </mc:Choice>
          <mc:Fallback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997128" y="1170691"/>
                  <a:ext cx="59400" cy="68652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14:cNvPr>
                <p14:cNvContentPartPr/>
                <p14:nvPr/>
              </p14:nvContentPartPr>
              <p14:xfrm>
                <a:off x="4014408" y="1080336"/>
                <a:ext cx="581400" cy="678240"/>
              </p14:xfrm>
            </p:contentPart>
          </mc:Choice>
          <mc:Fallback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005408" y="1071341"/>
                  <a:ext cx="599040" cy="6958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14:cNvPr>
                <p14:cNvContentPartPr/>
                <p14:nvPr/>
              </p14:nvContentPartPr>
              <p14:xfrm>
                <a:off x="4177488" y="1169976"/>
                <a:ext cx="277920" cy="117000"/>
              </p14:xfrm>
            </p:contentPart>
          </mc:Choice>
          <mc:Fallback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68500" y="1161004"/>
                  <a:ext cx="295537" cy="1345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14:cNvPr>
                <p14:cNvContentPartPr/>
                <p14:nvPr/>
              </p14:nvContentPartPr>
              <p14:xfrm>
                <a:off x="4094328" y="1711776"/>
                <a:ext cx="625320" cy="29160"/>
              </p14:xfrm>
            </p:contentPart>
          </mc:Choice>
          <mc:Fallback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085328" y="1702776"/>
                  <a:ext cx="642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14:cNvPr>
                <p14:cNvContentPartPr/>
                <p14:nvPr/>
              </p14:nvContentPartPr>
              <p14:xfrm>
                <a:off x="6883608" y="1402536"/>
                <a:ext cx="38880" cy="441720"/>
              </p14:xfrm>
            </p:contentPart>
          </mc:Choice>
          <mc:Fallback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874608" y="1393536"/>
                  <a:ext cx="5652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14:cNvPr>
                <p14:cNvContentPartPr/>
                <p14:nvPr/>
              </p14:nvContentPartPr>
              <p14:xfrm>
                <a:off x="6958128" y="1361136"/>
                <a:ext cx="763200" cy="579960"/>
              </p14:xfrm>
            </p:contentPart>
          </mc:Choice>
          <mc:Fallback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949128" y="1352136"/>
                  <a:ext cx="78084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14:cNvPr>
                <p14:cNvContentPartPr/>
                <p14:nvPr/>
              </p14:nvContentPartPr>
              <p14:xfrm>
                <a:off x="7046328" y="1470936"/>
                <a:ext cx="484920" cy="305280"/>
              </p14:xfrm>
            </p:contentPart>
          </mc:Choice>
          <mc:Fallback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037328" y="1461936"/>
                  <a:ext cx="5025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14:cNvPr>
                <p14:cNvContentPartPr/>
                <p14:nvPr/>
              </p14:nvContentPartPr>
              <p14:xfrm>
                <a:off x="7566528" y="1679376"/>
                <a:ext cx="110520" cy="160920"/>
              </p14:xfrm>
            </p:contentPart>
          </mc:Choice>
          <mc:Fallback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57528" y="1670376"/>
                  <a:ext cx="1281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14:cNvPr>
                <p14:cNvContentPartPr/>
                <p14:nvPr/>
              </p14:nvContentPartPr>
              <p14:xfrm>
                <a:off x="7571928" y="1501536"/>
                <a:ext cx="128160" cy="117000"/>
              </p14:xfrm>
            </p:contentPart>
          </mc:Choice>
          <mc:Fallback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562953" y="1492536"/>
                  <a:ext cx="145751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14:cNvPr>
                <p14:cNvContentPartPr/>
                <p14:nvPr/>
              </p14:nvContentPartPr>
              <p14:xfrm>
                <a:off x="6619368" y="808176"/>
                <a:ext cx="1118160" cy="390960"/>
              </p14:xfrm>
            </p:contentPart>
          </mc:Choice>
          <mc:Fallback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610368" y="799176"/>
                  <a:ext cx="113580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14:cNvPr>
                <p14:cNvContentPartPr/>
                <p14:nvPr/>
              </p14:nvContentPartPr>
              <p14:xfrm>
                <a:off x="5985408" y="268536"/>
                <a:ext cx="50400" cy="684360"/>
              </p14:xfrm>
            </p:contentPart>
          </mc:Choice>
          <mc:Fallback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76408" y="259536"/>
                  <a:ext cx="68040" cy="70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14:cNvPr>
                <p14:cNvContentPartPr/>
                <p14:nvPr/>
              </p14:nvContentPartPr>
              <p14:xfrm>
                <a:off x="6900168" y="740136"/>
                <a:ext cx="19800" cy="382320"/>
              </p14:xfrm>
            </p:contentPart>
          </mc:Choice>
          <mc:Fallback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891001" y="731144"/>
                  <a:ext cx="37767" cy="3999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14:cNvPr>
                <p14:cNvContentPartPr/>
                <p14:nvPr/>
              </p14:nvContentPartPr>
              <p14:xfrm>
                <a:off x="6641328" y="887016"/>
                <a:ext cx="152280" cy="97200"/>
              </p14:xfrm>
            </p:contentPart>
          </mc:Choice>
          <mc:Fallback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632328" y="878016"/>
                  <a:ext cx="1699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14:cNvPr>
                <p14:cNvContentPartPr/>
                <p14:nvPr/>
              </p14:nvContentPartPr>
              <p14:xfrm>
                <a:off x="7071168" y="930936"/>
                <a:ext cx="165960" cy="75600"/>
              </p14:xfrm>
            </p:contentPart>
          </mc:Choice>
          <mc:Fallback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62168" y="921936"/>
                  <a:ext cx="183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14:cNvPr>
                <p14:cNvContentPartPr/>
                <p14:nvPr/>
              </p14:nvContentPartPr>
              <p14:xfrm>
                <a:off x="3832608" y="2293176"/>
                <a:ext cx="636480" cy="84240"/>
              </p14:xfrm>
            </p:contentPart>
          </mc:Choice>
          <mc:Fallback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823608" y="2284176"/>
                  <a:ext cx="6541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14:cNvPr>
                <p14:cNvContentPartPr/>
                <p14:nvPr/>
              </p14:nvContentPartPr>
              <p14:xfrm>
                <a:off x="6971808" y="2359416"/>
                <a:ext cx="886320" cy="149400"/>
              </p14:xfrm>
            </p:contentPart>
          </mc:Choice>
          <mc:Fallback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962808" y="2350416"/>
                  <a:ext cx="90396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58" name="Group 3157">
            <a:extLst>
              <a:ext uri="{FF2B5EF4-FFF2-40B4-BE49-F238E27FC236}">
                <a16:creationId xmlns:a16="http://schemas.microsoft.com/office/drawing/2014/main" id="{EB96BD91-D7D7-DA09-1B50-53D5DF9229CA}"/>
              </a:ext>
            </a:extLst>
          </p:cNvPr>
          <p:cNvGrpSpPr/>
          <p:nvPr/>
        </p:nvGrpSpPr>
        <p:grpSpPr>
          <a:xfrm>
            <a:off x="4845313" y="1154153"/>
            <a:ext cx="1437480" cy="899280"/>
            <a:chOff x="4845313" y="1154153"/>
            <a:chExt cx="1437480" cy="89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F5DB7F4A-C864-6B2B-38CF-2556094DD1A1}"/>
                    </a:ext>
                  </a:extLst>
                </p14:cNvPr>
                <p14:cNvContentPartPr/>
                <p14:nvPr/>
              </p14:nvContentPartPr>
              <p14:xfrm>
                <a:off x="4953313" y="1154153"/>
                <a:ext cx="133920" cy="2322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F5DB7F4A-C864-6B2B-38CF-2556094DD1A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944313" y="1145513"/>
                  <a:ext cx="15156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C9A4634-188E-1A2A-09A8-64CC09D8306E}"/>
                    </a:ext>
                  </a:extLst>
                </p14:cNvPr>
                <p14:cNvContentPartPr/>
                <p14:nvPr/>
              </p14:nvContentPartPr>
              <p14:xfrm>
                <a:off x="4944313" y="1293113"/>
                <a:ext cx="160560" cy="122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C9A4634-188E-1A2A-09A8-64CC09D8306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35313" y="1284473"/>
                  <a:ext cx="1782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CF63457-C80E-E46C-40DA-B8C10676E6D4}"/>
                    </a:ext>
                  </a:extLst>
                </p14:cNvPr>
                <p14:cNvContentPartPr/>
                <p14:nvPr/>
              </p14:nvContentPartPr>
              <p14:xfrm>
                <a:off x="5171833" y="1239473"/>
                <a:ext cx="84600" cy="864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CF63457-C80E-E46C-40DA-B8C10676E6D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162833" y="1230833"/>
                  <a:ext cx="1022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E0F6A80-291E-D8DA-D4DC-F6B479246DD1}"/>
                    </a:ext>
                  </a:extLst>
                </p14:cNvPr>
                <p14:cNvContentPartPr/>
                <p14:nvPr/>
              </p14:nvContentPartPr>
              <p14:xfrm>
                <a:off x="5260393" y="1251353"/>
                <a:ext cx="116280" cy="1029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E0F6A80-291E-D8DA-D4DC-F6B479246DD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251393" y="1242353"/>
                  <a:ext cx="1339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3FC2AC6-FFD8-8519-75E2-7F0677D00EC3}"/>
                    </a:ext>
                  </a:extLst>
                </p14:cNvPr>
                <p14:cNvContentPartPr/>
                <p14:nvPr/>
              </p14:nvContentPartPr>
              <p14:xfrm>
                <a:off x="5562433" y="1255313"/>
                <a:ext cx="81720" cy="2347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3FC2AC6-FFD8-8519-75E2-7F0677D00EC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553793" y="1246673"/>
                  <a:ext cx="993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E6FD419-69CA-1EA9-E8BA-E9526ED697D8}"/>
                    </a:ext>
                  </a:extLst>
                </p14:cNvPr>
                <p14:cNvContentPartPr/>
                <p14:nvPr/>
              </p14:nvContentPartPr>
              <p14:xfrm>
                <a:off x="5753593" y="1283033"/>
                <a:ext cx="78480" cy="932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E6FD419-69CA-1EA9-E8BA-E9526ED697D8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744593" y="1274393"/>
                  <a:ext cx="96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633A514-AD3C-B2FD-F7FA-885F37CE47E4}"/>
                    </a:ext>
                  </a:extLst>
                </p14:cNvPr>
                <p14:cNvContentPartPr/>
                <p14:nvPr/>
              </p14:nvContentPartPr>
              <p14:xfrm>
                <a:off x="5882113" y="1262513"/>
                <a:ext cx="227880" cy="1022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633A514-AD3C-B2FD-F7FA-885F37CE47E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873113" y="1253873"/>
                  <a:ext cx="2455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9952FDB-DAF4-B51D-4F27-BA28D5834EC2}"/>
                    </a:ext>
                  </a:extLst>
                </p14:cNvPr>
                <p14:cNvContentPartPr/>
                <p14:nvPr/>
              </p14:nvContentPartPr>
              <p14:xfrm>
                <a:off x="4908313" y="1499753"/>
                <a:ext cx="84600" cy="2322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9952FDB-DAF4-B51D-4F27-BA28D5834EC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899673" y="1491113"/>
                  <a:ext cx="10224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8F49CB88-9B1A-8524-FAE2-549FE339F091}"/>
                    </a:ext>
                  </a:extLst>
                </p14:cNvPr>
                <p14:cNvContentPartPr/>
                <p14:nvPr/>
              </p14:nvContentPartPr>
              <p14:xfrm>
                <a:off x="4845313" y="1625753"/>
                <a:ext cx="232200" cy="1072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8F49CB88-9B1A-8524-FAE2-549FE339F09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836313" y="1616753"/>
                  <a:ext cx="2498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8593FA0A-3264-06FA-06B3-B2DE1447A4B7}"/>
                    </a:ext>
                  </a:extLst>
                </p14:cNvPr>
                <p14:cNvContentPartPr/>
                <p14:nvPr/>
              </p14:nvContentPartPr>
              <p14:xfrm>
                <a:off x="5154913" y="1529993"/>
                <a:ext cx="10800" cy="161280"/>
              </p14:xfrm>
            </p:contentPart>
          </mc:Choice>
          <mc:Fallback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8593FA0A-3264-06FA-06B3-B2DE1447A4B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146273" y="1521353"/>
                  <a:ext cx="284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8286D0B3-E9FA-ACE0-122E-0DF29B79A6FB}"/>
                    </a:ext>
                  </a:extLst>
                </p14:cNvPr>
                <p14:cNvContentPartPr/>
                <p14:nvPr/>
              </p14:nvContentPartPr>
              <p14:xfrm>
                <a:off x="5212153" y="1506593"/>
                <a:ext cx="9360" cy="171720"/>
              </p14:xfrm>
            </p:contentPart>
          </mc:Choice>
          <mc:Fallback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8286D0B3-E9FA-ACE0-122E-0DF29B79A6F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203513" y="1497593"/>
                  <a:ext cx="270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C2B7F76E-FE6B-2340-BA85-E470D71947E0}"/>
                    </a:ext>
                  </a:extLst>
                </p14:cNvPr>
                <p14:cNvContentPartPr/>
                <p14:nvPr/>
              </p14:nvContentPartPr>
              <p14:xfrm>
                <a:off x="5324473" y="1568513"/>
                <a:ext cx="71280" cy="101160"/>
              </p14:xfrm>
            </p:contentPart>
          </mc:Choice>
          <mc:Fallback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C2B7F76E-FE6B-2340-BA85-E470D71947E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315473" y="1559873"/>
                  <a:ext cx="8892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87784004-467C-0B37-1435-96C15E3E6957}"/>
                    </a:ext>
                  </a:extLst>
                </p14:cNvPr>
                <p14:cNvContentPartPr/>
                <p14:nvPr/>
              </p14:nvContentPartPr>
              <p14:xfrm>
                <a:off x="5450113" y="1590473"/>
                <a:ext cx="122760" cy="87840"/>
              </p14:xfrm>
            </p:contentPart>
          </mc:Choice>
          <mc:Fallback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87784004-467C-0B37-1435-96C15E3E6957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441113" y="1581473"/>
                  <a:ext cx="1404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45FB3568-90D8-236D-1635-0E1B64D7996E}"/>
                    </a:ext>
                  </a:extLst>
                </p14:cNvPr>
                <p14:cNvContentPartPr/>
                <p14:nvPr/>
              </p14:nvContentPartPr>
              <p14:xfrm>
                <a:off x="5620753" y="1608833"/>
                <a:ext cx="5040" cy="90720"/>
              </p14:xfrm>
            </p:contentPart>
          </mc:Choice>
          <mc:Fallback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45FB3568-90D8-236D-1635-0E1B64D7996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611753" y="1600193"/>
                  <a:ext cx="22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671E1E0E-E416-BE91-3602-7C5F4D462FD3}"/>
                    </a:ext>
                  </a:extLst>
                </p14:cNvPr>
                <p14:cNvContentPartPr/>
                <p14:nvPr/>
              </p14:nvContentPartPr>
              <p14:xfrm>
                <a:off x="5635513" y="1521713"/>
                <a:ext cx="15120" cy="5400"/>
              </p14:xfrm>
            </p:contentPart>
          </mc:Choice>
          <mc:Fallback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671E1E0E-E416-BE91-3602-7C5F4D462FD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626513" y="1512713"/>
                  <a:ext cx="32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194E394B-D7A1-52A4-D637-1801BFEAC2E1}"/>
                    </a:ext>
                  </a:extLst>
                </p14:cNvPr>
                <p14:cNvContentPartPr/>
                <p14:nvPr/>
              </p14:nvContentPartPr>
              <p14:xfrm>
                <a:off x="5715433" y="1598033"/>
                <a:ext cx="103680" cy="93960"/>
              </p14:xfrm>
            </p:contentPart>
          </mc:Choice>
          <mc:Fallback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194E394B-D7A1-52A4-D637-1801BFEAC2E1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706793" y="1589393"/>
                  <a:ext cx="121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17ABAE07-757A-622C-6506-8DE6A07CFCDD}"/>
                    </a:ext>
                  </a:extLst>
                </p14:cNvPr>
                <p14:cNvContentPartPr/>
                <p14:nvPr/>
              </p14:nvContentPartPr>
              <p14:xfrm>
                <a:off x="5852593" y="1602353"/>
                <a:ext cx="108000" cy="237960"/>
              </p14:xfrm>
            </p:contentPart>
          </mc:Choice>
          <mc:Fallback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17ABAE07-757A-622C-6506-8DE6A07CFCD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843593" y="1593353"/>
                  <a:ext cx="12564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729106B7-86E7-1F36-D2D5-4F4DF74C8098}"/>
                    </a:ext>
                  </a:extLst>
                </p14:cNvPr>
                <p14:cNvContentPartPr/>
                <p14:nvPr/>
              </p14:nvContentPartPr>
              <p14:xfrm>
                <a:off x="6119713" y="1568513"/>
                <a:ext cx="163080" cy="104400"/>
              </p14:xfrm>
            </p:contentPart>
          </mc:Choice>
          <mc:Fallback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729106B7-86E7-1F36-D2D5-4F4DF74C809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111073" y="1559873"/>
                  <a:ext cx="1807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B0FDE986-6639-6F16-A367-61F77E659310}"/>
                    </a:ext>
                  </a:extLst>
                </p14:cNvPr>
                <p14:cNvContentPartPr/>
                <p14:nvPr/>
              </p14:nvContentPartPr>
              <p14:xfrm>
                <a:off x="4925233" y="1883153"/>
                <a:ext cx="116280" cy="170280"/>
              </p14:xfrm>
            </p:contentPart>
          </mc:Choice>
          <mc:Fallback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B0FDE986-6639-6F16-A367-61F77E659310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916593" y="1874513"/>
                  <a:ext cx="1339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AE4FE5D7-7DA8-4070-80DE-502AAFA39F45}"/>
                    </a:ext>
                  </a:extLst>
                </p14:cNvPr>
                <p14:cNvContentPartPr/>
                <p14:nvPr/>
              </p14:nvContentPartPr>
              <p14:xfrm>
                <a:off x="5106673" y="1933193"/>
                <a:ext cx="8640" cy="72720"/>
              </p14:xfrm>
            </p:contentPart>
          </mc:Choice>
          <mc:Fallback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AE4FE5D7-7DA8-4070-80DE-502AAFA39F4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097673" y="1924193"/>
                  <a:ext cx="262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BAB27D98-771F-5C53-B98D-718BE25BC1A9}"/>
                    </a:ext>
                  </a:extLst>
                </p14:cNvPr>
                <p14:cNvContentPartPr/>
                <p14:nvPr/>
              </p14:nvContentPartPr>
              <p14:xfrm>
                <a:off x="5127553" y="1859033"/>
                <a:ext cx="360" cy="360"/>
              </p14:xfrm>
            </p:contentPart>
          </mc:Choice>
          <mc:Fallback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BAB27D98-771F-5C53-B98D-718BE25BC1A9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118913" y="185039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154" name="Ink 3153">
                  <a:extLst>
                    <a:ext uri="{FF2B5EF4-FFF2-40B4-BE49-F238E27FC236}">
                      <a16:creationId xmlns:a16="http://schemas.microsoft.com/office/drawing/2014/main" id="{405F1543-1BDA-8DD9-BB9E-F2968E1340E8}"/>
                    </a:ext>
                  </a:extLst>
                </p14:cNvPr>
                <p14:cNvContentPartPr/>
                <p14:nvPr/>
              </p14:nvContentPartPr>
              <p14:xfrm>
                <a:off x="5199193" y="1882073"/>
                <a:ext cx="175320" cy="144360"/>
              </p14:xfrm>
            </p:contentPart>
          </mc:Choice>
          <mc:Fallback>
            <p:pic>
              <p:nvPicPr>
                <p:cNvPr id="3154" name="Ink 3153">
                  <a:extLst>
                    <a:ext uri="{FF2B5EF4-FFF2-40B4-BE49-F238E27FC236}">
                      <a16:creationId xmlns:a16="http://schemas.microsoft.com/office/drawing/2014/main" id="{405F1543-1BDA-8DD9-BB9E-F2968E1340E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190553" y="1873433"/>
                  <a:ext cx="1929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155" name="Ink 3154">
                  <a:extLst>
                    <a:ext uri="{FF2B5EF4-FFF2-40B4-BE49-F238E27FC236}">
                      <a16:creationId xmlns:a16="http://schemas.microsoft.com/office/drawing/2014/main" id="{78E6E968-0AD6-1227-DE4D-B31AF2AE831C}"/>
                    </a:ext>
                  </a:extLst>
                </p14:cNvPr>
                <p14:cNvContentPartPr/>
                <p14:nvPr/>
              </p14:nvContentPartPr>
              <p14:xfrm>
                <a:off x="5409793" y="1828793"/>
                <a:ext cx="6840" cy="169920"/>
              </p14:xfrm>
            </p:contentPart>
          </mc:Choice>
          <mc:Fallback>
            <p:pic>
              <p:nvPicPr>
                <p:cNvPr id="3155" name="Ink 3154">
                  <a:extLst>
                    <a:ext uri="{FF2B5EF4-FFF2-40B4-BE49-F238E27FC236}">
                      <a16:creationId xmlns:a16="http://schemas.microsoft.com/office/drawing/2014/main" id="{78E6E968-0AD6-1227-DE4D-B31AF2AE831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401153" y="1820153"/>
                  <a:ext cx="2448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E7EEBAB0-008B-6004-980B-836B0958F7DD}"/>
                    </a:ext>
                  </a:extLst>
                </p14:cNvPr>
                <p14:cNvContentPartPr/>
                <p14:nvPr/>
              </p14:nvContentPartPr>
              <p14:xfrm>
                <a:off x="5369833" y="1909433"/>
                <a:ext cx="93240" cy="38880"/>
              </p14:xfrm>
            </p:contentPart>
          </mc:Choice>
          <mc:Fallback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E7EEBAB0-008B-6004-980B-836B0958F7D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361193" y="1900793"/>
                  <a:ext cx="1108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E8ECBAE3-EC41-DE98-D0A2-8DF3D21DEFBD}"/>
                    </a:ext>
                  </a:extLst>
                </p14:cNvPr>
                <p14:cNvContentPartPr/>
                <p14:nvPr/>
              </p14:nvContentPartPr>
              <p14:xfrm>
                <a:off x="5551273" y="1799633"/>
                <a:ext cx="65520" cy="189360"/>
              </p14:xfrm>
            </p:contentPart>
          </mc:Choice>
          <mc:Fallback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E8ECBAE3-EC41-DE98-D0A2-8DF3D21DEFB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542273" y="1790633"/>
                  <a:ext cx="83160" cy="20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5">
            <p14:nvContentPartPr>
              <p14:cNvPr id="3160" name="Ink 3159">
                <a:extLst>
                  <a:ext uri="{FF2B5EF4-FFF2-40B4-BE49-F238E27FC236}">
                    <a16:creationId xmlns:a16="http://schemas.microsoft.com/office/drawing/2014/main" id="{261647A4-ABD2-CDE8-8206-BE3817B65BCF}"/>
                  </a:ext>
                </a:extLst>
              </p14:cNvPr>
              <p14:cNvContentPartPr/>
              <p14:nvPr/>
            </p14:nvContentPartPr>
            <p14:xfrm>
              <a:off x="4829113" y="2117873"/>
              <a:ext cx="1670760" cy="47520"/>
            </p14:xfrm>
          </p:contentPart>
        </mc:Choice>
        <mc:Fallback>
          <p:pic>
            <p:nvPicPr>
              <p:cNvPr id="3160" name="Ink 3159">
                <a:extLst>
                  <a:ext uri="{FF2B5EF4-FFF2-40B4-BE49-F238E27FC236}">
                    <a16:creationId xmlns:a16="http://schemas.microsoft.com/office/drawing/2014/main" id="{261647A4-ABD2-CDE8-8206-BE3817B65BCF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4820113" y="2108873"/>
                <a:ext cx="1688400" cy="65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66" name="Group 3165">
            <a:extLst>
              <a:ext uri="{FF2B5EF4-FFF2-40B4-BE49-F238E27FC236}">
                <a16:creationId xmlns:a16="http://schemas.microsoft.com/office/drawing/2014/main" id="{96564E52-A0C2-A7A5-FEC7-13D2DECA0BF5}"/>
              </a:ext>
            </a:extLst>
          </p:cNvPr>
          <p:cNvGrpSpPr/>
          <p:nvPr/>
        </p:nvGrpSpPr>
        <p:grpSpPr>
          <a:xfrm>
            <a:off x="4860073" y="2324153"/>
            <a:ext cx="572040" cy="174960"/>
            <a:chOff x="4860073" y="2324153"/>
            <a:chExt cx="572040" cy="17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161" name="Ink 3160">
                  <a:extLst>
                    <a:ext uri="{FF2B5EF4-FFF2-40B4-BE49-F238E27FC236}">
                      <a16:creationId xmlns:a16="http://schemas.microsoft.com/office/drawing/2014/main" id="{DEB2A377-87B4-89DB-C21E-39DB0051A8AD}"/>
                    </a:ext>
                  </a:extLst>
                </p14:cNvPr>
                <p14:cNvContentPartPr/>
                <p14:nvPr/>
              </p14:nvContentPartPr>
              <p14:xfrm>
                <a:off x="4860073" y="2339273"/>
                <a:ext cx="131040" cy="159840"/>
              </p14:xfrm>
            </p:contentPart>
          </mc:Choice>
          <mc:Fallback>
            <p:pic>
              <p:nvPicPr>
                <p:cNvPr id="3161" name="Ink 3160">
                  <a:extLst>
                    <a:ext uri="{FF2B5EF4-FFF2-40B4-BE49-F238E27FC236}">
                      <a16:creationId xmlns:a16="http://schemas.microsoft.com/office/drawing/2014/main" id="{DEB2A377-87B4-89DB-C21E-39DB0051A8AD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851073" y="2330633"/>
                  <a:ext cx="14868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162" name="Ink 3161">
                  <a:extLst>
                    <a:ext uri="{FF2B5EF4-FFF2-40B4-BE49-F238E27FC236}">
                      <a16:creationId xmlns:a16="http://schemas.microsoft.com/office/drawing/2014/main" id="{6124792C-11E5-F55C-A2E3-864041B7616A}"/>
                    </a:ext>
                  </a:extLst>
                </p14:cNvPr>
                <p14:cNvContentPartPr/>
                <p14:nvPr/>
              </p14:nvContentPartPr>
              <p14:xfrm>
                <a:off x="5142313" y="2347913"/>
                <a:ext cx="27720" cy="144720"/>
              </p14:xfrm>
            </p:contentPart>
          </mc:Choice>
          <mc:Fallback>
            <p:pic>
              <p:nvPicPr>
                <p:cNvPr id="3162" name="Ink 3161">
                  <a:extLst>
                    <a:ext uri="{FF2B5EF4-FFF2-40B4-BE49-F238E27FC236}">
                      <a16:creationId xmlns:a16="http://schemas.microsoft.com/office/drawing/2014/main" id="{6124792C-11E5-F55C-A2E3-864041B7616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133673" y="2338913"/>
                  <a:ext cx="453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163" name="Ink 3162">
                  <a:extLst>
                    <a:ext uri="{FF2B5EF4-FFF2-40B4-BE49-F238E27FC236}">
                      <a16:creationId xmlns:a16="http://schemas.microsoft.com/office/drawing/2014/main" id="{820835ED-3850-38B5-5D54-875E81FF9DCD}"/>
                    </a:ext>
                  </a:extLst>
                </p14:cNvPr>
                <p14:cNvContentPartPr/>
                <p14:nvPr/>
              </p14:nvContentPartPr>
              <p14:xfrm>
                <a:off x="5165353" y="2324153"/>
                <a:ext cx="128880" cy="152640"/>
              </p14:xfrm>
            </p:contentPart>
          </mc:Choice>
          <mc:Fallback>
            <p:pic>
              <p:nvPicPr>
                <p:cNvPr id="3163" name="Ink 3162">
                  <a:extLst>
                    <a:ext uri="{FF2B5EF4-FFF2-40B4-BE49-F238E27FC236}">
                      <a16:creationId xmlns:a16="http://schemas.microsoft.com/office/drawing/2014/main" id="{820835ED-3850-38B5-5D54-875E81FF9DC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156713" y="2315513"/>
                  <a:ext cx="1465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164" name="Ink 3163">
                  <a:extLst>
                    <a:ext uri="{FF2B5EF4-FFF2-40B4-BE49-F238E27FC236}">
                      <a16:creationId xmlns:a16="http://schemas.microsoft.com/office/drawing/2014/main" id="{2B064DA4-DF04-83F5-CC5A-5E4E56734875}"/>
                    </a:ext>
                  </a:extLst>
                </p14:cNvPr>
                <p14:cNvContentPartPr/>
                <p14:nvPr/>
              </p14:nvContentPartPr>
              <p14:xfrm>
                <a:off x="5312953" y="2371313"/>
                <a:ext cx="119160" cy="111960"/>
              </p14:xfrm>
            </p:contentPart>
          </mc:Choice>
          <mc:Fallback>
            <p:pic>
              <p:nvPicPr>
                <p:cNvPr id="3164" name="Ink 3163">
                  <a:extLst>
                    <a:ext uri="{FF2B5EF4-FFF2-40B4-BE49-F238E27FC236}">
                      <a16:creationId xmlns:a16="http://schemas.microsoft.com/office/drawing/2014/main" id="{2B064DA4-DF04-83F5-CC5A-5E4E5673487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304313" y="2362673"/>
                  <a:ext cx="136800" cy="12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3165" name="Ink 3164">
                <a:extLst>
                  <a:ext uri="{FF2B5EF4-FFF2-40B4-BE49-F238E27FC236}">
                    <a16:creationId xmlns:a16="http://schemas.microsoft.com/office/drawing/2014/main" id="{923FE6A1-94E4-52AB-9893-E4643F611168}"/>
                  </a:ext>
                </a:extLst>
              </p14:cNvPr>
              <p14:cNvContentPartPr/>
              <p14:nvPr/>
            </p14:nvContentPartPr>
            <p14:xfrm>
              <a:off x="4813633" y="2703953"/>
              <a:ext cx="137520" cy="113040"/>
            </p14:xfrm>
          </p:contentPart>
        </mc:Choice>
        <mc:Fallback>
          <p:pic>
            <p:nvPicPr>
              <p:cNvPr id="3165" name="Ink 3164">
                <a:extLst>
                  <a:ext uri="{FF2B5EF4-FFF2-40B4-BE49-F238E27FC236}">
                    <a16:creationId xmlns:a16="http://schemas.microsoft.com/office/drawing/2014/main" id="{923FE6A1-94E4-52AB-9893-E4643F611168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4804633" y="2694953"/>
                <a:ext cx="155160" cy="13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4" name="Group 3093">
            <a:extLst>
              <a:ext uri="{FF2B5EF4-FFF2-40B4-BE49-F238E27FC236}">
                <a16:creationId xmlns:a16="http://schemas.microsoft.com/office/drawing/2014/main" id="{8FC10948-E13E-1D1C-1515-5BC46A061D6B}"/>
              </a:ext>
            </a:extLst>
          </p:cNvPr>
          <p:cNvGrpSpPr/>
          <p:nvPr/>
        </p:nvGrpSpPr>
        <p:grpSpPr>
          <a:xfrm>
            <a:off x="5083273" y="2629793"/>
            <a:ext cx="748440" cy="221400"/>
            <a:chOff x="5083273" y="2629793"/>
            <a:chExt cx="748440" cy="221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3167" name="Ink 3166">
                  <a:extLst>
                    <a:ext uri="{FF2B5EF4-FFF2-40B4-BE49-F238E27FC236}">
                      <a16:creationId xmlns:a16="http://schemas.microsoft.com/office/drawing/2014/main" id="{B6113434-5B43-10AF-AE7E-D9A3314792E3}"/>
                    </a:ext>
                  </a:extLst>
                </p14:cNvPr>
                <p14:cNvContentPartPr/>
                <p14:nvPr/>
              </p14:nvContentPartPr>
              <p14:xfrm>
                <a:off x="5083273" y="2644193"/>
                <a:ext cx="145800" cy="187560"/>
              </p14:xfrm>
            </p:contentPart>
          </mc:Choice>
          <mc:Fallback>
            <p:pic>
              <p:nvPicPr>
                <p:cNvPr id="3167" name="Ink 3166">
                  <a:extLst>
                    <a:ext uri="{FF2B5EF4-FFF2-40B4-BE49-F238E27FC236}">
                      <a16:creationId xmlns:a16="http://schemas.microsoft.com/office/drawing/2014/main" id="{B6113434-5B43-10AF-AE7E-D9A3314792E3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074273" y="2635553"/>
                  <a:ext cx="163440" cy="20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9BCA6B79-8D21-D58A-AFDA-922C9BDA954D}"/>
                    </a:ext>
                  </a:extLst>
                </p14:cNvPr>
                <p14:cNvContentPartPr/>
                <p14:nvPr/>
              </p14:nvContentPartPr>
              <p14:xfrm>
                <a:off x="5294233" y="2712233"/>
                <a:ext cx="97200" cy="119520"/>
              </p14:xfrm>
            </p:contentPart>
          </mc:Choice>
          <mc:Fallback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9BCA6B79-8D21-D58A-AFDA-922C9BDA954D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285233" y="2703233"/>
                  <a:ext cx="11484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5CE176A5-03E1-5CAB-DA57-CED2510E27F9}"/>
                    </a:ext>
                  </a:extLst>
                </p14:cNvPr>
                <p14:cNvContentPartPr/>
                <p14:nvPr/>
              </p14:nvContentPartPr>
              <p14:xfrm>
                <a:off x="5414113" y="2658953"/>
                <a:ext cx="103680" cy="191880"/>
              </p14:xfrm>
            </p:contentPart>
          </mc:Choice>
          <mc:Fallback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5CE176A5-03E1-5CAB-DA57-CED2510E27F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405473" y="2650313"/>
                  <a:ext cx="1213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CCA46082-D327-A052-7E0A-A55C96E2B07F}"/>
                    </a:ext>
                  </a:extLst>
                </p14:cNvPr>
                <p14:cNvContentPartPr/>
                <p14:nvPr/>
              </p14:nvContentPartPr>
              <p14:xfrm>
                <a:off x="5568193" y="2712233"/>
                <a:ext cx="6840" cy="101160"/>
              </p14:xfrm>
            </p:contentPart>
          </mc:Choice>
          <mc:Fallback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CCA46082-D327-A052-7E0A-A55C96E2B07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559193" y="2703233"/>
                  <a:ext cx="244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FE2FB299-CABD-5F03-E8CD-F1E95580787B}"/>
                    </a:ext>
                  </a:extLst>
                </p14:cNvPr>
                <p14:cNvContentPartPr/>
                <p14:nvPr/>
              </p14:nvContentPartPr>
              <p14:xfrm>
                <a:off x="5618593" y="2629793"/>
                <a:ext cx="6840" cy="15480"/>
              </p14:xfrm>
            </p:contentPart>
          </mc:Choice>
          <mc:Fallback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FE2FB299-CABD-5F03-E8CD-F1E95580787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609593" y="2621153"/>
                  <a:ext cx="244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C164E1BA-33B0-8BDB-4D4F-03FCC18C9F3F}"/>
                    </a:ext>
                  </a:extLst>
                </p14:cNvPr>
                <p14:cNvContentPartPr/>
                <p14:nvPr/>
              </p14:nvContentPartPr>
              <p14:xfrm>
                <a:off x="5641633" y="2648513"/>
                <a:ext cx="46800" cy="193320"/>
              </p14:xfrm>
            </p:contentPart>
          </mc:Choice>
          <mc:Fallback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C164E1BA-33B0-8BDB-4D4F-03FCC18C9F3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632993" y="2639513"/>
                  <a:ext cx="644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9D7C0EEF-4DD5-A385-ACE8-7139B58CCDAA}"/>
                    </a:ext>
                  </a:extLst>
                </p14:cNvPr>
                <p14:cNvContentPartPr/>
                <p14:nvPr/>
              </p14:nvContentPartPr>
              <p14:xfrm>
                <a:off x="5616433" y="2755793"/>
                <a:ext cx="91080" cy="12240"/>
              </p14:xfrm>
            </p:contentPart>
          </mc:Choice>
          <mc:Fallback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9D7C0EEF-4DD5-A385-ACE8-7139B58CCDA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607793" y="2747153"/>
                  <a:ext cx="10872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E0B887ED-F0FC-4AC2-30E4-87DDC3A11DB2}"/>
                    </a:ext>
                  </a:extLst>
                </p14:cNvPr>
                <p14:cNvContentPartPr/>
                <p14:nvPr/>
              </p14:nvContentPartPr>
              <p14:xfrm>
                <a:off x="5730193" y="2742113"/>
                <a:ext cx="101520" cy="109080"/>
              </p14:xfrm>
            </p:contentPart>
          </mc:Choice>
          <mc:Fallback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E0B887ED-F0FC-4AC2-30E4-87DDC3A11DB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721553" y="2733113"/>
                  <a:ext cx="11916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1" name="Group 3170">
            <a:extLst>
              <a:ext uri="{FF2B5EF4-FFF2-40B4-BE49-F238E27FC236}">
                <a16:creationId xmlns:a16="http://schemas.microsoft.com/office/drawing/2014/main" id="{9EB557A5-1BA6-0ABA-3C3A-C4E42B11119B}"/>
              </a:ext>
            </a:extLst>
          </p:cNvPr>
          <p:cNvGrpSpPr/>
          <p:nvPr/>
        </p:nvGrpSpPr>
        <p:grpSpPr>
          <a:xfrm>
            <a:off x="4819753" y="2937233"/>
            <a:ext cx="867600" cy="195120"/>
            <a:chOff x="4819753" y="2937233"/>
            <a:chExt cx="86760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D8589D66-A82B-3CB3-1A48-0A3E5D744D13}"/>
                    </a:ext>
                  </a:extLst>
                </p14:cNvPr>
                <p14:cNvContentPartPr/>
                <p14:nvPr/>
              </p14:nvContentPartPr>
              <p14:xfrm>
                <a:off x="4819753" y="2974313"/>
                <a:ext cx="112320" cy="139680"/>
              </p14:xfrm>
            </p:contentPart>
          </mc:Choice>
          <mc:Fallback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D8589D66-A82B-3CB3-1A48-0A3E5D744D1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811113" y="2965313"/>
                  <a:ext cx="1299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7DBD811A-C139-10AB-04C0-83F285C1CC67}"/>
                    </a:ext>
                  </a:extLst>
                </p14:cNvPr>
                <p14:cNvContentPartPr/>
                <p14:nvPr/>
              </p14:nvContentPartPr>
              <p14:xfrm>
                <a:off x="5083273" y="2937233"/>
                <a:ext cx="11160" cy="158040"/>
              </p14:xfrm>
            </p:contentPart>
          </mc:Choice>
          <mc:Fallback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7DBD811A-C139-10AB-04C0-83F285C1CC6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074633" y="2928233"/>
                  <a:ext cx="288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3103" name="Ink 3102">
                  <a:extLst>
                    <a:ext uri="{FF2B5EF4-FFF2-40B4-BE49-F238E27FC236}">
                      <a16:creationId xmlns:a16="http://schemas.microsoft.com/office/drawing/2014/main" id="{4FAF2A53-268D-CF7B-413A-4413C786DE49}"/>
                    </a:ext>
                  </a:extLst>
                </p14:cNvPr>
                <p14:cNvContentPartPr/>
                <p14:nvPr/>
              </p14:nvContentPartPr>
              <p14:xfrm>
                <a:off x="5130793" y="2939033"/>
                <a:ext cx="132120" cy="163080"/>
              </p14:xfrm>
            </p:contentPart>
          </mc:Choice>
          <mc:Fallback>
            <p:pic>
              <p:nvPicPr>
                <p:cNvPr id="3103" name="Ink 3102">
                  <a:extLst>
                    <a:ext uri="{FF2B5EF4-FFF2-40B4-BE49-F238E27FC236}">
                      <a16:creationId xmlns:a16="http://schemas.microsoft.com/office/drawing/2014/main" id="{4FAF2A53-268D-CF7B-413A-4413C786DE4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121793" y="2930033"/>
                  <a:ext cx="149760" cy="18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3105" name="Ink 3104">
                  <a:extLst>
                    <a:ext uri="{FF2B5EF4-FFF2-40B4-BE49-F238E27FC236}">
                      <a16:creationId xmlns:a16="http://schemas.microsoft.com/office/drawing/2014/main" id="{7DABE050-80B5-48AD-42A0-C008D34E4B44}"/>
                    </a:ext>
                  </a:extLst>
                </p14:cNvPr>
                <p14:cNvContentPartPr/>
                <p14:nvPr/>
              </p14:nvContentPartPr>
              <p14:xfrm>
                <a:off x="5304673" y="3031193"/>
                <a:ext cx="158400" cy="101160"/>
              </p14:xfrm>
            </p:contentPart>
          </mc:Choice>
          <mc:Fallback>
            <p:pic>
              <p:nvPicPr>
                <p:cNvPr id="3105" name="Ink 3104">
                  <a:extLst>
                    <a:ext uri="{FF2B5EF4-FFF2-40B4-BE49-F238E27FC236}">
                      <a16:creationId xmlns:a16="http://schemas.microsoft.com/office/drawing/2014/main" id="{7DABE050-80B5-48AD-42A0-C008D34E4B44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295673" y="3022553"/>
                  <a:ext cx="1760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7CDAD717-9DC7-9E1E-878D-97150B9FE07B}"/>
                    </a:ext>
                  </a:extLst>
                </p14:cNvPr>
                <p14:cNvContentPartPr/>
                <p14:nvPr/>
              </p14:nvContentPartPr>
              <p14:xfrm>
                <a:off x="5521753" y="2959193"/>
                <a:ext cx="4680" cy="166680"/>
              </p14:xfrm>
            </p:contentPart>
          </mc:Choice>
          <mc:Fallback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7CDAD717-9DC7-9E1E-878D-97150B9FE07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512753" y="2950193"/>
                  <a:ext cx="223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9A1A6BF3-F347-2484-5C10-9B703A8BDE47}"/>
                    </a:ext>
                  </a:extLst>
                </p14:cNvPr>
                <p14:cNvContentPartPr/>
                <p14:nvPr/>
              </p14:nvContentPartPr>
              <p14:xfrm>
                <a:off x="5452273" y="3035873"/>
                <a:ext cx="235080" cy="79920"/>
              </p14:xfrm>
            </p:contentPart>
          </mc:Choice>
          <mc:Fallback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9A1A6BF3-F347-2484-5C10-9B703A8BDE47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443273" y="3026873"/>
                  <a:ext cx="25272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3" name="Group 3172">
            <a:extLst>
              <a:ext uri="{FF2B5EF4-FFF2-40B4-BE49-F238E27FC236}">
                <a16:creationId xmlns:a16="http://schemas.microsoft.com/office/drawing/2014/main" id="{92C074D9-C316-7503-2A4F-E5A62EDB0702}"/>
              </a:ext>
            </a:extLst>
          </p:cNvPr>
          <p:cNvGrpSpPr/>
          <p:nvPr/>
        </p:nvGrpSpPr>
        <p:grpSpPr>
          <a:xfrm>
            <a:off x="4813633" y="3246113"/>
            <a:ext cx="1066680" cy="203760"/>
            <a:chOff x="4813633" y="3246113"/>
            <a:chExt cx="1066680" cy="20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B62A9ED9-17CF-BEEA-1E15-D0CC17A95B87}"/>
                    </a:ext>
                  </a:extLst>
                </p14:cNvPr>
                <p14:cNvContentPartPr/>
                <p14:nvPr/>
              </p14:nvContentPartPr>
              <p14:xfrm>
                <a:off x="4813633" y="3316673"/>
                <a:ext cx="124560" cy="116280"/>
              </p14:xfrm>
            </p:contentPart>
          </mc:Choice>
          <mc:Fallback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B62A9ED9-17CF-BEEA-1E15-D0CC17A95B87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804633" y="3308033"/>
                  <a:ext cx="1422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3118" name="Ink 3117">
                  <a:extLst>
                    <a:ext uri="{FF2B5EF4-FFF2-40B4-BE49-F238E27FC236}">
                      <a16:creationId xmlns:a16="http://schemas.microsoft.com/office/drawing/2014/main" id="{19284023-BB45-BBA9-5F33-DC1468D310C2}"/>
                    </a:ext>
                  </a:extLst>
                </p14:cNvPr>
                <p14:cNvContentPartPr/>
                <p14:nvPr/>
              </p14:nvContentPartPr>
              <p14:xfrm>
                <a:off x="5081113" y="3256553"/>
                <a:ext cx="114480" cy="193320"/>
              </p14:xfrm>
            </p:contentPart>
          </mc:Choice>
          <mc:Fallback>
            <p:pic>
              <p:nvPicPr>
                <p:cNvPr id="3118" name="Ink 3117">
                  <a:extLst>
                    <a:ext uri="{FF2B5EF4-FFF2-40B4-BE49-F238E27FC236}">
                      <a16:creationId xmlns:a16="http://schemas.microsoft.com/office/drawing/2014/main" id="{19284023-BB45-BBA9-5F33-DC1468D310C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072473" y="3247553"/>
                  <a:ext cx="1321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3120" name="Ink 3119">
                  <a:extLst>
                    <a:ext uri="{FF2B5EF4-FFF2-40B4-BE49-F238E27FC236}">
                      <a16:creationId xmlns:a16="http://schemas.microsoft.com/office/drawing/2014/main" id="{06396097-D60B-E7F7-7125-CEDBB9520B10}"/>
                    </a:ext>
                  </a:extLst>
                </p14:cNvPr>
                <p14:cNvContentPartPr/>
                <p14:nvPr/>
              </p14:nvContentPartPr>
              <p14:xfrm>
                <a:off x="5089753" y="3353753"/>
                <a:ext cx="154080" cy="10440"/>
              </p14:xfrm>
            </p:contentPart>
          </mc:Choice>
          <mc:Fallback>
            <p:pic>
              <p:nvPicPr>
                <p:cNvPr id="3120" name="Ink 3119">
                  <a:extLst>
                    <a:ext uri="{FF2B5EF4-FFF2-40B4-BE49-F238E27FC236}">
                      <a16:creationId xmlns:a16="http://schemas.microsoft.com/office/drawing/2014/main" id="{06396097-D60B-E7F7-7125-CEDBB9520B1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080753" y="3344753"/>
                  <a:ext cx="1717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3123" name="Ink 3122">
                  <a:extLst>
                    <a:ext uri="{FF2B5EF4-FFF2-40B4-BE49-F238E27FC236}">
                      <a16:creationId xmlns:a16="http://schemas.microsoft.com/office/drawing/2014/main" id="{E55F2197-B827-26A3-7952-49FC588DA88B}"/>
                    </a:ext>
                  </a:extLst>
                </p14:cNvPr>
                <p14:cNvContentPartPr/>
                <p14:nvPr/>
              </p14:nvContentPartPr>
              <p14:xfrm>
                <a:off x="5332033" y="3249713"/>
                <a:ext cx="8640" cy="173160"/>
              </p14:xfrm>
            </p:contentPart>
          </mc:Choice>
          <mc:Fallback>
            <p:pic>
              <p:nvPicPr>
                <p:cNvPr id="3123" name="Ink 3122">
                  <a:extLst>
                    <a:ext uri="{FF2B5EF4-FFF2-40B4-BE49-F238E27FC236}">
                      <a16:creationId xmlns:a16="http://schemas.microsoft.com/office/drawing/2014/main" id="{E55F2197-B827-26A3-7952-49FC588DA88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323033" y="3240713"/>
                  <a:ext cx="26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3125" name="Ink 3124">
                  <a:extLst>
                    <a:ext uri="{FF2B5EF4-FFF2-40B4-BE49-F238E27FC236}">
                      <a16:creationId xmlns:a16="http://schemas.microsoft.com/office/drawing/2014/main" id="{3E563004-B78B-EF8E-DA65-15259E9CC12F}"/>
                    </a:ext>
                  </a:extLst>
                </p14:cNvPr>
                <p14:cNvContentPartPr/>
                <p14:nvPr/>
              </p14:nvContentPartPr>
              <p14:xfrm>
                <a:off x="5270833" y="3340073"/>
                <a:ext cx="128880" cy="10440"/>
              </p14:xfrm>
            </p:contentPart>
          </mc:Choice>
          <mc:Fallback>
            <p:pic>
              <p:nvPicPr>
                <p:cNvPr id="3125" name="Ink 3124">
                  <a:extLst>
                    <a:ext uri="{FF2B5EF4-FFF2-40B4-BE49-F238E27FC236}">
                      <a16:creationId xmlns:a16="http://schemas.microsoft.com/office/drawing/2014/main" id="{3E563004-B78B-EF8E-DA65-15259E9CC12F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5262193" y="3331433"/>
                  <a:ext cx="146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3131" name="Ink 3130">
                  <a:extLst>
                    <a:ext uri="{FF2B5EF4-FFF2-40B4-BE49-F238E27FC236}">
                      <a16:creationId xmlns:a16="http://schemas.microsoft.com/office/drawing/2014/main" id="{19183384-FB1A-7B9B-A3EC-C2330F57B7A5}"/>
                    </a:ext>
                  </a:extLst>
                </p14:cNvPr>
                <p14:cNvContentPartPr/>
                <p14:nvPr/>
              </p14:nvContentPartPr>
              <p14:xfrm>
                <a:off x="5477473" y="3266273"/>
                <a:ext cx="2520" cy="142560"/>
              </p14:xfrm>
            </p:contentPart>
          </mc:Choice>
          <mc:Fallback>
            <p:pic>
              <p:nvPicPr>
                <p:cNvPr id="3131" name="Ink 3130">
                  <a:extLst>
                    <a:ext uri="{FF2B5EF4-FFF2-40B4-BE49-F238E27FC236}">
                      <a16:creationId xmlns:a16="http://schemas.microsoft.com/office/drawing/2014/main" id="{19183384-FB1A-7B9B-A3EC-C2330F57B7A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468473" y="3257633"/>
                  <a:ext cx="201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3133" name="Ink 3132">
                  <a:extLst>
                    <a:ext uri="{FF2B5EF4-FFF2-40B4-BE49-F238E27FC236}">
                      <a16:creationId xmlns:a16="http://schemas.microsoft.com/office/drawing/2014/main" id="{39DD42D3-283C-8CA0-F156-6BA7B55F62E4}"/>
                    </a:ext>
                  </a:extLst>
                </p14:cNvPr>
                <p14:cNvContentPartPr/>
                <p14:nvPr/>
              </p14:nvContentPartPr>
              <p14:xfrm>
                <a:off x="5480353" y="3246113"/>
                <a:ext cx="123840" cy="149760"/>
              </p14:xfrm>
            </p:contentPart>
          </mc:Choice>
          <mc:Fallback>
            <p:pic>
              <p:nvPicPr>
                <p:cNvPr id="3133" name="Ink 3132">
                  <a:extLst>
                    <a:ext uri="{FF2B5EF4-FFF2-40B4-BE49-F238E27FC236}">
                      <a16:creationId xmlns:a16="http://schemas.microsoft.com/office/drawing/2014/main" id="{39DD42D3-283C-8CA0-F156-6BA7B55F62E4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471353" y="3237473"/>
                  <a:ext cx="14148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3135" name="Ink 3134">
                  <a:extLst>
                    <a:ext uri="{FF2B5EF4-FFF2-40B4-BE49-F238E27FC236}">
                      <a16:creationId xmlns:a16="http://schemas.microsoft.com/office/drawing/2014/main" id="{EFEF87FB-6034-C760-4B3D-30B8DF136537}"/>
                    </a:ext>
                  </a:extLst>
                </p14:cNvPr>
                <p14:cNvContentPartPr/>
                <p14:nvPr/>
              </p14:nvContentPartPr>
              <p14:xfrm>
                <a:off x="5635513" y="3340073"/>
                <a:ext cx="2520" cy="90720"/>
              </p14:xfrm>
            </p:contentPart>
          </mc:Choice>
          <mc:Fallback>
            <p:pic>
              <p:nvPicPr>
                <p:cNvPr id="3135" name="Ink 3134">
                  <a:extLst>
                    <a:ext uri="{FF2B5EF4-FFF2-40B4-BE49-F238E27FC236}">
                      <a16:creationId xmlns:a16="http://schemas.microsoft.com/office/drawing/2014/main" id="{EFEF87FB-6034-C760-4B3D-30B8DF13653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626513" y="3331433"/>
                  <a:ext cx="201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3168" name="Ink 3167">
                  <a:extLst>
                    <a:ext uri="{FF2B5EF4-FFF2-40B4-BE49-F238E27FC236}">
                      <a16:creationId xmlns:a16="http://schemas.microsoft.com/office/drawing/2014/main" id="{679A6D04-5B4B-219F-B404-58F1DB2CF888}"/>
                    </a:ext>
                  </a:extLst>
                </p14:cNvPr>
                <p14:cNvContentPartPr/>
                <p14:nvPr/>
              </p14:nvContentPartPr>
              <p14:xfrm>
                <a:off x="5675473" y="3264833"/>
                <a:ext cx="360" cy="360"/>
              </p14:xfrm>
            </p:contentPart>
          </mc:Choice>
          <mc:Fallback>
            <p:pic>
              <p:nvPicPr>
                <p:cNvPr id="3168" name="Ink 3167">
                  <a:extLst>
                    <a:ext uri="{FF2B5EF4-FFF2-40B4-BE49-F238E27FC236}">
                      <a16:creationId xmlns:a16="http://schemas.microsoft.com/office/drawing/2014/main" id="{679A6D04-5B4B-219F-B404-58F1DB2CF88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666833" y="325583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169" name="Ink 3168">
                  <a:extLst>
                    <a:ext uri="{FF2B5EF4-FFF2-40B4-BE49-F238E27FC236}">
                      <a16:creationId xmlns:a16="http://schemas.microsoft.com/office/drawing/2014/main" id="{F68F6F0A-D9CD-F2D0-A600-6B3C6D61802B}"/>
                    </a:ext>
                  </a:extLst>
                </p14:cNvPr>
                <p14:cNvContentPartPr/>
                <p14:nvPr/>
              </p14:nvContentPartPr>
              <p14:xfrm>
                <a:off x="5685913" y="3323513"/>
                <a:ext cx="78840" cy="87840"/>
              </p14:xfrm>
            </p:contentPart>
          </mc:Choice>
          <mc:Fallback>
            <p:pic>
              <p:nvPicPr>
                <p:cNvPr id="3169" name="Ink 3168">
                  <a:extLst>
                    <a:ext uri="{FF2B5EF4-FFF2-40B4-BE49-F238E27FC236}">
                      <a16:creationId xmlns:a16="http://schemas.microsoft.com/office/drawing/2014/main" id="{F68F6F0A-D9CD-F2D0-A600-6B3C6D61802B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677273" y="3314513"/>
                  <a:ext cx="964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172" name="Ink 3171">
                  <a:extLst>
                    <a:ext uri="{FF2B5EF4-FFF2-40B4-BE49-F238E27FC236}">
                      <a16:creationId xmlns:a16="http://schemas.microsoft.com/office/drawing/2014/main" id="{D19E956D-01B0-B17E-7E33-0DD31B011AC6}"/>
                    </a:ext>
                  </a:extLst>
                </p14:cNvPr>
                <p14:cNvContentPartPr/>
                <p14:nvPr/>
              </p14:nvContentPartPr>
              <p14:xfrm>
                <a:off x="5780953" y="3315593"/>
                <a:ext cx="99360" cy="109080"/>
              </p14:xfrm>
            </p:contentPart>
          </mc:Choice>
          <mc:Fallback>
            <p:pic>
              <p:nvPicPr>
                <p:cNvPr id="3172" name="Ink 3171">
                  <a:extLst>
                    <a:ext uri="{FF2B5EF4-FFF2-40B4-BE49-F238E27FC236}">
                      <a16:creationId xmlns:a16="http://schemas.microsoft.com/office/drawing/2014/main" id="{D19E956D-01B0-B17E-7E33-0DD31B011AC6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771953" y="3306953"/>
                  <a:ext cx="117000" cy="12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9" name="Group 3178">
            <a:extLst>
              <a:ext uri="{FF2B5EF4-FFF2-40B4-BE49-F238E27FC236}">
                <a16:creationId xmlns:a16="http://schemas.microsoft.com/office/drawing/2014/main" id="{5E50A7B6-1D68-BE13-6271-AD1D0EED2DC4}"/>
              </a:ext>
            </a:extLst>
          </p:cNvPr>
          <p:cNvGrpSpPr/>
          <p:nvPr/>
        </p:nvGrpSpPr>
        <p:grpSpPr>
          <a:xfrm>
            <a:off x="4784113" y="3521513"/>
            <a:ext cx="735480" cy="215280"/>
            <a:chOff x="4784113" y="3521513"/>
            <a:chExt cx="735480" cy="21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174" name="Ink 3173">
                  <a:extLst>
                    <a:ext uri="{FF2B5EF4-FFF2-40B4-BE49-F238E27FC236}">
                      <a16:creationId xmlns:a16="http://schemas.microsoft.com/office/drawing/2014/main" id="{B6B81C62-F0CD-0B9B-6A93-C73750F51D72}"/>
                    </a:ext>
                  </a:extLst>
                </p14:cNvPr>
                <p14:cNvContentPartPr/>
                <p14:nvPr/>
              </p14:nvContentPartPr>
              <p14:xfrm>
                <a:off x="4784113" y="3586673"/>
                <a:ext cx="135360" cy="116640"/>
              </p14:xfrm>
            </p:contentPart>
          </mc:Choice>
          <mc:Fallback>
            <p:pic>
              <p:nvPicPr>
                <p:cNvPr id="3174" name="Ink 3173">
                  <a:extLst>
                    <a:ext uri="{FF2B5EF4-FFF2-40B4-BE49-F238E27FC236}">
                      <a16:creationId xmlns:a16="http://schemas.microsoft.com/office/drawing/2014/main" id="{B6B81C62-F0CD-0B9B-6A93-C73750F51D72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775113" y="3578033"/>
                  <a:ext cx="15300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175" name="Ink 3174">
                  <a:extLst>
                    <a:ext uri="{FF2B5EF4-FFF2-40B4-BE49-F238E27FC236}">
                      <a16:creationId xmlns:a16="http://schemas.microsoft.com/office/drawing/2014/main" id="{F82D9FBE-D3D2-534D-4A53-09396E6FB83F}"/>
                    </a:ext>
                  </a:extLst>
                </p14:cNvPr>
                <p14:cNvContentPartPr/>
                <p14:nvPr/>
              </p14:nvContentPartPr>
              <p14:xfrm>
                <a:off x="5051233" y="3534113"/>
                <a:ext cx="108360" cy="202680"/>
              </p14:xfrm>
            </p:contentPart>
          </mc:Choice>
          <mc:Fallback>
            <p:pic>
              <p:nvPicPr>
                <p:cNvPr id="3175" name="Ink 3174">
                  <a:extLst>
                    <a:ext uri="{FF2B5EF4-FFF2-40B4-BE49-F238E27FC236}">
                      <a16:creationId xmlns:a16="http://schemas.microsoft.com/office/drawing/2014/main" id="{F82D9FBE-D3D2-534D-4A53-09396E6FB83F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042593" y="3525473"/>
                  <a:ext cx="12600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176" name="Ink 3175">
                  <a:extLst>
                    <a:ext uri="{FF2B5EF4-FFF2-40B4-BE49-F238E27FC236}">
                      <a16:creationId xmlns:a16="http://schemas.microsoft.com/office/drawing/2014/main" id="{819DE487-1A4B-FCA7-32B8-94D6A6FB0237}"/>
                    </a:ext>
                  </a:extLst>
                </p14:cNvPr>
                <p14:cNvContentPartPr/>
                <p14:nvPr/>
              </p14:nvContentPartPr>
              <p14:xfrm>
                <a:off x="5179753" y="3615473"/>
                <a:ext cx="120960" cy="117000"/>
              </p14:xfrm>
            </p:contentPart>
          </mc:Choice>
          <mc:Fallback>
            <p:pic>
              <p:nvPicPr>
                <p:cNvPr id="3176" name="Ink 3175">
                  <a:extLst>
                    <a:ext uri="{FF2B5EF4-FFF2-40B4-BE49-F238E27FC236}">
                      <a16:creationId xmlns:a16="http://schemas.microsoft.com/office/drawing/2014/main" id="{819DE487-1A4B-FCA7-32B8-94D6A6FB0237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170753" y="3606833"/>
                  <a:ext cx="13860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177" name="Ink 3176">
                  <a:extLst>
                    <a:ext uri="{FF2B5EF4-FFF2-40B4-BE49-F238E27FC236}">
                      <a16:creationId xmlns:a16="http://schemas.microsoft.com/office/drawing/2014/main" id="{8987B150-DAC8-504C-F3FF-A8747DDFB094}"/>
                    </a:ext>
                  </a:extLst>
                </p14:cNvPr>
                <p14:cNvContentPartPr/>
                <p14:nvPr/>
              </p14:nvContentPartPr>
              <p14:xfrm>
                <a:off x="5353273" y="3521513"/>
                <a:ext cx="27720" cy="188280"/>
              </p14:xfrm>
            </p:contentPart>
          </mc:Choice>
          <mc:Fallback>
            <p:pic>
              <p:nvPicPr>
                <p:cNvPr id="3177" name="Ink 3176">
                  <a:extLst>
                    <a:ext uri="{FF2B5EF4-FFF2-40B4-BE49-F238E27FC236}">
                      <a16:creationId xmlns:a16="http://schemas.microsoft.com/office/drawing/2014/main" id="{8987B150-DAC8-504C-F3FF-A8747DDFB094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344633" y="3512873"/>
                  <a:ext cx="453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178" name="Ink 3177">
                  <a:extLst>
                    <a:ext uri="{FF2B5EF4-FFF2-40B4-BE49-F238E27FC236}">
                      <a16:creationId xmlns:a16="http://schemas.microsoft.com/office/drawing/2014/main" id="{E773C9E4-99A2-7FE7-AAB7-8C971BAF11D0}"/>
                    </a:ext>
                  </a:extLst>
                </p14:cNvPr>
                <p14:cNvContentPartPr/>
                <p14:nvPr/>
              </p14:nvContentPartPr>
              <p14:xfrm>
                <a:off x="5424553" y="3614753"/>
                <a:ext cx="95040" cy="97200"/>
              </p14:xfrm>
            </p:contentPart>
          </mc:Choice>
          <mc:Fallback>
            <p:pic>
              <p:nvPicPr>
                <p:cNvPr id="3178" name="Ink 3177">
                  <a:extLst>
                    <a:ext uri="{FF2B5EF4-FFF2-40B4-BE49-F238E27FC236}">
                      <a16:creationId xmlns:a16="http://schemas.microsoft.com/office/drawing/2014/main" id="{E773C9E4-99A2-7FE7-AAB7-8C971BAF11D0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415913" y="3606113"/>
                  <a:ext cx="112680" cy="114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3181" name="Ink 3180">
                <a:extLst>
                  <a:ext uri="{FF2B5EF4-FFF2-40B4-BE49-F238E27FC236}">
                    <a16:creationId xmlns:a16="http://schemas.microsoft.com/office/drawing/2014/main" id="{331277D6-F90C-110F-3260-BE27FFC3B8B8}"/>
                  </a:ext>
                </a:extLst>
              </p14:cNvPr>
              <p14:cNvContentPartPr/>
              <p14:nvPr/>
            </p14:nvContentPartPr>
            <p14:xfrm>
              <a:off x="4767193" y="3867473"/>
              <a:ext cx="735840" cy="37440"/>
            </p14:xfrm>
          </p:contentPart>
        </mc:Choice>
        <mc:Fallback>
          <p:pic>
            <p:nvPicPr>
              <p:cNvPr id="3181" name="Ink 3180">
                <a:extLst>
                  <a:ext uri="{FF2B5EF4-FFF2-40B4-BE49-F238E27FC236}">
                    <a16:creationId xmlns:a16="http://schemas.microsoft.com/office/drawing/2014/main" id="{331277D6-F90C-110F-3260-BE27FFC3B8B8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4758553" y="3858833"/>
                <a:ext cx="753480" cy="5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816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048037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and for those with dietary restrictions like gluten-free and vegetarian.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6335318"/>
              </p:ext>
            </p:extLst>
          </p:nvPr>
        </p:nvGraphicFramePr>
        <p:xfrm>
          <a:off x="152400" y="4752975"/>
          <a:ext cx="8801100" cy="199834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background: kitchen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foreground: hands holding a phone with different dietary restrictions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finger clicks on “none”.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923330"/>
            <a:chOff x="7315200" y="921128"/>
            <a:chExt cx="1638300" cy="9233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1: Choose meals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14:cNvPr>
              <p14:cNvContentPartPr/>
              <p14:nvPr/>
            </p14:nvContentPartPr>
            <p14:xfrm>
              <a:off x="5528208" y="2266536"/>
              <a:ext cx="1876320" cy="2439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9208" y="2257536"/>
                <a:ext cx="1893960" cy="24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14:cNvPr>
              <p14:cNvContentPartPr/>
              <p14:nvPr/>
            </p14:nvContentPartPr>
            <p14:xfrm>
              <a:off x="2934408" y="3094536"/>
              <a:ext cx="592920" cy="994680"/>
            </p14:xfrm>
          </p:contentPart>
        </mc:Choice>
        <mc:Fallback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25408" y="3085539"/>
                <a:ext cx="610560" cy="10123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14:cNvPr>
              <p14:cNvContentPartPr/>
              <p14:nvPr/>
            </p14:nvContentPartPr>
            <p14:xfrm>
              <a:off x="8654088" y="1140456"/>
              <a:ext cx="145440" cy="578880"/>
            </p14:xfrm>
          </p:contentPart>
        </mc:Choice>
        <mc:Fallback>
          <p:pic>
            <p:nvPicPr>
              <p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5088" y="1131456"/>
                <a:ext cx="16308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14:cNvPr>
              <p14:cNvContentPartPr/>
              <p14:nvPr/>
            </p14:nvContentPartPr>
            <p14:xfrm>
              <a:off x="3287568" y="219936"/>
              <a:ext cx="69480" cy="3202560"/>
            </p14:xfrm>
          </p:contentPart>
        </mc:Choice>
        <mc:Fallback>
          <p:pic>
            <p:nvPicPr>
              <p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8568" y="210936"/>
                <a:ext cx="87120" cy="322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43" name="Group 3142">
            <a:extLst>
              <a:ext uri="{FF2B5EF4-FFF2-40B4-BE49-F238E27FC236}">
                <a16:creationId xmlns:a16="http://schemas.microsoft.com/office/drawing/2014/main" id="{ACFED387-8443-C277-8D30-6675120F97A0}"/>
              </a:ext>
            </a:extLst>
          </p:cNvPr>
          <p:cNvGrpSpPr/>
          <p:nvPr/>
        </p:nvGrpSpPr>
        <p:grpSpPr>
          <a:xfrm>
            <a:off x="3576648" y="268536"/>
            <a:ext cx="5322960" cy="4364640"/>
            <a:chOff x="3576648" y="268536"/>
            <a:chExt cx="5322960" cy="436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14:cNvPr>
                <p14:cNvContentPartPr/>
                <p14:nvPr/>
              </p14:nvContentPartPr>
              <p14:xfrm>
                <a:off x="4684728" y="950736"/>
                <a:ext cx="1833120" cy="3214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75728" y="941736"/>
                  <a:ext cx="1850760" cy="32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14:cNvPr>
                <p14:cNvContentPartPr/>
                <p14:nvPr/>
              </p14:nvContentPartPr>
              <p14:xfrm>
                <a:off x="6567168" y="1029936"/>
                <a:ext cx="97560" cy="2124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58201" y="1020936"/>
                  <a:ext cx="115135" cy="21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14:cNvPr>
                <p14:cNvContentPartPr/>
                <p14:nvPr/>
              </p14:nvContentPartPr>
              <p14:xfrm>
                <a:off x="6580848" y="1654536"/>
                <a:ext cx="292320" cy="527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71848" y="1645536"/>
                  <a:ext cx="30996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14:cNvPr>
                <p14:cNvContentPartPr/>
                <p14:nvPr/>
              </p14:nvContentPartPr>
              <p14:xfrm>
                <a:off x="6594528" y="2181576"/>
                <a:ext cx="420120" cy="390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85528" y="2172584"/>
                  <a:ext cx="437760" cy="4078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14:cNvPr>
                <p14:cNvContentPartPr/>
                <p14:nvPr/>
              </p14:nvContentPartPr>
              <p14:xfrm>
                <a:off x="6652488" y="2626896"/>
                <a:ext cx="373680" cy="4305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43488" y="2617904"/>
                  <a:ext cx="391320" cy="448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14:cNvPr>
                <p14:cNvContentPartPr/>
                <p14:nvPr/>
              </p14:nvContentPartPr>
              <p14:xfrm>
                <a:off x="4209888" y="2099136"/>
                <a:ext cx="468360" cy="25340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00888" y="2090136"/>
                  <a:ext cx="486000" cy="25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14:cNvPr>
                <p14:cNvContentPartPr/>
                <p14:nvPr/>
              </p14:nvContentPartPr>
              <p14:xfrm>
                <a:off x="5262168" y="4147536"/>
                <a:ext cx="255960" cy="480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53168" y="4138536"/>
                  <a:ext cx="27360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14:cNvPr>
                <p14:cNvContentPartPr/>
                <p14:nvPr/>
              </p14:nvContentPartPr>
              <p14:xfrm>
                <a:off x="4719288" y="988176"/>
                <a:ext cx="383040" cy="2981160"/>
              </p14:xfrm>
            </p:contentPart>
          </mc:Choice>
          <mc:Fallback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10288" y="979176"/>
                  <a:ext cx="400680" cy="29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14:cNvPr>
                <p14:cNvContentPartPr/>
                <p14:nvPr/>
              </p14:nvContentPartPr>
              <p14:xfrm>
                <a:off x="4780128" y="3939096"/>
                <a:ext cx="726480" cy="200160"/>
              </p14:xfrm>
            </p:contentPart>
          </mc:Choice>
          <mc:Fallback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71128" y="3930096"/>
                  <a:ext cx="7441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14:cNvPr>
                <p14:cNvContentPartPr/>
                <p14:nvPr/>
              </p14:nvContentPartPr>
              <p14:xfrm>
                <a:off x="5132568" y="994656"/>
                <a:ext cx="1479240" cy="83880"/>
              </p14:xfrm>
            </p:contentPart>
          </mc:Choice>
          <mc:Fallback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23568" y="985656"/>
                  <a:ext cx="1496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14:cNvPr>
                <p14:cNvContentPartPr/>
                <p14:nvPr/>
              </p14:nvContentPartPr>
              <p14:xfrm>
                <a:off x="6542328" y="1029936"/>
                <a:ext cx="82800" cy="2036160"/>
              </p14:xfrm>
            </p:contentPart>
          </mc:Choice>
          <mc:Fallback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533367" y="1020936"/>
                  <a:ext cx="100364" cy="20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14:cNvPr>
                <p14:cNvContentPartPr/>
                <p14:nvPr/>
              </p14:nvContentPartPr>
              <p14:xfrm>
                <a:off x="3576648" y="3039456"/>
                <a:ext cx="743760" cy="18000"/>
              </p14:xfrm>
            </p:contentPart>
          </mc:Choice>
          <mc:Fallback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67648" y="3030456"/>
                  <a:ext cx="7614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14:cNvPr>
                <p14:cNvContentPartPr/>
                <p14:nvPr/>
              </p14:nvContentPartPr>
              <p14:xfrm>
                <a:off x="3816048" y="1806456"/>
                <a:ext cx="19800" cy="1198440"/>
              </p14:xfrm>
            </p:contentPart>
          </mc:Choice>
          <mc:Fallback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07048" y="1797456"/>
                  <a:ext cx="37440" cy="12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14:cNvPr>
                <p14:cNvContentPartPr/>
                <p14:nvPr/>
              </p14:nvContentPartPr>
              <p14:xfrm>
                <a:off x="3827208" y="1968816"/>
                <a:ext cx="752040" cy="33120"/>
              </p14:xfrm>
            </p:contentPart>
          </mc:Choice>
          <mc:Fallback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18208" y="1959816"/>
                  <a:ext cx="7696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14:cNvPr>
                <p14:cNvContentPartPr/>
                <p14:nvPr/>
              </p14:nvContentPartPr>
              <p14:xfrm>
                <a:off x="3821808" y="1854696"/>
                <a:ext cx="964080" cy="72720"/>
              </p14:xfrm>
            </p:contentPart>
          </mc:Choice>
          <mc:Fallback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812808" y="1845696"/>
                  <a:ext cx="981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14:cNvPr>
                <p14:cNvContentPartPr/>
                <p14:nvPr/>
              </p14:nvContentPartPr>
              <p14:xfrm>
                <a:off x="6891888" y="1924896"/>
                <a:ext cx="930960" cy="74880"/>
              </p14:xfrm>
            </p:contentPart>
          </mc:Choice>
          <mc:Fallback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882888" y="1915896"/>
                  <a:ext cx="948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14:cNvPr>
                <p14:cNvContentPartPr/>
                <p14:nvPr/>
              </p14:nvContentPartPr>
              <p14:xfrm>
                <a:off x="6886488" y="2003736"/>
                <a:ext cx="1027440" cy="90720"/>
              </p14:xfrm>
            </p:contentPart>
          </mc:Choice>
          <mc:Fallback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877488" y="1994736"/>
                  <a:ext cx="1045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14:cNvPr>
                <p14:cNvContentPartPr/>
                <p14:nvPr/>
              </p14:nvContentPartPr>
              <p14:xfrm>
                <a:off x="7872168" y="2078616"/>
                <a:ext cx="53280" cy="1000800"/>
              </p14:xfrm>
            </p:contentPart>
          </mc:Choice>
          <mc:Fallback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63168" y="2069619"/>
                  <a:ext cx="70920" cy="1018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14:cNvPr>
                <p14:cNvContentPartPr/>
                <p14:nvPr/>
              </p14:nvContentPartPr>
              <p14:xfrm>
                <a:off x="6781728" y="2903736"/>
                <a:ext cx="2117880" cy="162720"/>
              </p14:xfrm>
            </p:contentPart>
          </mc:Choice>
          <mc:Fallback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72728" y="2894736"/>
                  <a:ext cx="21355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14:cNvPr>
                <p14:cNvContentPartPr/>
                <p14:nvPr/>
              </p14:nvContentPartPr>
              <p14:xfrm>
                <a:off x="7902768" y="792696"/>
                <a:ext cx="63720" cy="1371600"/>
              </p14:xfrm>
            </p:contentPart>
          </mc:Choice>
          <mc:Fallback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93768" y="783696"/>
                  <a:ext cx="81360" cy="13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14:cNvPr>
                <p14:cNvContentPartPr/>
                <p14:nvPr/>
              </p14:nvContentPartPr>
              <p14:xfrm>
                <a:off x="3700488" y="377976"/>
                <a:ext cx="16920" cy="195840"/>
              </p14:xfrm>
            </p:contentPart>
          </mc:Choice>
          <mc:Fallback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691488" y="368959"/>
                  <a:ext cx="34560" cy="2135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14:cNvPr>
                <p14:cNvContentPartPr/>
                <p14:nvPr/>
              </p14:nvContentPartPr>
              <p14:xfrm>
                <a:off x="3673128" y="312096"/>
                <a:ext cx="1434960" cy="105840"/>
              </p14:xfrm>
            </p:contentPart>
          </mc:Choice>
          <mc:Fallback>
            <p:pic>
              <p:nvPicPr>
                <p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64128" y="303096"/>
                  <a:ext cx="1452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14:cNvPr>
                <p14:cNvContentPartPr/>
                <p14:nvPr/>
              </p14:nvContentPartPr>
              <p14:xfrm>
                <a:off x="3805248" y="413256"/>
                <a:ext cx="1330560" cy="147240"/>
              </p14:xfrm>
            </p:contentPart>
          </mc:Choice>
          <mc:Fallback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796248" y="404278"/>
                  <a:ext cx="1348200" cy="1648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14:cNvPr>
                <p14:cNvContentPartPr/>
                <p14:nvPr/>
              </p14:nvContentPartPr>
              <p14:xfrm>
                <a:off x="3695088" y="809976"/>
                <a:ext cx="25200" cy="186120"/>
              </p14:xfrm>
            </p:contentPart>
          </mc:Choice>
          <mc:Fallback>
            <p:pic>
              <p:nvPicPr>
                <p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86088" y="800976"/>
                  <a:ext cx="42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14:cNvPr>
                <p14:cNvContentPartPr/>
                <p14:nvPr/>
              </p14:nvContentPartPr>
              <p14:xfrm>
                <a:off x="3736488" y="746256"/>
                <a:ext cx="1348560" cy="95040"/>
              </p14:xfrm>
            </p:contentPart>
          </mc:Choice>
          <mc:Fallback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27490" y="737256"/>
                  <a:ext cx="1366195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14:cNvPr>
                <p14:cNvContentPartPr/>
                <p14:nvPr/>
              </p14:nvContentPartPr>
              <p14:xfrm>
                <a:off x="3817128" y="878016"/>
                <a:ext cx="1206360" cy="68400"/>
              </p14:xfrm>
            </p:contentPart>
          </mc:Choice>
          <mc:Fallback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08131" y="869016"/>
                  <a:ext cx="1223995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14:cNvPr>
                <p14:cNvContentPartPr/>
                <p14:nvPr/>
              </p14:nvContentPartPr>
              <p14:xfrm>
                <a:off x="4006128" y="1179696"/>
                <a:ext cx="41760" cy="668880"/>
              </p14:xfrm>
            </p:contentPart>
          </mc:Choice>
          <mc:Fallback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997128" y="1170691"/>
                  <a:ext cx="59400" cy="68652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14:cNvPr>
                <p14:cNvContentPartPr/>
                <p14:nvPr/>
              </p14:nvContentPartPr>
              <p14:xfrm>
                <a:off x="4014408" y="1080336"/>
                <a:ext cx="581400" cy="678240"/>
              </p14:xfrm>
            </p:contentPart>
          </mc:Choice>
          <mc:Fallback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005408" y="1071341"/>
                  <a:ext cx="599040" cy="6958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14:cNvPr>
                <p14:cNvContentPartPr/>
                <p14:nvPr/>
              </p14:nvContentPartPr>
              <p14:xfrm>
                <a:off x="4177488" y="1169976"/>
                <a:ext cx="277920" cy="117000"/>
              </p14:xfrm>
            </p:contentPart>
          </mc:Choice>
          <mc:Fallback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68500" y="1161004"/>
                  <a:ext cx="295537" cy="1345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14:cNvPr>
                <p14:cNvContentPartPr/>
                <p14:nvPr/>
              </p14:nvContentPartPr>
              <p14:xfrm>
                <a:off x="4094328" y="1711776"/>
                <a:ext cx="625320" cy="29160"/>
              </p14:xfrm>
            </p:contentPart>
          </mc:Choice>
          <mc:Fallback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085328" y="1702776"/>
                  <a:ext cx="642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14:cNvPr>
                <p14:cNvContentPartPr/>
                <p14:nvPr/>
              </p14:nvContentPartPr>
              <p14:xfrm>
                <a:off x="6883608" y="1402536"/>
                <a:ext cx="38880" cy="441720"/>
              </p14:xfrm>
            </p:contentPart>
          </mc:Choice>
          <mc:Fallback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874608" y="1393536"/>
                  <a:ext cx="5652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14:cNvPr>
                <p14:cNvContentPartPr/>
                <p14:nvPr/>
              </p14:nvContentPartPr>
              <p14:xfrm>
                <a:off x="6958128" y="1361136"/>
                <a:ext cx="763200" cy="579960"/>
              </p14:xfrm>
            </p:contentPart>
          </mc:Choice>
          <mc:Fallback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949128" y="1352136"/>
                  <a:ext cx="78084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14:cNvPr>
                <p14:cNvContentPartPr/>
                <p14:nvPr/>
              </p14:nvContentPartPr>
              <p14:xfrm>
                <a:off x="7046328" y="1470936"/>
                <a:ext cx="484920" cy="305280"/>
              </p14:xfrm>
            </p:contentPart>
          </mc:Choice>
          <mc:Fallback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037328" y="1461936"/>
                  <a:ext cx="5025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14:cNvPr>
                <p14:cNvContentPartPr/>
                <p14:nvPr/>
              </p14:nvContentPartPr>
              <p14:xfrm>
                <a:off x="7566528" y="1679376"/>
                <a:ext cx="110520" cy="160920"/>
              </p14:xfrm>
            </p:contentPart>
          </mc:Choice>
          <mc:Fallback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57528" y="1670376"/>
                  <a:ext cx="1281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14:cNvPr>
                <p14:cNvContentPartPr/>
                <p14:nvPr/>
              </p14:nvContentPartPr>
              <p14:xfrm>
                <a:off x="7571928" y="1501536"/>
                <a:ext cx="128160" cy="117000"/>
              </p14:xfrm>
            </p:contentPart>
          </mc:Choice>
          <mc:Fallback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562953" y="1492536"/>
                  <a:ext cx="145751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14:cNvPr>
                <p14:cNvContentPartPr/>
                <p14:nvPr/>
              </p14:nvContentPartPr>
              <p14:xfrm>
                <a:off x="6619368" y="808176"/>
                <a:ext cx="1118160" cy="390960"/>
              </p14:xfrm>
            </p:contentPart>
          </mc:Choice>
          <mc:Fallback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610368" y="799176"/>
                  <a:ext cx="113580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14:cNvPr>
                <p14:cNvContentPartPr/>
                <p14:nvPr/>
              </p14:nvContentPartPr>
              <p14:xfrm>
                <a:off x="5985408" y="268536"/>
                <a:ext cx="50400" cy="684360"/>
              </p14:xfrm>
            </p:contentPart>
          </mc:Choice>
          <mc:Fallback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76408" y="259536"/>
                  <a:ext cx="68040" cy="70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14:cNvPr>
                <p14:cNvContentPartPr/>
                <p14:nvPr/>
              </p14:nvContentPartPr>
              <p14:xfrm>
                <a:off x="6900168" y="740136"/>
                <a:ext cx="19800" cy="382320"/>
              </p14:xfrm>
            </p:contentPart>
          </mc:Choice>
          <mc:Fallback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891001" y="731144"/>
                  <a:ext cx="37767" cy="3999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14:cNvPr>
                <p14:cNvContentPartPr/>
                <p14:nvPr/>
              </p14:nvContentPartPr>
              <p14:xfrm>
                <a:off x="6641328" y="887016"/>
                <a:ext cx="152280" cy="97200"/>
              </p14:xfrm>
            </p:contentPart>
          </mc:Choice>
          <mc:Fallback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632328" y="878016"/>
                  <a:ext cx="1699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14:cNvPr>
                <p14:cNvContentPartPr/>
                <p14:nvPr/>
              </p14:nvContentPartPr>
              <p14:xfrm>
                <a:off x="7071168" y="930936"/>
                <a:ext cx="165960" cy="75600"/>
              </p14:xfrm>
            </p:contentPart>
          </mc:Choice>
          <mc:Fallback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62168" y="921936"/>
                  <a:ext cx="183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14:cNvPr>
                <p14:cNvContentPartPr/>
                <p14:nvPr/>
              </p14:nvContentPartPr>
              <p14:xfrm>
                <a:off x="3832608" y="2293176"/>
                <a:ext cx="636480" cy="84240"/>
              </p14:xfrm>
            </p:contentPart>
          </mc:Choice>
          <mc:Fallback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823608" y="2284176"/>
                  <a:ext cx="6541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14:cNvPr>
                <p14:cNvContentPartPr/>
                <p14:nvPr/>
              </p14:nvContentPartPr>
              <p14:xfrm>
                <a:off x="6971808" y="2359416"/>
                <a:ext cx="886320" cy="149400"/>
              </p14:xfrm>
            </p:contentPart>
          </mc:Choice>
          <mc:Fallback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962808" y="2350416"/>
                  <a:ext cx="903960" cy="167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7F2128-56B7-1B4E-E04A-0E0D5C648293}"/>
                  </a:ext>
                </a:extLst>
              </p14:cNvPr>
              <p14:cNvContentPartPr/>
              <p14:nvPr/>
            </p14:nvContentPartPr>
            <p14:xfrm>
              <a:off x="4745953" y="3879353"/>
              <a:ext cx="783720" cy="60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7F2128-56B7-1B4E-E04A-0E0D5C648293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736953" y="3870353"/>
                <a:ext cx="801360" cy="7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085" name="Group 3084">
            <a:extLst>
              <a:ext uri="{FF2B5EF4-FFF2-40B4-BE49-F238E27FC236}">
                <a16:creationId xmlns:a16="http://schemas.microsoft.com/office/drawing/2014/main" id="{6F842FE6-BA53-9274-D261-F0AB72094E54}"/>
              </a:ext>
            </a:extLst>
          </p:cNvPr>
          <p:cNvGrpSpPr/>
          <p:nvPr/>
        </p:nvGrpSpPr>
        <p:grpSpPr>
          <a:xfrm>
            <a:off x="4781953" y="1170713"/>
            <a:ext cx="1829880" cy="962640"/>
            <a:chOff x="4781953" y="1170713"/>
            <a:chExt cx="1829880" cy="96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54083D2-6CBC-0844-E235-720F35167001}"/>
                    </a:ext>
                  </a:extLst>
                </p14:cNvPr>
                <p14:cNvContentPartPr/>
                <p14:nvPr/>
              </p14:nvContentPartPr>
              <p14:xfrm>
                <a:off x="4935673" y="1194113"/>
                <a:ext cx="147960" cy="2102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54083D2-6CBC-0844-E235-720F3516700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27033" y="1185473"/>
                  <a:ext cx="1656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9C91EEB4-30FD-672E-D4D3-575CC8DA1DD1}"/>
                    </a:ext>
                  </a:extLst>
                </p14:cNvPr>
                <p14:cNvContentPartPr/>
                <p14:nvPr/>
              </p14:nvContentPartPr>
              <p14:xfrm>
                <a:off x="5144113" y="1288073"/>
                <a:ext cx="95400" cy="116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9C91EEB4-30FD-672E-D4D3-575CC8DA1DD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135473" y="1279433"/>
                  <a:ext cx="11304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3F56497-9652-66B9-7775-CE23BF144897}"/>
                    </a:ext>
                  </a:extLst>
                </p14:cNvPr>
                <p14:cNvContentPartPr/>
                <p14:nvPr/>
              </p14:nvContentPartPr>
              <p14:xfrm>
                <a:off x="5437513" y="1266473"/>
                <a:ext cx="96840" cy="2206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3F56497-9652-66B9-7775-CE23BF144897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428513" y="1257473"/>
                  <a:ext cx="1144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0F140FA-00DE-D830-0CB5-AD780FA36E37}"/>
                    </a:ext>
                  </a:extLst>
                </p14:cNvPr>
                <p14:cNvContentPartPr/>
                <p14:nvPr/>
              </p14:nvContentPartPr>
              <p14:xfrm>
                <a:off x="5633353" y="1304993"/>
                <a:ext cx="99360" cy="925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0F140FA-00DE-D830-0CB5-AD780FA36E3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624353" y="1296353"/>
                  <a:ext cx="11700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DD3EB14-715A-9374-A61A-08B04509FDF1}"/>
                    </a:ext>
                  </a:extLst>
                </p14:cNvPr>
                <p14:cNvContentPartPr/>
                <p14:nvPr/>
              </p14:nvContentPartPr>
              <p14:xfrm>
                <a:off x="5759713" y="1303193"/>
                <a:ext cx="155520" cy="979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DD3EB14-715A-9374-A61A-08B04509FDF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751073" y="1294553"/>
                  <a:ext cx="1731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C90E38C-B5A6-DCBA-8EFF-E573FD2D9736}"/>
                    </a:ext>
                  </a:extLst>
                </p14:cNvPr>
                <p14:cNvContentPartPr/>
                <p14:nvPr/>
              </p14:nvContentPartPr>
              <p14:xfrm>
                <a:off x="6128713" y="1170713"/>
                <a:ext cx="120600" cy="2242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C90E38C-B5A6-DCBA-8EFF-E573FD2D973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119713" y="1161713"/>
                  <a:ext cx="13824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124611A-05EE-795E-68A0-77BBD82FFD64}"/>
                    </a:ext>
                  </a:extLst>
                </p14:cNvPr>
                <p14:cNvContentPartPr/>
                <p14:nvPr/>
              </p14:nvContentPartPr>
              <p14:xfrm>
                <a:off x="6292873" y="1304273"/>
                <a:ext cx="95040" cy="889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124611A-05EE-795E-68A0-77BBD82FFD6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284233" y="1295273"/>
                  <a:ext cx="1126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60F64D3-6B79-8C9D-23A0-9E8DB0BC9A47}"/>
                    </a:ext>
                  </a:extLst>
                </p14:cNvPr>
                <p14:cNvContentPartPr/>
                <p14:nvPr/>
              </p14:nvContentPartPr>
              <p14:xfrm>
                <a:off x="6421393" y="1293473"/>
                <a:ext cx="61560" cy="824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60F64D3-6B79-8C9D-23A0-9E8DB0BC9A4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412753" y="1284833"/>
                  <a:ext cx="79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414352F1-6639-FE90-965E-D127A4BCDDAD}"/>
                    </a:ext>
                  </a:extLst>
                </p14:cNvPr>
                <p14:cNvContentPartPr/>
                <p14:nvPr/>
              </p14:nvContentPartPr>
              <p14:xfrm>
                <a:off x="6503833" y="1306433"/>
                <a:ext cx="108000" cy="106560"/>
              </p14:xfrm>
            </p:contentPart>
          </mc:Choice>
          <mc:Fallback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414352F1-6639-FE90-965E-D127A4BCDDA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494833" y="1297433"/>
                  <a:ext cx="1256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A3C6599A-C80A-B5DE-680D-A88E695DA2EA}"/>
                    </a:ext>
                  </a:extLst>
                </p14:cNvPr>
                <p14:cNvContentPartPr/>
                <p14:nvPr/>
              </p14:nvContentPartPr>
              <p14:xfrm>
                <a:off x="4897873" y="1522433"/>
                <a:ext cx="122760" cy="134640"/>
              </p14:xfrm>
            </p:contentPart>
          </mc:Choice>
          <mc:Fallback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A3C6599A-C80A-B5DE-680D-A88E695DA2EA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888873" y="1513433"/>
                  <a:ext cx="14040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D5E2E914-53D7-B564-D8D0-76BE61CCD3C5}"/>
                    </a:ext>
                  </a:extLst>
                </p14:cNvPr>
                <p14:cNvContentPartPr/>
                <p14:nvPr/>
              </p14:nvContentPartPr>
              <p14:xfrm>
                <a:off x="5058073" y="1577153"/>
                <a:ext cx="109800" cy="86760"/>
              </p14:xfrm>
            </p:contentPart>
          </mc:Choice>
          <mc:Fallback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D5E2E914-53D7-B564-D8D0-76BE61CCD3C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049073" y="1568153"/>
                  <a:ext cx="12744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DB8DAD10-834A-CA24-ED79-C11F68733BF2}"/>
                    </a:ext>
                  </a:extLst>
                </p14:cNvPr>
                <p14:cNvContentPartPr/>
                <p14:nvPr/>
              </p14:nvContentPartPr>
              <p14:xfrm>
                <a:off x="5154913" y="1583633"/>
                <a:ext cx="137520" cy="229680"/>
              </p14:xfrm>
            </p:contentPart>
          </mc:Choice>
          <mc:Fallback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DB8DAD10-834A-CA24-ED79-C11F68733BF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146273" y="1574993"/>
                  <a:ext cx="15516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31407328-2034-2255-D7AC-D70A7CF8E3B5}"/>
                    </a:ext>
                  </a:extLst>
                </p14:cNvPr>
                <p14:cNvContentPartPr/>
                <p14:nvPr/>
              </p14:nvContentPartPr>
              <p14:xfrm>
                <a:off x="5506633" y="1510553"/>
                <a:ext cx="139680" cy="191160"/>
              </p14:xfrm>
            </p:contentPart>
          </mc:Choice>
          <mc:Fallback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31407328-2034-2255-D7AC-D70A7CF8E3B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497993" y="1501553"/>
                  <a:ext cx="1573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399EEFC3-EF01-A6A1-7FC5-5D039709A193}"/>
                    </a:ext>
                  </a:extLst>
                </p14:cNvPr>
                <p14:cNvContentPartPr/>
                <p14:nvPr/>
              </p14:nvContentPartPr>
              <p14:xfrm>
                <a:off x="5709313" y="1575353"/>
                <a:ext cx="2520" cy="112320"/>
              </p14:xfrm>
            </p:contentPart>
          </mc:Choice>
          <mc:Fallback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399EEFC3-EF01-A6A1-7FC5-5D039709A19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700313" y="1566713"/>
                  <a:ext cx="201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0487B368-FBC5-BF91-15EF-B7B599DC2734}"/>
                    </a:ext>
                  </a:extLst>
                </p14:cNvPr>
                <p14:cNvContentPartPr/>
                <p14:nvPr/>
              </p14:nvContentPartPr>
              <p14:xfrm>
                <a:off x="5738833" y="1502993"/>
                <a:ext cx="6840" cy="10440"/>
              </p14:xfrm>
            </p:contentPart>
          </mc:Choice>
          <mc:Fallback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0487B368-FBC5-BF91-15EF-B7B599DC273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729833" y="1494353"/>
                  <a:ext cx="244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4BC2244E-47B1-2CF4-6287-AFEB21C63730}"/>
                    </a:ext>
                  </a:extLst>
                </p14:cNvPr>
                <p14:cNvContentPartPr/>
                <p14:nvPr/>
              </p14:nvContentPartPr>
              <p14:xfrm>
                <a:off x="5755393" y="1585433"/>
                <a:ext cx="171000" cy="98640"/>
              </p14:xfrm>
            </p:contentPart>
          </mc:Choice>
          <mc:Fallback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4BC2244E-47B1-2CF4-6287-AFEB21C63730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746753" y="1576433"/>
                  <a:ext cx="18864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E32C1DAD-3589-399B-0F01-80EDBAE7BF8D}"/>
                    </a:ext>
                  </a:extLst>
                </p14:cNvPr>
                <p14:cNvContentPartPr/>
                <p14:nvPr/>
              </p14:nvContentPartPr>
              <p14:xfrm>
                <a:off x="5930353" y="1497953"/>
                <a:ext cx="25560" cy="220320"/>
              </p14:xfrm>
            </p:contentPart>
          </mc:Choice>
          <mc:Fallback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E32C1DAD-3589-399B-0F01-80EDBAE7BF8D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921713" y="1489313"/>
                  <a:ext cx="432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E071FCDF-CDCB-BA06-70EE-33AED915E5F1}"/>
                    </a:ext>
                  </a:extLst>
                </p14:cNvPr>
                <p14:cNvContentPartPr/>
                <p14:nvPr/>
              </p14:nvContentPartPr>
              <p14:xfrm>
                <a:off x="5875633" y="1610633"/>
                <a:ext cx="266040" cy="89640"/>
              </p14:xfrm>
            </p:contentPart>
          </mc:Choice>
          <mc:Fallback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E071FCDF-CDCB-BA06-70EE-33AED915E5F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866993" y="1601633"/>
                  <a:ext cx="2836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BC1E9699-8A60-C9C2-9758-028C28FE3463}"/>
                    </a:ext>
                  </a:extLst>
                </p14:cNvPr>
                <p14:cNvContentPartPr/>
                <p14:nvPr/>
              </p14:nvContentPartPr>
              <p14:xfrm>
                <a:off x="6204313" y="1575353"/>
                <a:ext cx="99360" cy="94320"/>
              </p14:xfrm>
            </p:contentPart>
          </mc:Choice>
          <mc:Fallback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BC1E9699-8A60-C9C2-9758-028C28FE346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195673" y="1566713"/>
                  <a:ext cx="1170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154" name="Ink 3153">
                  <a:extLst>
                    <a:ext uri="{FF2B5EF4-FFF2-40B4-BE49-F238E27FC236}">
                      <a16:creationId xmlns:a16="http://schemas.microsoft.com/office/drawing/2014/main" id="{D31F0D67-1013-20D6-8F86-BCDE9102D57B}"/>
                    </a:ext>
                  </a:extLst>
                </p14:cNvPr>
                <p14:cNvContentPartPr/>
                <p14:nvPr/>
              </p14:nvContentPartPr>
              <p14:xfrm>
                <a:off x="6206473" y="1583633"/>
                <a:ext cx="190080" cy="235800"/>
              </p14:xfrm>
            </p:contentPart>
          </mc:Choice>
          <mc:Fallback>
            <p:pic>
              <p:nvPicPr>
                <p:cNvPr id="3154" name="Ink 3153">
                  <a:extLst>
                    <a:ext uri="{FF2B5EF4-FFF2-40B4-BE49-F238E27FC236}">
                      <a16:creationId xmlns:a16="http://schemas.microsoft.com/office/drawing/2014/main" id="{D31F0D67-1013-20D6-8F86-BCDE9102D57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197833" y="1574993"/>
                  <a:ext cx="20772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FFF81FD2-E948-C5DD-2660-13440A1383FC}"/>
                    </a:ext>
                  </a:extLst>
                </p14:cNvPr>
                <p14:cNvContentPartPr/>
                <p14:nvPr/>
              </p14:nvContentPartPr>
              <p14:xfrm>
                <a:off x="4876633" y="1908353"/>
                <a:ext cx="84600" cy="95400"/>
              </p14:xfrm>
            </p:contentPart>
          </mc:Choice>
          <mc:Fallback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FFF81FD2-E948-C5DD-2660-13440A1383F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867993" y="1899353"/>
                  <a:ext cx="1022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E1157080-8FFE-933F-9D1F-BD10C17B5FB5}"/>
                    </a:ext>
                  </a:extLst>
                </p14:cNvPr>
                <p14:cNvContentPartPr/>
                <p14:nvPr/>
              </p14:nvContentPartPr>
              <p14:xfrm>
                <a:off x="4986433" y="1932833"/>
                <a:ext cx="88920" cy="96840"/>
              </p14:xfrm>
            </p:contentPart>
          </mc:Choice>
          <mc:Fallback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E1157080-8FFE-933F-9D1F-BD10C17B5FB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977433" y="1923833"/>
                  <a:ext cx="1065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158" name="Ink 3157">
                  <a:extLst>
                    <a:ext uri="{FF2B5EF4-FFF2-40B4-BE49-F238E27FC236}">
                      <a16:creationId xmlns:a16="http://schemas.microsoft.com/office/drawing/2014/main" id="{34A54245-4873-D085-FF30-9EFDD74BCB3A}"/>
                    </a:ext>
                  </a:extLst>
                </p14:cNvPr>
                <p14:cNvContentPartPr/>
                <p14:nvPr/>
              </p14:nvContentPartPr>
              <p14:xfrm>
                <a:off x="5108473" y="1909433"/>
                <a:ext cx="39960" cy="126000"/>
              </p14:xfrm>
            </p:contentPart>
          </mc:Choice>
          <mc:Fallback>
            <p:pic>
              <p:nvPicPr>
                <p:cNvPr id="3158" name="Ink 3157">
                  <a:extLst>
                    <a:ext uri="{FF2B5EF4-FFF2-40B4-BE49-F238E27FC236}">
                      <a16:creationId xmlns:a16="http://schemas.microsoft.com/office/drawing/2014/main" id="{34A54245-4873-D085-FF30-9EFDD74BCB3A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099833" y="1900793"/>
                  <a:ext cx="5760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159" name="Ink 3158">
                  <a:extLst>
                    <a:ext uri="{FF2B5EF4-FFF2-40B4-BE49-F238E27FC236}">
                      <a16:creationId xmlns:a16="http://schemas.microsoft.com/office/drawing/2014/main" id="{7DCA21D9-9FB7-C8CB-4CD0-26CC4F96F37B}"/>
                    </a:ext>
                  </a:extLst>
                </p14:cNvPr>
                <p14:cNvContentPartPr/>
                <p14:nvPr/>
              </p14:nvContentPartPr>
              <p14:xfrm>
                <a:off x="5260393" y="1867673"/>
                <a:ext cx="2520" cy="166320"/>
              </p14:xfrm>
            </p:contentPart>
          </mc:Choice>
          <mc:Fallback>
            <p:pic>
              <p:nvPicPr>
                <p:cNvPr id="3159" name="Ink 3158">
                  <a:extLst>
                    <a:ext uri="{FF2B5EF4-FFF2-40B4-BE49-F238E27FC236}">
                      <a16:creationId xmlns:a16="http://schemas.microsoft.com/office/drawing/2014/main" id="{7DCA21D9-9FB7-C8CB-4CD0-26CC4F96F37B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251393" y="1858673"/>
                  <a:ext cx="201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160" name="Ink 3159">
                  <a:extLst>
                    <a:ext uri="{FF2B5EF4-FFF2-40B4-BE49-F238E27FC236}">
                      <a16:creationId xmlns:a16="http://schemas.microsoft.com/office/drawing/2014/main" id="{FFB2A0BE-CB2E-247C-95BC-0136DB0262C6}"/>
                    </a:ext>
                  </a:extLst>
                </p14:cNvPr>
                <p14:cNvContentPartPr/>
                <p14:nvPr/>
              </p14:nvContentPartPr>
              <p14:xfrm>
                <a:off x="5173993" y="1934633"/>
                <a:ext cx="266040" cy="99000"/>
              </p14:xfrm>
            </p:contentPart>
          </mc:Choice>
          <mc:Fallback>
            <p:pic>
              <p:nvPicPr>
                <p:cNvPr id="3160" name="Ink 3159">
                  <a:extLst>
                    <a:ext uri="{FF2B5EF4-FFF2-40B4-BE49-F238E27FC236}">
                      <a16:creationId xmlns:a16="http://schemas.microsoft.com/office/drawing/2014/main" id="{FFB2A0BE-CB2E-247C-95BC-0136DB0262C6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164993" y="1925633"/>
                  <a:ext cx="28368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161" name="Ink 3160">
                  <a:extLst>
                    <a:ext uri="{FF2B5EF4-FFF2-40B4-BE49-F238E27FC236}">
                      <a16:creationId xmlns:a16="http://schemas.microsoft.com/office/drawing/2014/main" id="{4BEC08F9-EE5A-E9F2-328D-778C346508F3}"/>
                    </a:ext>
                  </a:extLst>
                </p14:cNvPr>
                <p14:cNvContentPartPr/>
                <p14:nvPr/>
              </p14:nvContentPartPr>
              <p14:xfrm>
                <a:off x="5494393" y="1859033"/>
                <a:ext cx="360" cy="360"/>
              </p14:xfrm>
            </p:contentPart>
          </mc:Choice>
          <mc:Fallback>
            <p:pic>
              <p:nvPicPr>
                <p:cNvPr id="3161" name="Ink 3160">
                  <a:extLst>
                    <a:ext uri="{FF2B5EF4-FFF2-40B4-BE49-F238E27FC236}">
                      <a16:creationId xmlns:a16="http://schemas.microsoft.com/office/drawing/2014/main" id="{4BEC08F9-EE5A-E9F2-328D-778C346508F3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485393" y="185039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162" name="Ink 3161">
                  <a:extLst>
                    <a:ext uri="{FF2B5EF4-FFF2-40B4-BE49-F238E27FC236}">
                      <a16:creationId xmlns:a16="http://schemas.microsoft.com/office/drawing/2014/main" id="{5103647E-81F1-662F-1C80-A4EE71C9ED81}"/>
                    </a:ext>
                  </a:extLst>
                </p14:cNvPr>
                <p14:cNvContentPartPr/>
                <p14:nvPr/>
              </p14:nvContentPartPr>
              <p14:xfrm>
                <a:off x="5542273" y="1922753"/>
                <a:ext cx="108360" cy="96840"/>
              </p14:xfrm>
            </p:contentPart>
          </mc:Choice>
          <mc:Fallback>
            <p:pic>
              <p:nvPicPr>
                <p:cNvPr id="3162" name="Ink 3161">
                  <a:extLst>
                    <a:ext uri="{FF2B5EF4-FFF2-40B4-BE49-F238E27FC236}">
                      <a16:creationId xmlns:a16="http://schemas.microsoft.com/office/drawing/2014/main" id="{5103647E-81F1-662F-1C80-A4EE71C9ED81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533633" y="1914113"/>
                  <a:ext cx="1260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163" name="Ink 3162">
                  <a:extLst>
                    <a:ext uri="{FF2B5EF4-FFF2-40B4-BE49-F238E27FC236}">
                      <a16:creationId xmlns:a16="http://schemas.microsoft.com/office/drawing/2014/main" id="{D1EB567C-7A3E-27D7-2C06-655BF1BE83BF}"/>
                    </a:ext>
                  </a:extLst>
                </p14:cNvPr>
                <p14:cNvContentPartPr/>
                <p14:nvPr/>
              </p14:nvContentPartPr>
              <p14:xfrm>
                <a:off x="5704993" y="1853993"/>
                <a:ext cx="46080" cy="157320"/>
              </p14:xfrm>
            </p:contentPart>
          </mc:Choice>
          <mc:Fallback>
            <p:pic>
              <p:nvPicPr>
                <p:cNvPr id="3163" name="Ink 3162">
                  <a:extLst>
                    <a:ext uri="{FF2B5EF4-FFF2-40B4-BE49-F238E27FC236}">
                      <a16:creationId xmlns:a16="http://schemas.microsoft.com/office/drawing/2014/main" id="{D1EB567C-7A3E-27D7-2C06-655BF1BE83B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696353" y="1845353"/>
                  <a:ext cx="637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164" name="Ink 3163">
                  <a:extLst>
                    <a:ext uri="{FF2B5EF4-FFF2-40B4-BE49-F238E27FC236}">
                      <a16:creationId xmlns:a16="http://schemas.microsoft.com/office/drawing/2014/main" id="{DDC20ED1-9099-353E-6735-6275FC83EFCE}"/>
                    </a:ext>
                  </a:extLst>
                </p14:cNvPr>
                <p14:cNvContentPartPr/>
                <p14:nvPr/>
              </p14:nvContentPartPr>
              <p14:xfrm>
                <a:off x="5665033" y="1932833"/>
                <a:ext cx="168840" cy="74520"/>
              </p14:xfrm>
            </p:contentPart>
          </mc:Choice>
          <mc:Fallback>
            <p:pic>
              <p:nvPicPr>
                <p:cNvPr id="3164" name="Ink 3163">
                  <a:extLst>
                    <a:ext uri="{FF2B5EF4-FFF2-40B4-BE49-F238E27FC236}">
                      <a16:creationId xmlns:a16="http://schemas.microsoft.com/office/drawing/2014/main" id="{DDC20ED1-9099-353E-6735-6275FC83EFCE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656033" y="1924193"/>
                  <a:ext cx="1864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165" name="Ink 3164">
                  <a:extLst>
                    <a:ext uri="{FF2B5EF4-FFF2-40B4-BE49-F238E27FC236}">
                      <a16:creationId xmlns:a16="http://schemas.microsoft.com/office/drawing/2014/main" id="{C92B0C6B-51B0-DB19-F7C5-185445B10248}"/>
                    </a:ext>
                  </a:extLst>
                </p14:cNvPr>
                <p14:cNvContentPartPr/>
                <p14:nvPr/>
              </p14:nvContentPartPr>
              <p14:xfrm>
                <a:off x="5856553" y="1857593"/>
                <a:ext cx="360" cy="360"/>
              </p14:xfrm>
            </p:contentPart>
          </mc:Choice>
          <mc:Fallback>
            <p:pic>
              <p:nvPicPr>
                <p:cNvPr id="3165" name="Ink 3164">
                  <a:extLst>
                    <a:ext uri="{FF2B5EF4-FFF2-40B4-BE49-F238E27FC236}">
                      <a16:creationId xmlns:a16="http://schemas.microsoft.com/office/drawing/2014/main" id="{C92B0C6B-51B0-DB19-F7C5-185445B1024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847913" y="184859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3166" name="Ink 3165">
                  <a:extLst>
                    <a:ext uri="{FF2B5EF4-FFF2-40B4-BE49-F238E27FC236}">
                      <a16:creationId xmlns:a16="http://schemas.microsoft.com/office/drawing/2014/main" id="{DD94AB46-DCBA-B759-FA62-1B42266FEF0F}"/>
                    </a:ext>
                  </a:extLst>
                </p14:cNvPr>
                <p14:cNvContentPartPr/>
                <p14:nvPr/>
              </p14:nvContentPartPr>
              <p14:xfrm>
                <a:off x="5919913" y="1919513"/>
                <a:ext cx="81000" cy="86400"/>
              </p14:xfrm>
            </p:contentPart>
          </mc:Choice>
          <mc:Fallback>
            <p:pic>
              <p:nvPicPr>
                <p:cNvPr id="3166" name="Ink 3165">
                  <a:extLst>
                    <a:ext uri="{FF2B5EF4-FFF2-40B4-BE49-F238E27FC236}">
                      <a16:creationId xmlns:a16="http://schemas.microsoft.com/office/drawing/2014/main" id="{DD94AB46-DCBA-B759-FA62-1B42266FEF0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5911273" y="1910873"/>
                  <a:ext cx="98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3167" name="Ink 3166">
                  <a:extLst>
                    <a:ext uri="{FF2B5EF4-FFF2-40B4-BE49-F238E27FC236}">
                      <a16:creationId xmlns:a16="http://schemas.microsoft.com/office/drawing/2014/main" id="{98645427-B88F-7D00-6558-E72FF4A08E4F}"/>
                    </a:ext>
                  </a:extLst>
                </p14:cNvPr>
                <p14:cNvContentPartPr/>
                <p14:nvPr/>
              </p14:nvContentPartPr>
              <p14:xfrm>
                <a:off x="6018913" y="1921313"/>
                <a:ext cx="189000" cy="102600"/>
              </p14:xfrm>
            </p:contentPart>
          </mc:Choice>
          <mc:Fallback>
            <p:pic>
              <p:nvPicPr>
                <p:cNvPr id="3167" name="Ink 3166">
                  <a:extLst>
                    <a:ext uri="{FF2B5EF4-FFF2-40B4-BE49-F238E27FC236}">
                      <a16:creationId xmlns:a16="http://schemas.microsoft.com/office/drawing/2014/main" id="{98645427-B88F-7D00-6558-E72FF4A08E4F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010273" y="1912313"/>
                  <a:ext cx="20664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38E94926-4A40-0257-3DFB-79AC875D2273}"/>
                    </a:ext>
                  </a:extLst>
                </p14:cNvPr>
                <p14:cNvContentPartPr/>
                <p14:nvPr/>
              </p14:nvContentPartPr>
              <p14:xfrm>
                <a:off x="6307633" y="1839953"/>
                <a:ext cx="66240" cy="103320"/>
              </p14:xfrm>
            </p:contentPart>
          </mc:Choice>
          <mc:Fallback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38E94926-4A40-0257-3DFB-79AC875D227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298993" y="1831313"/>
                  <a:ext cx="838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8E1BBB49-ADC4-ABB9-4A50-DAD3E04CDCF2}"/>
                    </a:ext>
                  </a:extLst>
                </p14:cNvPr>
                <p14:cNvContentPartPr/>
                <p14:nvPr/>
              </p14:nvContentPartPr>
              <p14:xfrm>
                <a:off x="6377113" y="1986833"/>
                <a:ext cx="360" cy="13680"/>
              </p14:xfrm>
            </p:contentPart>
          </mc:Choice>
          <mc:Fallback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8E1BBB49-ADC4-ABB9-4A50-DAD3E04CDCF2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368473" y="1977833"/>
                  <a:ext cx="180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57A20C91-D2D8-0EE5-A02F-49EB9DB95CC4}"/>
                    </a:ext>
                  </a:extLst>
                </p14:cNvPr>
                <p14:cNvContentPartPr/>
                <p14:nvPr/>
              </p14:nvContentPartPr>
              <p14:xfrm>
                <a:off x="4781953" y="2095913"/>
                <a:ext cx="1713960" cy="37440"/>
              </p14:xfrm>
            </p:contentPart>
          </mc:Choice>
          <mc:Fallback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57A20C91-D2D8-0EE5-A02F-49EB9DB95CC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73313" y="2087273"/>
                  <a:ext cx="1731600" cy="55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6">
            <p14:nvContentPartPr>
              <p14:cNvPr id="3086" name="Ink 3085">
                <a:extLst>
                  <a:ext uri="{FF2B5EF4-FFF2-40B4-BE49-F238E27FC236}">
                    <a16:creationId xmlns:a16="http://schemas.microsoft.com/office/drawing/2014/main" id="{02847EAD-CBCC-C38D-A198-79BAB79101DF}"/>
                  </a:ext>
                </a:extLst>
              </p14:cNvPr>
              <p14:cNvContentPartPr/>
              <p14:nvPr/>
            </p14:nvContentPartPr>
            <p14:xfrm>
              <a:off x="4861873" y="2262233"/>
              <a:ext cx="152280" cy="159840"/>
            </p14:xfrm>
          </p:contentPart>
        </mc:Choice>
        <mc:Fallback>
          <p:pic>
            <p:nvPicPr>
              <p:cNvPr id="3086" name="Ink 3085">
                <a:extLst>
                  <a:ext uri="{FF2B5EF4-FFF2-40B4-BE49-F238E27FC236}">
                    <a16:creationId xmlns:a16="http://schemas.microsoft.com/office/drawing/2014/main" id="{02847EAD-CBCC-C38D-A198-79BAB79101DF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4853233" y="2253233"/>
                <a:ext cx="169920" cy="177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03" name="Group 3102">
            <a:extLst>
              <a:ext uri="{FF2B5EF4-FFF2-40B4-BE49-F238E27FC236}">
                <a16:creationId xmlns:a16="http://schemas.microsoft.com/office/drawing/2014/main" id="{238B201A-4E19-24E1-9C7C-3EAFBDC2A7D2}"/>
              </a:ext>
            </a:extLst>
          </p:cNvPr>
          <p:cNvGrpSpPr/>
          <p:nvPr/>
        </p:nvGrpSpPr>
        <p:grpSpPr>
          <a:xfrm>
            <a:off x="5114953" y="2247113"/>
            <a:ext cx="668160" cy="184320"/>
            <a:chOff x="5114953" y="2247113"/>
            <a:chExt cx="668160" cy="1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EA7A75B4-365B-9877-D1BE-0DD49956B68C}"/>
                    </a:ext>
                  </a:extLst>
                </p14:cNvPr>
                <p14:cNvContentPartPr/>
                <p14:nvPr/>
              </p14:nvContentPartPr>
              <p14:xfrm>
                <a:off x="5114953" y="2247113"/>
                <a:ext cx="19440" cy="184320"/>
              </p14:xfrm>
            </p:contentPart>
          </mc:Choice>
          <mc:Fallback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EA7A75B4-365B-9877-D1BE-0DD49956B68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105953" y="2238113"/>
                  <a:ext cx="37080" cy="20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2CAF9FE5-DF4B-22B5-2F59-5FBA8B2142E5}"/>
                    </a:ext>
                  </a:extLst>
                </p14:cNvPr>
                <p14:cNvContentPartPr/>
                <p14:nvPr/>
              </p14:nvContentPartPr>
              <p14:xfrm>
                <a:off x="5152753" y="2261153"/>
                <a:ext cx="152280" cy="146880"/>
              </p14:xfrm>
            </p:contentPart>
          </mc:Choice>
          <mc:Fallback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2CAF9FE5-DF4B-22B5-2F59-5FBA8B2142E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5144113" y="2252153"/>
                  <a:ext cx="16992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09CBA00A-656C-C948-9DD6-AE1B999860FC}"/>
                    </a:ext>
                  </a:extLst>
                </p14:cNvPr>
                <p14:cNvContentPartPr/>
                <p14:nvPr/>
              </p14:nvContentPartPr>
              <p14:xfrm>
                <a:off x="5382433" y="2337833"/>
                <a:ext cx="63000" cy="90000"/>
              </p14:xfrm>
            </p:contentPart>
          </mc:Choice>
          <mc:Fallback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09CBA00A-656C-C948-9DD6-AE1B999860F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373793" y="2328833"/>
                  <a:ext cx="806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EC3D2834-4C41-5ED9-9145-225E7DAAE3B8}"/>
                    </a:ext>
                  </a:extLst>
                </p14:cNvPr>
                <p14:cNvContentPartPr/>
                <p14:nvPr/>
              </p14:nvContentPartPr>
              <p14:xfrm>
                <a:off x="5557393" y="2322713"/>
                <a:ext cx="81000" cy="97920"/>
              </p14:xfrm>
            </p:contentPart>
          </mc:Choice>
          <mc:Fallback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EC3D2834-4C41-5ED9-9145-225E7DAAE3B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548753" y="2313713"/>
                  <a:ext cx="986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07AC8185-3076-A01F-5AD9-E4E3D3A51BA8}"/>
                    </a:ext>
                  </a:extLst>
                </p14:cNvPr>
                <p14:cNvContentPartPr/>
                <p14:nvPr/>
              </p14:nvContentPartPr>
              <p14:xfrm>
                <a:off x="5683753" y="2296793"/>
                <a:ext cx="99360" cy="102240"/>
              </p14:xfrm>
            </p:contentPart>
          </mc:Choice>
          <mc:Fallback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07AC8185-3076-A01F-5AD9-E4E3D3A51BA8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675113" y="2287793"/>
                  <a:ext cx="11700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5" name="Group 3184">
            <a:extLst>
              <a:ext uri="{FF2B5EF4-FFF2-40B4-BE49-F238E27FC236}">
                <a16:creationId xmlns:a16="http://schemas.microsoft.com/office/drawing/2014/main" id="{32CB3B8D-BECE-47B1-A3D9-69CE611790A5}"/>
              </a:ext>
            </a:extLst>
          </p:cNvPr>
          <p:cNvGrpSpPr/>
          <p:nvPr/>
        </p:nvGrpSpPr>
        <p:grpSpPr>
          <a:xfrm>
            <a:off x="4809313" y="2573993"/>
            <a:ext cx="1113120" cy="811800"/>
            <a:chOff x="4809313" y="2573993"/>
            <a:chExt cx="1113120" cy="811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3105" name="Ink 3104">
                  <a:extLst>
                    <a:ext uri="{FF2B5EF4-FFF2-40B4-BE49-F238E27FC236}">
                      <a16:creationId xmlns:a16="http://schemas.microsoft.com/office/drawing/2014/main" id="{5445B8F4-A28D-AB1B-AE2A-111BC6818430}"/>
                    </a:ext>
                  </a:extLst>
                </p14:cNvPr>
                <p14:cNvContentPartPr/>
                <p14:nvPr/>
              </p14:nvContentPartPr>
              <p14:xfrm>
                <a:off x="4847473" y="2608913"/>
                <a:ext cx="145800" cy="133920"/>
              </p14:xfrm>
            </p:contentPart>
          </mc:Choice>
          <mc:Fallback>
            <p:pic>
              <p:nvPicPr>
                <p:cNvPr id="3105" name="Ink 3104">
                  <a:extLst>
                    <a:ext uri="{FF2B5EF4-FFF2-40B4-BE49-F238E27FC236}">
                      <a16:creationId xmlns:a16="http://schemas.microsoft.com/office/drawing/2014/main" id="{5445B8F4-A28D-AB1B-AE2A-111BC681843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4838473" y="2599913"/>
                  <a:ext cx="16344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630EB83C-D459-F4E4-7EC9-6642507D8D00}"/>
                    </a:ext>
                  </a:extLst>
                </p14:cNvPr>
                <p14:cNvContentPartPr/>
                <p14:nvPr/>
              </p14:nvContentPartPr>
              <p14:xfrm>
                <a:off x="5091913" y="2573993"/>
                <a:ext cx="111960" cy="198720"/>
              </p14:xfrm>
            </p:contentPart>
          </mc:Choice>
          <mc:Fallback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630EB83C-D459-F4E4-7EC9-6642507D8D0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082913" y="2565353"/>
                  <a:ext cx="12960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B19A44B4-CDCA-21C6-EF21-1BC9E3466E3E}"/>
                    </a:ext>
                  </a:extLst>
                </p14:cNvPr>
                <p14:cNvContentPartPr/>
                <p14:nvPr/>
              </p14:nvContentPartPr>
              <p14:xfrm>
                <a:off x="5236993" y="2651393"/>
                <a:ext cx="126720" cy="101160"/>
              </p14:xfrm>
            </p:contentPart>
          </mc:Choice>
          <mc:Fallback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B19A44B4-CDCA-21C6-EF21-1BC9E3466E3E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228353" y="2642753"/>
                  <a:ext cx="1443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8A1BDDFC-C62D-5DF4-8CFD-B8A6FDFC2C6F}"/>
                    </a:ext>
                  </a:extLst>
                </p14:cNvPr>
                <p14:cNvContentPartPr/>
                <p14:nvPr/>
              </p14:nvContentPartPr>
              <p14:xfrm>
                <a:off x="5367673" y="2644913"/>
                <a:ext cx="80280" cy="257400"/>
              </p14:xfrm>
            </p:contentPart>
          </mc:Choice>
          <mc:Fallback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8A1BDDFC-C62D-5DF4-8CFD-B8A6FDFC2C6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358673" y="2636273"/>
                  <a:ext cx="9792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3118" name="Ink 3117">
                  <a:extLst>
                    <a:ext uri="{FF2B5EF4-FFF2-40B4-BE49-F238E27FC236}">
                      <a16:creationId xmlns:a16="http://schemas.microsoft.com/office/drawing/2014/main" id="{D635C71F-11D7-1EA7-A628-8F84CE793EA3}"/>
                    </a:ext>
                  </a:extLst>
                </p14:cNvPr>
                <p14:cNvContentPartPr/>
                <p14:nvPr/>
              </p14:nvContentPartPr>
              <p14:xfrm>
                <a:off x="5514553" y="2679113"/>
                <a:ext cx="110520" cy="115920"/>
              </p14:xfrm>
            </p:contentPart>
          </mc:Choice>
          <mc:Fallback>
            <p:pic>
              <p:nvPicPr>
                <p:cNvPr id="3118" name="Ink 3117">
                  <a:extLst>
                    <a:ext uri="{FF2B5EF4-FFF2-40B4-BE49-F238E27FC236}">
                      <a16:creationId xmlns:a16="http://schemas.microsoft.com/office/drawing/2014/main" id="{D635C71F-11D7-1EA7-A628-8F84CE793EA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505913" y="2670473"/>
                  <a:ext cx="12816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3120" name="Ink 3119">
                  <a:extLst>
                    <a:ext uri="{FF2B5EF4-FFF2-40B4-BE49-F238E27FC236}">
                      <a16:creationId xmlns:a16="http://schemas.microsoft.com/office/drawing/2014/main" id="{743C54DE-9D1F-817D-16E1-1D06E9A3983A}"/>
                    </a:ext>
                  </a:extLst>
                </p14:cNvPr>
                <p14:cNvContentPartPr/>
                <p14:nvPr/>
              </p14:nvContentPartPr>
              <p14:xfrm>
                <a:off x="5683393" y="2588033"/>
                <a:ext cx="9720" cy="196560"/>
              </p14:xfrm>
            </p:contentPart>
          </mc:Choice>
          <mc:Fallback>
            <p:pic>
              <p:nvPicPr>
                <p:cNvPr id="3120" name="Ink 3119">
                  <a:extLst>
                    <a:ext uri="{FF2B5EF4-FFF2-40B4-BE49-F238E27FC236}">
                      <a16:creationId xmlns:a16="http://schemas.microsoft.com/office/drawing/2014/main" id="{743C54DE-9D1F-817D-16E1-1D06E9A3983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674753" y="2579033"/>
                  <a:ext cx="2736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3123" name="Ink 3122">
                  <a:extLst>
                    <a:ext uri="{FF2B5EF4-FFF2-40B4-BE49-F238E27FC236}">
                      <a16:creationId xmlns:a16="http://schemas.microsoft.com/office/drawing/2014/main" id="{693B6955-A6CB-CD4E-7634-53E912EEE22B}"/>
                    </a:ext>
                  </a:extLst>
                </p14:cNvPr>
                <p14:cNvContentPartPr/>
                <p14:nvPr/>
              </p14:nvContentPartPr>
              <p14:xfrm>
                <a:off x="5616433" y="2660033"/>
                <a:ext cx="141480" cy="25560"/>
              </p14:xfrm>
            </p:contentPart>
          </mc:Choice>
          <mc:Fallback>
            <p:pic>
              <p:nvPicPr>
                <p:cNvPr id="3123" name="Ink 3122">
                  <a:extLst>
                    <a:ext uri="{FF2B5EF4-FFF2-40B4-BE49-F238E27FC236}">
                      <a16:creationId xmlns:a16="http://schemas.microsoft.com/office/drawing/2014/main" id="{693B6955-A6CB-CD4E-7634-53E912EEE22B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607793" y="2651393"/>
                  <a:ext cx="1591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3131" name="Ink 3130">
                  <a:extLst>
                    <a:ext uri="{FF2B5EF4-FFF2-40B4-BE49-F238E27FC236}">
                      <a16:creationId xmlns:a16="http://schemas.microsoft.com/office/drawing/2014/main" id="{1867EF39-9046-A5B3-7A44-1795783F32B0}"/>
                    </a:ext>
                  </a:extLst>
                </p14:cNvPr>
                <p14:cNvContentPartPr/>
                <p14:nvPr/>
              </p14:nvContentPartPr>
              <p14:xfrm>
                <a:off x="4830553" y="2913833"/>
                <a:ext cx="128880" cy="149760"/>
              </p14:xfrm>
            </p:contentPart>
          </mc:Choice>
          <mc:Fallback>
            <p:pic>
              <p:nvPicPr>
                <p:cNvPr id="3131" name="Ink 3130">
                  <a:extLst>
                    <a:ext uri="{FF2B5EF4-FFF2-40B4-BE49-F238E27FC236}">
                      <a16:creationId xmlns:a16="http://schemas.microsoft.com/office/drawing/2014/main" id="{1867EF39-9046-A5B3-7A44-1795783F32B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4821553" y="2904833"/>
                  <a:ext cx="1465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3133" name="Ink 3132">
                  <a:extLst>
                    <a:ext uri="{FF2B5EF4-FFF2-40B4-BE49-F238E27FC236}">
                      <a16:creationId xmlns:a16="http://schemas.microsoft.com/office/drawing/2014/main" id="{DE954217-8C7D-9BC7-EEE7-C3246D7BB552}"/>
                    </a:ext>
                  </a:extLst>
                </p14:cNvPr>
                <p14:cNvContentPartPr/>
                <p14:nvPr/>
              </p14:nvContentPartPr>
              <p14:xfrm>
                <a:off x="5044033" y="2871713"/>
                <a:ext cx="118440" cy="217080"/>
              </p14:xfrm>
            </p:contentPart>
          </mc:Choice>
          <mc:Fallback>
            <p:pic>
              <p:nvPicPr>
                <p:cNvPr id="3133" name="Ink 3132">
                  <a:extLst>
                    <a:ext uri="{FF2B5EF4-FFF2-40B4-BE49-F238E27FC236}">
                      <a16:creationId xmlns:a16="http://schemas.microsoft.com/office/drawing/2014/main" id="{DE954217-8C7D-9BC7-EEE7-C3246D7BB552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035393" y="2863073"/>
                  <a:ext cx="13608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3135" name="Ink 3134">
                  <a:extLst>
                    <a:ext uri="{FF2B5EF4-FFF2-40B4-BE49-F238E27FC236}">
                      <a16:creationId xmlns:a16="http://schemas.microsoft.com/office/drawing/2014/main" id="{31AB2227-1899-613F-AC82-5AF8851C3BE9}"/>
                    </a:ext>
                  </a:extLst>
                </p14:cNvPr>
                <p14:cNvContentPartPr/>
                <p14:nvPr/>
              </p14:nvContentPartPr>
              <p14:xfrm>
                <a:off x="5177593" y="2961713"/>
                <a:ext cx="95760" cy="137880"/>
              </p14:xfrm>
            </p:contentPart>
          </mc:Choice>
          <mc:Fallback>
            <p:pic>
              <p:nvPicPr>
                <p:cNvPr id="3135" name="Ink 3134">
                  <a:extLst>
                    <a:ext uri="{FF2B5EF4-FFF2-40B4-BE49-F238E27FC236}">
                      <a16:creationId xmlns:a16="http://schemas.microsoft.com/office/drawing/2014/main" id="{31AB2227-1899-613F-AC82-5AF8851C3BE9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168593" y="2953073"/>
                  <a:ext cx="1134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3168" name="Ink 3167">
                  <a:extLst>
                    <a:ext uri="{FF2B5EF4-FFF2-40B4-BE49-F238E27FC236}">
                      <a16:creationId xmlns:a16="http://schemas.microsoft.com/office/drawing/2014/main" id="{AC9D16E9-6C32-E328-E46C-C14F47D45A57}"/>
                    </a:ext>
                  </a:extLst>
                </p14:cNvPr>
                <p14:cNvContentPartPr/>
                <p14:nvPr/>
              </p14:nvContentPartPr>
              <p14:xfrm>
                <a:off x="5316913" y="2967473"/>
                <a:ext cx="57240" cy="136440"/>
              </p14:xfrm>
            </p:contentPart>
          </mc:Choice>
          <mc:Fallback>
            <p:pic>
              <p:nvPicPr>
                <p:cNvPr id="3168" name="Ink 3167">
                  <a:extLst>
                    <a:ext uri="{FF2B5EF4-FFF2-40B4-BE49-F238E27FC236}">
                      <a16:creationId xmlns:a16="http://schemas.microsoft.com/office/drawing/2014/main" id="{AC9D16E9-6C32-E328-E46C-C14F47D45A57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308273" y="2958473"/>
                  <a:ext cx="7488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3169" name="Ink 3168">
                  <a:extLst>
                    <a:ext uri="{FF2B5EF4-FFF2-40B4-BE49-F238E27FC236}">
                      <a16:creationId xmlns:a16="http://schemas.microsoft.com/office/drawing/2014/main" id="{B0A9F3C0-F26B-FC1D-B7E1-0E3765517B16}"/>
                    </a:ext>
                  </a:extLst>
                </p14:cNvPr>
                <p14:cNvContentPartPr/>
                <p14:nvPr/>
              </p14:nvContentPartPr>
              <p14:xfrm>
                <a:off x="5473873" y="2955593"/>
                <a:ext cx="75600" cy="113040"/>
              </p14:xfrm>
            </p:contentPart>
          </mc:Choice>
          <mc:Fallback>
            <p:pic>
              <p:nvPicPr>
                <p:cNvPr id="3169" name="Ink 3168">
                  <a:extLst>
                    <a:ext uri="{FF2B5EF4-FFF2-40B4-BE49-F238E27FC236}">
                      <a16:creationId xmlns:a16="http://schemas.microsoft.com/office/drawing/2014/main" id="{B0A9F3C0-F26B-FC1D-B7E1-0E3765517B16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464873" y="2946953"/>
                  <a:ext cx="932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3170" name="Ink 3169">
                  <a:extLst>
                    <a:ext uri="{FF2B5EF4-FFF2-40B4-BE49-F238E27FC236}">
                      <a16:creationId xmlns:a16="http://schemas.microsoft.com/office/drawing/2014/main" id="{9E5AAB7C-1706-FAFE-216E-7BB01C68EA4C}"/>
                    </a:ext>
                  </a:extLst>
                </p14:cNvPr>
                <p14:cNvContentPartPr/>
                <p14:nvPr/>
              </p14:nvContentPartPr>
              <p14:xfrm>
                <a:off x="5544793" y="2944073"/>
                <a:ext cx="105840" cy="120240"/>
              </p14:xfrm>
            </p:contentPart>
          </mc:Choice>
          <mc:Fallback>
            <p:pic>
              <p:nvPicPr>
                <p:cNvPr id="3170" name="Ink 3169">
                  <a:extLst>
                    <a:ext uri="{FF2B5EF4-FFF2-40B4-BE49-F238E27FC236}">
                      <a16:creationId xmlns:a16="http://schemas.microsoft.com/office/drawing/2014/main" id="{9E5AAB7C-1706-FAFE-216E-7BB01C68EA4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536153" y="2935073"/>
                  <a:ext cx="1234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3171" name="Ink 3170">
                  <a:extLst>
                    <a:ext uri="{FF2B5EF4-FFF2-40B4-BE49-F238E27FC236}">
                      <a16:creationId xmlns:a16="http://schemas.microsoft.com/office/drawing/2014/main" id="{91F088AE-D293-693F-30BE-E09C8A24B2A4}"/>
                    </a:ext>
                  </a:extLst>
                </p14:cNvPr>
                <p14:cNvContentPartPr/>
                <p14:nvPr/>
              </p14:nvContentPartPr>
              <p14:xfrm>
                <a:off x="5732353" y="2908793"/>
                <a:ext cx="15120" cy="167760"/>
              </p14:xfrm>
            </p:contentPart>
          </mc:Choice>
          <mc:Fallback>
            <p:pic>
              <p:nvPicPr>
                <p:cNvPr id="3171" name="Ink 3170">
                  <a:extLst>
                    <a:ext uri="{FF2B5EF4-FFF2-40B4-BE49-F238E27FC236}">
                      <a16:creationId xmlns:a16="http://schemas.microsoft.com/office/drawing/2014/main" id="{91F088AE-D293-693F-30BE-E09C8A24B2A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723713" y="2899793"/>
                  <a:ext cx="327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3172" name="Ink 3171">
                  <a:extLst>
                    <a:ext uri="{FF2B5EF4-FFF2-40B4-BE49-F238E27FC236}">
                      <a16:creationId xmlns:a16="http://schemas.microsoft.com/office/drawing/2014/main" id="{A7462754-1A34-697B-A99B-1FDF308FF74A}"/>
                    </a:ext>
                  </a:extLst>
                </p14:cNvPr>
                <p14:cNvContentPartPr/>
                <p14:nvPr/>
              </p14:nvContentPartPr>
              <p14:xfrm>
                <a:off x="5677633" y="2980793"/>
                <a:ext cx="131040" cy="15480"/>
              </p14:xfrm>
            </p:contentPart>
          </mc:Choice>
          <mc:Fallback>
            <p:pic>
              <p:nvPicPr>
                <p:cNvPr id="3172" name="Ink 3171">
                  <a:extLst>
                    <a:ext uri="{FF2B5EF4-FFF2-40B4-BE49-F238E27FC236}">
                      <a16:creationId xmlns:a16="http://schemas.microsoft.com/office/drawing/2014/main" id="{A7462754-1A34-697B-A99B-1FDF308FF74A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668633" y="2972153"/>
                  <a:ext cx="14868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174" name="Ink 3173">
                  <a:extLst>
                    <a:ext uri="{FF2B5EF4-FFF2-40B4-BE49-F238E27FC236}">
                      <a16:creationId xmlns:a16="http://schemas.microsoft.com/office/drawing/2014/main" id="{F68D5467-85AE-832C-FCEC-DEA6367D11C2}"/>
                    </a:ext>
                  </a:extLst>
                </p14:cNvPr>
                <p14:cNvContentPartPr/>
                <p14:nvPr/>
              </p14:nvContentPartPr>
              <p14:xfrm>
                <a:off x="4809313" y="3236393"/>
                <a:ext cx="99360" cy="149400"/>
              </p14:xfrm>
            </p:contentPart>
          </mc:Choice>
          <mc:Fallback>
            <p:pic>
              <p:nvPicPr>
                <p:cNvPr id="3174" name="Ink 3173">
                  <a:extLst>
                    <a:ext uri="{FF2B5EF4-FFF2-40B4-BE49-F238E27FC236}">
                      <a16:creationId xmlns:a16="http://schemas.microsoft.com/office/drawing/2014/main" id="{F68D5467-85AE-832C-FCEC-DEA6367D11C2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800673" y="3227753"/>
                  <a:ext cx="11700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175" name="Ink 3174">
                  <a:extLst>
                    <a:ext uri="{FF2B5EF4-FFF2-40B4-BE49-F238E27FC236}">
                      <a16:creationId xmlns:a16="http://schemas.microsoft.com/office/drawing/2014/main" id="{E979173E-A65A-E0D6-3011-940B20731889}"/>
                    </a:ext>
                  </a:extLst>
                </p14:cNvPr>
                <p14:cNvContentPartPr/>
                <p14:nvPr/>
              </p14:nvContentPartPr>
              <p14:xfrm>
                <a:off x="5026393" y="3210833"/>
                <a:ext cx="5040" cy="171360"/>
              </p14:xfrm>
            </p:contentPart>
          </mc:Choice>
          <mc:Fallback>
            <p:pic>
              <p:nvPicPr>
                <p:cNvPr id="3175" name="Ink 3174">
                  <a:extLst>
                    <a:ext uri="{FF2B5EF4-FFF2-40B4-BE49-F238E27FC236}">
                      <a16:creationId xmlns:a16="http://schemas.microsoft.com/office/drawing/2014/main" id="{E979173E-A65A-E0D6-3011-940B2073188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017753" y="3202193"/>
                  <a:ext cx="2268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3176" name="Ink 3175">
                  <a:extLst>
                    <a:ext uri="{FF2B5EF4-FFF2-40B4-BE49-F238E27FC236}">
                      <a16:creationId xmlns:a16="http://schemas.microsoft.com/office/drawing/2014/main" id="{75E61B49-38CC-5620-14F6-1483DAD48C3B}"/>
                    </a:ext>
                  </a:extLst>
                </p14:cNvPr>
                <p14:cNvContentPartPr/>
                <p14:nvPr/>
              </p14:nvContentPartPr>
              <p14:xfrm>
                <a:off x="5032873" y="3204353"/>
                <a:ext cx="120600" cy="32400"/>
              </p14:xfrm>
            </p:contentPart>
          </mc:Choice>
          <mc:Fallback>
            <p:pic>
              <p:nvPicPr>
                <p:cNvPr id="3176" name="Ink 3175">
                  <a:extLst>
                    <a:ext uri="{FF2B5EF4-FFF2-40B4-BE49-F238E27FC236}">
                      <a16:creationId xmlns:a16="http://schemas.microsoft.com/office/drawing/2014/main" id="{75E61B49-38CC-5620-14F6-1483DAD48C3B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023873" y="3195353"/>
                  <a:ext cx="1382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3177" name="Ink 3176">
                  <a:extLst>
                    <a:ext uri="{FF2B5EF4-FFF2-40B4-BE49-F238E27FC236}">
                      <a16:creationId xmlns:a16="http://schemas.microsoft.com/office/drawing/2014/main" id="{A922E0B7-58BF-9863-4426-DD7EECB81199}"/>
                    </a:ext>
                  </a:extLst>
                </p14:cNvPr>
                <p14:cNvContentPartPr/>
                <p14:nvPr/>
              </p14:nvContentPartPr>
              <p14:xfrm>
                <a:off x="5024233" y="3271313"/>
                <a:ext cx="120600" cy="38880"/>
              </p14:xfrm>
            </p:contentPart>
          </mc:Choice>
          <mc:Fallback>
            <p:pic>
              <p:nvPicPr>
                <p:cNvPr id="3177" name="Ink 3176">
                  <a:extLst>
                    <a:ext uri="{FF2B5EF4-FFF2-40B4-BE49-F238E27FC236}">
                      <a16:creationId xmlns:a16="http://schemas.microsoft.com/office/drawing/2014/main" id="{A922E0B7-58BF-9863-4426-DD7EECB81199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015593" y="3262673"/>
                  <a:ext cx="1382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3178" name="Ink 3177">
                  <a:extLst>
                    <a:ext uri="{FF2B5EF4-FFF2-40B4-BE49-F238E27FC236}">
                      <a16:creationId xmlns:a16="http://schemas.microsoft.com/office/drawing/2014/main" id="{691D4EFA-8535-FE83-6547-65F0D3D35FE0}"/>
                    </a:ext>
                  </a:extLst>
                </p14:cNvPr>
                <p14:cNvContentPartPr/>
                <p14:nvPr/>
              </p14:nvContentPartPr>
              <p14:xfrm>
                <a:off x="5165353" y="3205793"/>
                <a:ext cx="19440" cy="162000"/>
              </p14:xfrm>
            </p:contentPart>
          </mc:Choice>
          <mc:Fallback>
            <p:pic>
              <p:nvPicPr>
                <p:cNvPr id="3178" name="Ink 3177">
                  <a:extLst>
                    <a:ext uri="{FF2B5EF4-FFF2-40B4-BE49-F238E27FC236}">
                      <a16:creationId xmlns:a16="http://schemas.microsoft.com/office/drawing/2014/main" id="{691D4EFA-8535-FE83-6547-65F0D3D35FE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156713" y="3197153"/>
                  <a:ext cx="370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3179" name="Ink 3178">
                  <a:extLst>
                    <a:ext uri="{FF2B5EF4-FFF2-40B4-BE49-F238E27FC236}">
                      <a16:creationId xmlns:a16="http://schemas.microsoft.com/office/drawing/2014/main" id="{AEC8C9F4-0EF6-EB6B-1B79-0407C6D5BFE0}"/>
                    </a:ext>
                  </a:extLst>
                </p14:cNvPr>
                <p14:cNvContentPartPr/>
                <p14:nvPr/>
              </p14:nvContentPartPr>
              <p14:xfrm>
                <a:off x="5228713" y="3268073"/>
                <a:ext cx="292320" cy="116280"/>
              </p14:xfrm>
            </p:contentPart>
          </mc:Choice>
          <mc:Fallback>
            <p:pic>
              <p:nvPicPr>
                <p:cNvPr id="3179" name="Ink 3178">
                  <a:extLst>
                    <a:ext uri="{FF2B5EF4-FFF2-40B4-BE49-F238E27FC236}">
                      <a16:creationId xmlns:a16="http://schemas.microsoft.com/office/drawing/2014/main" id="{AEC8C9F4-0EF6-EB6B-1B79-0407C6D5BFE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5220073" y="3259073"/>
                  <a:ext cx="3099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3180" name="Ink 3179">
                  <a:extLst>
                    <a:ext uri="{FF2B5EF4-FFF2-40B4-BE49-F238E27FC236}">
                      <a16:creationId xmlns:a16="http://schemas.microsoft.com/office/drawing/2014/main" id="{DC18713A-46FF-006E-12FA-8F4A750C0829}"/>
                    </a:ext>
                  </a:extLst>
                </p14:cNvPr>
                <p14:cNvContentPartPr/>
                <p14:nvPr/>
              </p14:nvContentPartPr>
              <p14:xfrm>
                <a:off x="5428873" y="3266273"/>
                <a:ext cx="40320" cy="97920"/>
              </p14:xfrm>
            </p:contentPart>
          </mc:Choice>
          <mc:Fallback>
            <p:pic>
              <p:nvPicPr>
                <p:cNvPr id="3180" name="Ink 3179">
                  <a:extLst>
                    <a:ext uri="{FF2B5EF4-FFF2-40B4-BE49-F238E27FC236}">
                      <a16:creationId xmlns:a16="http://schemas.microsoft.com/office/drawing/2014/main" id="{DC18713A-46FF-006E-12FA-8F4A750C0829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5420233" y="3257633"/>
                  <a:ext cx="579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3181" name="Ink 3180">
                  <a:extLst>
                    <a:ext uri="{FF2B5EF4-FFF2-40B4-BE49-F238E27FC236}">
                      <a16:creationId xmlns:a16="http://schemas.microsoft.com/office/drawing/2014/main" id="{2D9301F7-DF0A-7A53-5799-E8FE61D6F16A}"/>
                    </a:ext>
                  </a:extLst>
                </p14:cNvPr>
                <p14:cNvContentPartPr/>
                <p14:nvPr/>
              </p14:nvContentPartPr>
              <p14:xfrm>
                <a:off x="5536513" y="3179153"/>
                <a:ext cx="50760" cy="174600"/>
              </p14:xfrm>
            </p:contentPart>
          </mc:Choice>
          <mc:Fallback>
            <p:pic>
              <p:nvPicPr>
                <p:cNvPr id="3181" name="Ink 3180">
                  <a:extLst>
                    <a:ext uri="{FF2B5EF4-FFF2-40B4-BE49-F238E27FC236}">
                      <a16:creationId xmlns:a16="http://schemas.microsoft.com/office/drawing/2014/main" id="{2D9301F7-DF0A-7A53-5799-E8FE61D6F16A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5527513" y="3170153"/>
                  <a:ext cx="684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3182" name="Ink 3181">
                  <a:extLst>
                    <a:ext uri="{FF2B5EF4-FFF2-40B4-BE49-F238E27FC236}">
                      <a16:creationId xmlns:a16="http://schemas.microsoft.com/office/drawing/2014/main" id="{2062802D-46FA-2AAE-76EB-F7CF4069A73C}"/>
                    </a:ext>
                  </a:extLst>
                </p14:cNvPr>
                <p14:cNvContentPartPr/>
                <p14:nvPr/>
              </p14:nvContentPartPr>
              <p14:xfrm>
                <a:off x="5645953" y="3162233"/>
                <a:ext cx="25560" cy="192240"/>
              </p14:xfrm>
            </p:contentPart>
          </mc:Choice>
          <mc:Fallback>
            <p:pic>
              <p:nvPicPr>
                <p:cNvPr id="3182" name="Ink 3181">
                  <a:extLst>
                    <a:ext uri="{FF2B5EF4-FFF2-40B4-BE49-F238E27FC236}">
                      <a16:creationId xmlns:a16="http://schemas.microsoft.com/office/drawing/2014/main" id="{2062802D-46FA-2AAE-76EB-F7CF4069A73C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5637313" y="3153593"/>
                  <a:ext cx="432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3183" name="Ink 3182">
                  <a:extLst>
                    <a:ext uri="{FF2B5EF4-FFF2-40B4-BE49-F238E27FC236}">
                      <a16:creationId xmlns:a16="http://schemas.microsoft.com/office/drawing/2014/main" id="{F382B20D-33F2-0725-6C79-58E13F39D760}"/>
                    </a:ext>
                  </a:extLst>
                </p14:cNvPr>
                <p14:cNvContentPartPr/>
                <p14:nvPr/>
              </p14:nvContentPartPr>
              <p14:xfrm>
                <a:off x="5582593" y="3271313"/>
                <a:ext cx="126720" cy="20520"/>
              </p14:xfrm>
            </p:contentPart>
          </mc:Choice>
          <mc:Fallback>
            <p:pic>
              <p:nvPicPr>
                <p:cNvPr id="3183" name="Ink 3182">
                  <a:extLst>
                    <a:ext uri="{FF2B5EF4-FFF2-40B4-BE49-F238E27FC236}">
                      <a16:creationId xmlns:a16="http://schemas.microsoft.com/office/drawing/2014/main" id="{F382B20D-33F2-0725-6C79-58E13F39D760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573953" y="3262673"/>
                  <a:ext cx="144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3184" name="Ink 3183">
                  <a:extLst>
                    <a:ext uri="{FF2B5EF4-FFF2-40B4-BE49-F238E27FC236}">
                      <a16:creationId xmlns:a16="http://schemas.microsoft.com/office/drawing/2014/main" id="{A320DD0E-5BE6-110E-8F55-35E50C65D861}"/>
                    </a:ext>
                  </a:extLst>
                </p14:cNvPr>
                <p14:cNvContentPartPr/>
                <p14:nvPr/>
              </p14:nvContentPartPr>
              <p14:xfrm>
                <a:off x="5712913" y="3247553"/>
                <a:ext cx="209520" cy="122400"/>
              </p14:xfrm>
            </p:contentPart>
          </mc:Choice>
          <mc:Fallback>
            <p:pic>
              <p:nvPicPr>
                <p:cNvPr id="3184" name="Ink 3183">
                  <a:extLst>
                    <a:ext uri="{FF2B5EF4-FFF2-40B4-BE49-F238E27FC236}">
                      <a16:creationId xmlns:a16="http://schemas.microsoft.com/office/drawing/2014/main" id="{A320DD0E-5BE6-110E-8F55-35E50C65D861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5704273" y="3238913"/>
                  <a:ext cx="227160" cy="140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95" name="Group 3194">
            <a:extLst>
              <a:ext uri="{FF2B5EF4-FFF2-40B4-BE49-F238E27FC236}">
                <a16:creationId xmlns:a16="http://schemas.microsoft.com/office/drawing/2014/main" id="{BE3037F6-C3BD-4EF1-2E1E-3CF2250AF6C9}"/>
              </a:ext>
            </a:extLst>
          </p:cNvPr>
          <p:cNvGrpSpPr/>
          <p:nvPr/>
        </p:nvGrpSpPr>
        <p:grpSpPr>
          <a:xfrm>
            <a:off x="4809313" y="3488033"/>
            <a:ext cx="685080" cy="208440"/>
            <a:chOff x="4809313" y="3488033"/>
            <a:chExt cx="685080" cy="20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3186" name="Ink 3185">
                  <a:extLst>
                    <a:ext uri="{FF2B5EF4-FFF2-40B4-BE49-F238E27FC236}">
                      <a16:creationId xmlns:a16="http://schemas.microsoft.com/office/drawing/2014/main" id="{0E885BE2-34F7-5F86-DEF5-D01B454DF95A}"/>
                    </a:ext>
                  </a:extLst>
                </p14:cNvPr>
                <p14:cNvContentPartPr/>
                <p14:nvPr/>
              </p14:nvContentPartPr>
              <p14:xfrm>
                <a:off x="4809313" y="3535193"/>
                <a:ext cx="103320" cy="129960"/>
              </p14:xfrm>
            </p:contentPart>
          </mc:Choice>
          <mc:Fallback>
            <p:pic>
              <p:nvPicPr>
                <p:cNvPr id="3186" name="Ink 3185">
                  <a:extLst>
                    <a:ext uri="{FF2B5EF4-FFF2-40B4-BE49-F238E27FC236}">
                      <a16:creationId xmlns:a16="http://schemas.microsoft.com/office/drawing/2014/main" id="{0E885BE2-34F7-5F86-DEF5-D01B454DF95A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800673" y="3526193"/>
                  <a:ext cx="1209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3187" name="Ink 3186">
                  <a:extLst>
                    <a:ext uri="{FF2B5EF4-FFF2-40B4-BE49-F238E27FC236}">
                      <a16:creationId xmlns:a16="http://schemas.microsoft.com/office/drawing/2014/main" id="{B862CB48-6EBF-6C88-43E3-D111B8FD1F4B}"/>
                    </a:ext>
                  </a:extLst>
                </p14:cNvPr>
                <p14:cNvContentPartPr/>
                <p14:nvPr/>
              </p14:nvContentPartPr>
              <p14:xfrm>
                <a:off x="5012713" y="3513593"/>
                <a:ext cx="125640" cy="178560"/>
              </p14:xfrm>
            </p:contentPart>
          </mc:Choice>
          <mc:Fallback>
            <p:pic>
              <p:nvPicPr>
                <p:cNvPr id="3187" name="Ink 3186">
                  <a:extLst>
                    <a:ext uri="{FF2B5EF4-FFF2-40B4-BE49-F238E27FC236}">
                      <a16:creationId xmlns:a16="http://schemas.microsoft.com/office/drawing/2014/main" id="{B862CB48-6EBF-6C88-43E3-D111B8FD1F4B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004073" y="3504953"/>
                  <a:ext cx="1432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3188" name="Ink 3187">
                  <a:extLst>
                    <a:ext uri="{FF2B5EF4-FFF2-40B4-BE49-F238E27FC236}">
                      <a16:creationId xmlns:a16="http://schemas.microsoft.com/office/drawing/2014/main" id="{6D57394B-2E49-E657-20CC-F78E9EB9D9C0}"/>
                    </a:ext>
                  </a:extLst>
                </p14:cNvPr>
                <p14:cNvContentPartPr/>
                <p14:nvPr/>
              </p14:nvContentPartPr>
              <p14:xfrm>
                <a:off x="5060233" y="3585233"/>
                <a:ext cx="86760" cy="111240"/>
              </p14:xfrm>
            </p:contentPart>
          </mc:Choice>
          <mc:Fallback>
            <p:pic>
              <p:nvPicPr>
                <p:cNvPr id="3188" name="Ink 3187">
                  <a:extLst>
                    <a:ext uri="{FF2B5EF4-FFF2-40B4-BE49-F238E27FC236}">
                      <a16:creationId xmlns:a16="http://schemas.microsoft.com/office/drawing/2014/main" id="{6D57394B-2E49-E657-20CC-F78E9EB9D9C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5051233" y="3576593"/>
                  <a:ext cx="1044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3189" name="Ink 3188">
                  <a:extLst>
                    <a:ext uri="{FF2B5EF4-FFF2-40B4-BE49-F238E27FC236}">
                      <a16:creationId xmlns:a16="http://schemas.microsoft.com/office/drawing/2014/main" id="{00771F88-5A01-3C99-7BA8-6FAF73A43F6A}"/>
                    </a:ext>
                  </a:extLst>
                </p14:cNvPr>
                <p14:cNvContentPartPr/>
                <p14:nvPr/>
              </p14:nvContentPartPr>
              <p14:xfrm>
                <a:off x="5220433" y="3488033"/>
                <a:ext cx="25560" cy="171360"/>
              </p14:xfrm>
            </p:contentPart>
          </mc:Choice>
          <mc:Fallback>
            <p:pic>
              <p:nvPicPr>
                <p:cNvPr id="3189" name="Ink 3188">
                  <a:extLst>
                    <a:ext uri="{FF2B5EF4-FFF2-40B4-BE49-F238E27FC236}">
                      <a16:creationId xmlns:a16="http://schemas.microsoft.com/office/drawing/2014/main" id="{00771F88-5A01-3C99-7BA8-6FAF73A43F6A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5211433" y="3479033"/>
                  <a:ext cx="43200" cy="18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3190" name="Ink 3189">
                  <a:extLst>
                    <a:ext uri="{FF2B5EF4-FFF2-40B4-BE49-F238E27FC236}">
                      <a16:creationId xmlns:a16="http://schemas.microsoft.com/office/drawing/2014/main" id="{E3FD36CC-2FBA-0717-182C-BA398456541C}"/>
                    </a:ext>
                  </a:extLst>
                </p14:cNvPr>
                <p14:cNvContentPartPr/>
                <p14:nvPr/>
              </p14:nvContentPartPr>
              <p14:xfrm>
                <a:off x="5289913" y="3560033"/>
                <a:ext cx="110160" cy="113040"/>
              </p14:xfrm>
            </p:contentPart>
          </mc:Choice>
          <mc:Fallback>
            <p:pic>
              <p:nvPicPr>
                <p:cNvPr id="3190" name="Ink 3189">
                  <a:extLst>
                    <a:ext uri="{FF2B5EF4-FFF2-40B4-BE49-F238E27FC236}">
                      <a16:creationId xmlns:a16="http://schemas.microsoft.com/office/drawing/2014/main" id="{E3FD36CC-2FBA-0717-182C-BA398456541C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280913" y="3551393"/>
                  <a:ext cx="12780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3193" name="Ink 3192">
                  <a:extLst>
                    <a:ext uri="{FF2B5EF4-FFF2-40B4-BE49-F238E27FC236}">
                      <a16:creationId xmlns:a16="http://schemas.microsoft.com/office/drawing/2014/main" id="{CBF8CE8D-2FFB-41A4-9484-03DA82CCF77F}"/>
                    </a:ext>
                  </a:extLst>
                </p14:cNvPr>
                <p14:cNvContentPartPr/>
                <p14:nvPr/>
              </p14:nvContentPartPr>
              <p14:xfrm>
                <a:off x="5432833" y="3496313"/>
                <a:ext cx="61560" cy="158400"/>
              </p14:xfrm>
            </p:contentPart>
          </mc:Choice>
          <mc:Fallback>
            <p:pic>
              <p:nvPicPr>
                <p:cNvPr id="3193" name="Ink 3192">
                  <a:extLst>
                    <a:ext uri="{FF2B5EF4-FFF2-40B4-BE49-F238E27FC236}">
                      <a16:creationId xmlns:a16="http://schemas.microsoft.com/office/drawing/2014/main" id="{CBF8CE8D-2FFB-41A4-9484-03DA82CCF77F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424193" y="3487673"/>
                  <a:ext cx="7920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3194" name="Ink 3193">
                  <a:extLst>
                    <a:ext uri="{FF2B5EF4-FFF2-40B4-BE49-F238E27FC236}">
                      <a16:creationId xmlns:a16="http://schemas.microsoft.com/office/drawing/2014/main" id="{E9AC2533-AE2B-26E6-84CD-D7789B089589}"/>
                    </a:ext>
                  </a:extLst>
                </p14:cNvPr>
                <p14:cNvContentPartPr/>
                <p14:nvPr/>
              </p14:nvContentPartPr>
              <p14:xfrm>
                <a:off x="5367673" y="3551753"/>
                <a:ext cx="118440" cy="27360"/>
              </p14:xfrm>
            </p:contentPart>
          </mc:Choice>
          <mc:Fallback>
            <p:pic>
              <p:nvPicPr>
                <p:cNvPr id="3194" name="Ink 3193">
                  <a:extLst>
                    <a:ext uri="{FF2B5EF4-FFF2-40B4-BE49-F238E27FC236}">
                      <a16:creationId xmlns:a16="http://schemas.microsoft.com/office/drawing/2014/main" id="{E9AC2533-AE2B-26E6-84CD-D7789B089589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5359033" y="3543113"/>
                  <a:ext cx="13608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99" name="Group 3198">
            <a:extLst>
              <a:ext uri="{FF2B5EF4-FFF2-40B4-BE49-F238E27FC236}">
                <a16:creationId xmlns:a16="http://schemas.microsoft.com/office/drawing/2014/main" id="{1D8707FD-BDDC-449D-33D2-8FCE263B12EC}"/>
              </a:ext>
            </a:extLst>
          </p:cNvPr>
          <p:cNvGrpSpPr/>
          <p:nvPr/>
        </p:nvGrpSpPr>
        <p:grpSpPr>
          <a:xfrm>
            <a:off x="5732353" y="3481193"/>
            <a:ext cx="150120" cy="203040"/>
            <a:chOff x="5732353" y="3481193"/>
            <a:chExt cx="150120" cy="20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3196" name="Ink 3195">
                  <a:extLst>
                    <a:ext uri="{FF2B5EF4-FFF2-40B4-BE49-F238E27FC236}">
                      <a16:creationId xmlns:a16="http://schemas.microsoft.com/office/drawing/2014/main" id="{440B1BE7-941B-12B6-8ADB-D2470D220200}"/>
                    </a:ext>
                  </a:extLst>
                </p14:cNvPr>
                <p14:cNvContentPartPr/>
                <p14:nvPr/>
              </p14:nvContentPartPr>
              <p14:xfrm>
                <a:off x="5749273" y="3481193"/>
                <a:ext cx="48960" cy="124560"/>
              </p14:xfrm>
            </p:contentPart>
          </mc:Choice>
          <mc:Fallback>
            <p:pic>
              <p:nvPicPr>
                <p:cNvPr id="3196" name="Ink 3195">
                  <a:extLst>
                    <a:ext uri="{FF2B5EF4-FFF2-40B4-BE49-F238E27FC236}">
                      <a16:creationId xmlns:a16="http://schemas.microsoft.com/office/drawing/2014/main" id="{440B1BE7-941B-12B6-8ADB-D2470D220200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5740273" y="3472193"/>
                  <a:ext cx="666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3197" name="Ink 3196">
                  <a:extLst>
                    <a:ext uri="{FF2B5EF4-FFF2-40B4-BE49-F238E27FC236}">
                      <a16:creationId xmlns:a16="http://schemas.microsoft.com/office/drawing/2014/main" id="{992AE8E2-B559-5B30-EB3C-20C7BC466DE3}"/>
                    </a:ext>
                  </a:extLst>
                </p14:cNvPr>
                <p14:cNvContentPartPr/>
                <p14:nvPr/>
              </p14:nvContentPartPr>
              <p14:xfrm>
                <a:off x="5732353" y="3535193"/>
                <a:ext cx="69840" cy="20520"/>
              </p14:xfrm>
            </p:contentPart>
          </mc:Choice>
          <mc:Fallback>
            <p:pic>
              <p:nvPicPr>
                <p:cNvPr id="3197" name="Ink 3196">
                  <a:extLst>
                    <a:ext uri="{FF2B5EF4-FFF2-40B4-BE49-F238E27FC236}">
                      <a16:creationId xmlns:a16="http://schemas.microsoft.com/office/drawing/2014/main" id="{992AE8E2-B559-5B30-EB3C-20C7BC466DE3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723713" y="3526193"/>
                  <a:ext cx="874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3198" name="Ink 3197">
                  <a:extLst>
                    <a:ext uri="{FF2B5EF4-FFF2-40B4-BE49-F238E27FC236}">
                      <a16:creationId xmlns:a16="http://schemas.microsoft.com/office/drawing/2014/main" id="{6254AA1D-0A20-8A0A-13AC-BC1B6E94D45F}"/>
                    </a:ext>
                  </a:extLst>
                </p14:cNvPr>
                <p14:cNvContentPartPr/>
                <p14:nvPr/>
              </p14:nvContentPartPr>
              <p14:xfrm>
                <a:off x="5804713" y="3560033"/>
                <a:ext cx="77760" cy="124200"/>
              </p14:xfrm>
            </p:contentPart>
          </mc:Choice>
          <mc:Fallback>
            <p:pic>
              <p:nvPicPr>
                <p:cNvPr id="3198" name="Ink 3197">
                  <a:extLst>
                    <a:ext uri="{FF2B5EF4-FFF2-40B4-BE49-F238E27FC236}">
                      <a16:creationId xmlns:a16="http://schemas.microsoft.com/office/drawing/2014/main" id="{6254AA1D-0A20-8A0A-13AC-BC1B6E94D45F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5795713" y="3551393"/>
                  <a:ext cx="95400" cy="141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3311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311089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N/A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075150"/>
              </p:ext>
            </p:extLst>
          </p:nvPr>
        </p:nvGraphicFramePr>
        <p:xfrm>
          <a:off x="152400" y="4752975"/>
          <a:ext cx="8801100" cy="199834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background: kitchen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foreground: hands holding a phone with different meal options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finger slides down to “Spaghetti Pomodoro with Blueberry Green Salad.”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923330"/>
            <a:chOff x="7315200" y="921128"/>
            <a:chExt cx="1638300" cy="92333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1: Choose meals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14:cNvPr>
              <p14:cNvContentPartPr/>
              <p14:nvPr/>
            </p14:nvContentPartPr>
            <p14:xfrm>
              <a:off x="5528208" y="2266536"/>
              <a:ext cx="1876320" cy="2439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8602EE-F7FD-AC1F-D365-2A339B6F6E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9208" y="2257536"/>
                <a:ext cx="1893960" cy="24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14:cNvPr>
              <p14:cNvContentPartPr/>
              <p14:nvPr/>
            </p14:nvContentPartPr>
            <p14:xfrm>
              <a:off x="2934408" y="3094536"/>
              <a:ext cx="592920" cy="994680"/>
            </p14:xfrm>
          </p:contentPart>
        </mc:Choice>
        <mc:Fallback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301B43BB-500F-2F73-A6CE-5D6122E333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25408" y="3085539"/>
                <a:ext cx="610560" cy="10123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14:cNvPr>
              <p14:cNvContentPartPr/>
              <p14:nvPr/>
            </p14:nvContentPartPr>
            <p14:xfrm>
              <a:off x="8654088" y="1140456"/>
              <a:ext cx="145440" cy="578880"/>
            </p14:xfrm>
          </p:contentPart>
        </mc:Choice>
        <mc:Fallback>
          <p:pic>
            <p:nvPicPr>
              <p:cNvPr id="3106" name="Ink 3105">
                <a:extLst>
                  <a:ext uri="{FF2B5EF4-FFF2-40B4-BE49-F238E27FC236}">
                    <a16:creationId xmlns:a16="http://schemas.microsoft.com/office/drawing/2014/main" id="{C4A0968A-4E42-B5B5-2564-AFB08E15E57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5088" y="1131456"/>
                <a:ext cx="16308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14:cNvPr>
              <p14:cNvContentPartPr/>
              <p14:nvPr/>
            </p14:nvContentPartPr>
            <p14:xfrm>
              <a:off x="3287568" y="219936"/>
              <a:ext cx="69480" cy="3202560"/>
            </p14:xfrm>
          </p:contentPart>
        </mc:Choice>
        <mc:Fallback>
          <p:pic>
            <p:nvPicPr>
              <p:cNvPr id="3107" name="Ink 3106">
                <a:extLst>
                  <a:ext uri="{FF2B5EF4-FFF2-40B4-BE49-F238E27FC236}">
                    <a16:creationId xmlns:a16="http://schemas.microsoft.com/office/drawing/2014/main" id="{0F24F716-DE56-AF13-4F47-FF2CA79A68C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278568" y="210936"/>
                <a:ext cx="87120" cy="32202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43" name="Group 3142">
            <a:extLst>
              <a:ext uri="{FF2B5EF4-FFF2-40B4-BE49-F238E27FC236}">
                <a16:creationId xmlns:a16="http://schemas.microsoft.com/office/drawing/2014/main" id="{ACFED387-8443-C277-8D30-6675120F97A0}"/>
              </a:ext>
            </a:extLst>
          </p:cNvPr>
          <p:cNvGrpSpPr/>
          <p:nvPr/>
        </p:nvGrpSpPr>
        <p:grpSpPr>
          <a:xfrm>
            <a:off x="3576648" y="268536"/>
            <a:ext cx="5322960" cy="4364640"/>
            <a:chOff x="3576648" y="268536"/>
            <a:chExt cx="5322960" cy="4364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14:cNvPr>
                <p14:cNvContentPartPr/>
                <p14:nvPr/>
              </p14:nvContentPartPr>
              <p14:xfrm>
                <a:off x="4684728" y="950736"/>
                <a:ext cx="1833120" cy="3214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A79B62A-B820-E047-78CB-6014CF5592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75728" y="941736"/>
                  <a:ext cx="1850760" cy="323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14:cNvPr>
                <p14:cNvContentPartPr/>
                <p14:nvPr/>
              </p14:nvContentPartPr>
              <p14:xfrm>
                <a:off x="6567168" y="1029936"/>
                <a:ext cx="97560" cy="212436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E86578C-CB56-A817-627E-40D0A48E5C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558201" y="1020936"/>
                  <a:ext cx="115135" cy="21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14:cNvPr>
                <p14:cNvContentPartPr/>
                <p14:nvPr/>
              </p14:nvContentPartPr>
              <p14:xfrm>
                <a:off x="6580848" y="1654536"/>
                <a:ext cx="292320" cy="5274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14C5A82-692B-B727-D2EB-6A17F9A77CD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71848" y="1645536"/>
                  <a:ext cx="309960" cy="54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14:cNvPr>
                <p14:cNvContentPartPr/>
                <p14:nvPr/>
              </p14:nvContentPartPr>
              <p14:xfrm>
                <a:off x="6594528" y="2181576"/>
                <a:ext cx="420120" cy="390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179EF3-DF8A-4A60-9A53-05D39B67DBA0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85528" y="2172584"/>
                  <a:ext cx="437760" cy="4078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14:cNvPr>
                <p14:cNvContentPartPr/>
                <p14:nvPr/>
              </p14:nvContentPartPr>
              <p14:xfrm>
                <a:off x="6652488" y="2626896"/>
                <a:ext cx="373680" cy="4305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216CEC-96CD-A037-E60C-261DC648F2D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643488" y="2617904"/>
                  <a:ext cx="391320" cy="4481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14:cNvPr>
                <p14:cNvContentPartPr/>
                <p14:nvPr/>
              </p14:nvContentPartPr>
              <p14:xfrm>
                <a:off x="4209888" y="2099136"/>
                <a:ext cx="468360" cy="25340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27D1E64C-F295-A388-7014-72AADD6BB77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200888" y="2090136"/>
                  <a:ext cx="486000" cy="25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14:cNvPr>
                <p14:cNvContentPartPr/>
                <p14:nvPr/>
              </p14:nvContentPartPr>
              <p14:xfrm>
                <a:off x="5262168" y="4147536"/>
                <a:ext cx="255960" cy="4809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D698BE9-1749-C1C2-9BA1-708BDD4B892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53168" y="4138536"/>
                  <a:ext cx="27360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14:cNvPr>
                <p14:cNvContentPartPr/>
                <p14:nvPr/>
              </p14:nvContentPartPr>
              <p14:xfrm>
                <a:off x="4719288" y="988176"/>
                <a:ext cx="383040" cy="2981160"/>
              </p14:xfrm>
            </p:contentPart>
          </mc:Choice>
          <mc:Fallback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29E8741E-C2F9-4768-0E93-87BE2F1C62F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710288" y="979176"/>
                  <a:ext cx="400680" cy="29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14:cNvPr>
                <p14:cNvContentPartPr/>
                <p14:nvPr/>
              </p14:nvContentPartPr>
              <p14:xfrm>
                <a:off x="4780128" y="3939096"/>
                <a:ext cx="726480" cy="200160"/>
              </p14:xfrm>
            </p:contentPart>
          </mc:Choice>
          <mc:Fallback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7A53F1A5-20F0-9FA9-7FE7-971BFFFDCCF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771128" y="3930096"/>
                  <a:ext cx="7441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14:cNvPr>
                <p14:cNvContentPartPr/>
                <p14:nvPr/>
              </p14:nvContentPartPr>
              <p14:xfrm>
                <a:off x="5132568" y="994656"/>
                <a:ext cx="1479240" cy="83880"/>
              </p14:xfrm>
            </p:contentPart>
          </mc:Choice>
          <mc:Fallback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552ECEC0-E2D1-DA33-89F1-833D324A8D0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123568" y="985656"/>
                  <a:ext cx="149688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14:cNvPr>
                <p14:cNvContentPartPr/>
                <p14:nvPr/>
              </p14:nvContentPartPr>
              <p14:xfrm>
                <a:off x="6542328" y="1029936"/>
                <a:ext cx="82800" cy="2036160"/>
              </p14:xfrm>
            </p:contentPart>
          </mc:Choice>
          <mc:Fallback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B052EC4B-66C5-474A-E37D-A3ACD80C803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533367" y="1020936"/>
                  <a:ext cx="100364" cy="20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14:cNvPr>
                <p14:cNvContentPartPr/>
                <p14:nvPr/>
              </p14:nvContentPartPr>
              <p14:xfrm>
                <a:off x="3576648" y="3039456"/>
                <a:ext cx="743760" cy="18000"/>
              </p14:xfrm>
            </p:contentPart>
          </mc:Choice>
          <mc:Fallback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35FE0D50-C42F-E03A-9EF7-FE2EB188C3A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567648" y="3030456"/>
                  <a:ext cx="76140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14:cNvPr>
                <p14:cNvContentPartPr/>
                <p14:nvPr/>
              </p14:nvContentPartPr>
              <p14:xfrm>
                <a:off x="3816048" y="1806456"/>
                <a:ext cx="19800" cy="1198440"/>
              </p14:xfrm>
            </p:contentPart>
          </mc:Choice>
          <mc:Fallback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BCC30476-E95F-C650-4DD0-4127942261A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807048" y="1797456"/>
                  <a:ext cx="37440" cy="12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14:cNvPr>
                <p14:cNvContentPartPr/>
                <p14:nvPr/>
              </p14:nvContentPartPr>
              <p14:xfrm>
                <a:off x="3827208" y="1968816"/>
                <a:ext cx="752040" cy="33120"/>
              </p14:xfrm>
            </p:contentPart>
          </mc:Choice>
          <mc:Fallback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FC2D8BAD-D1F0-A9F1-AA66-8E4D24CA921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818208" y="1959816"/>
                  <a:ext cx="7696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14:cNvPr>
                <p14:cNvContentPartPr/>
                <p14:nvPr/>
              </p14:nvContentPartPr>
              <p14:xfrm>
                <a:off x="3821808" y="1854696"/>
                <a:ext cx="964080" cy="72720"/>
              </p14:xfrm>
            </p:contentPart>
          </mc:Choice>
          <mc:Fallback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EAFE2DB9-CAA1-1906-A54B-DD2B7C853FC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812808" y="1845696"/>
                  <a:ext cx="9817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14:cNvPr>
                <p14:cNvContentPartPr/>
                <p14:nvPr/>
              </p14:nvContentPartPr>
              <p14:xfrm>
                <a:off x="6891888" y="1924896"/>
                <a:ext cx="930960" cy="74880"/>
              </p14:xfrm>
            </p:contentPart>
          </mc:Choice>
          <mc:Fallback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65445E75-CF4A-8A69-BAA4-8A0A0A1812B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882888" y="1915896"/>
                  <a:ext cx="948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14:cNvPr>
                <p14:cNvContentPartPr/>
                <p14:nvPr/>
              </p14:nvContentPartPr>
              <p14:xfrm>
                <a:off x="6886488" y="2003736"/>
                <a:ext cx="1027440" cy="90720"/>
              </p14:xfrm>
            </p:contentPart>
          </mc:Choice>
          <mc:Fallback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F80A1888-6AD2-6544-0A93-BD4797A9DEE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877488" y="1994736"/>
                  <a:ext cx="1045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14:cNvPr>
                <p14:cNvContentPartPr/>
                <p14:nvPr/>
              </p14:nvContentPartPr>
              <p14:xfrm>
                <a:off x="7872168" y="2078616"/>
                <a:ext cx="53280" cy="1000800"/>
              </p14:xfrm>
            </p:contentPart>
          </mc:Choice>
          <mc:Fallback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A9EC5E12-ED84-BB95-30EC-D7C77D9D94F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863168" y="2069619"/>
                  <a:ext cx="70920" cy="10184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14:cNvPr>
                <p14:cNvContentPartPr/>
                <p14:nvPr/>
              </p14:nvContentPartPr>
              <p14:xfrm>
                <a:off x="6781728" y="2903736"/>
                <a:ext cx="2117880" cy="162720"/>
              </p14:xfrm>
            </p:contentPart>
          </mc:Choice>
          <mc:Fallback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6E5F5766-EADA-6D21-A7AF-3D387C7100C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72728" y="2894736"/>
                  <a:ext cx="213552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14:cNvPr>
                <p14:cNvContentPartPr/>
                <p14:nvPr/>
              </p14:nvContentPartPr>
              <p14:xfrm>
                <a:off x="7902768" y="792696"/>
                <a:ext cx="63720" cy="1371600"/>
              </p14:xfrm>
            </p:contentPart>
          </mc:Choice>
          <mc:Fallback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7F4D626A-5537-4FC4-8BC8-0284B4DECF9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893768" y="783696"/>
                  <a:ext cx="81360" cy="13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14:cNvPr>
                <p14:cNvContentPartPr/>
                <p14:nvPr/>
              </p14:nvContentPartPr>
              <p14:xfrm>
                <a:off x="3700488" y="377976"/>
                <a:ext cx="16920" cy="195840"/>
              </p14:xfrm>
            </p:contentPart>
          </mc:Choice>
          <mc:Fallback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90DC8CE4-7DCC-E22D-F37E-9A5B2694EC2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691488" y="368959"/>
                  <a:ext cx="34560" cy="2135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14:cNvPr>
                <p14:cNvContentPartPr/>
                <p14:nvPr/>
              </p14:nvContentPartPr>
              <p14:xfrm>
                <a:off x="3673128" y="312096"/>
                <a:ext cx="1434960" cy="105840"/>
              </p14:xfrm>
            </p:contentPart>
          </mc:Choice>
          <mc:Fallback>
            <p:pic>
              <p:nvPicPr>
                <p:cNvPr id="3111" name="Ink 3110">
                  <a:extLst>
                    <a:ext uri="{FF2B5EF4-FFF2-40B4-BE49-F238E27FC236}">
                      <a16:creationId xmlns:a16="http://schemas.microsoft.com/office/drawing/2014/main" id="{8A30A1EE-C37B-FD5E-B818-996EEE4FFF9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664128" y="303096"/>
                  <a:ext cx="14526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14:cNvPr>
                <p14:cNvContentPartPr/>
                <p14:nvPr/>
              </p14:nvContentPartPr>
              <p14:xfrm>
                <a:off x="3805248" y="413256"/>
                <a:ext cx="1330560" cy="147240"/>
              </p14:xfrm>
            </p:contentPart>
          </mc:Choice>
          <mc:Fallback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2C00AAC5-B583-16EB-D0CB-B3EBBBD0A9E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796248" y="404278"/>
                  <a:ext cx="1348200" cy="1648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14:cNvPr>
                <p14:cNvContentPartPr/>
                <p14:nvPr/>
              </p14:nvContentPartPr>
              <p14:xfrm>
                <a:off x="3695088" y="809976"/>
                <a:ext cx="25200" cy="186120"/>
              </p14:xfrm>
            </p:contentPart>
          </mc:Choice>
          <mc:Fallback>
            <p:pic>
              <p:nvPicPr>
                <p:cNvPr id="3115" name="Ink 3114">
                  <a:extLst>
                    <a:ext uri="{FF2B5EF4-FFF2-40B4-BE49-F238E27FC236}">
                      <a16:creationId xmlns:a16="http://schemas.microsoft.com/office/drawing/2014/main" id="{7195AE73-E9BB-8D5E-45D4-0DCBD767144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86088" y="800976"/>
                  <a:ext cx="42840" cy="20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14:cNvPr>
                <p14:cNvContentPartPr/>
                <p14:nvPr/>
              </p14:nvContentPartPr>
              <p14:xfrm>
                <a:off x="3736488" y="746256"/>
                <a:ext cx="1348560" cy="95040"/>
              </p14:xfrm>
            </p:contentPart>
          </mc:Choice>
          <mc:Fallback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84DC4B8B-3AD1-5DD1-3B68-57211A6E158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27490" y="737256"/>
                  <a:ext cx="1366195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14:cNvPr>
                <p14:cNvContentPartPr/>
                <p14:nvPr/>
              </p14:nvContentPartPr>
              <p14:xfrm>
                <a:off x="3817128" y="878016"/>
                <a:ext cx="1206360" cy="68400"/>
              </p14:xfrm>
            </p:contentPart>
          </mc:Choice>
          <mc:Fallback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ED2B6AAD-5851-FD4E-51F3-D217DDAEBB5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808131" y="869016"/>
                  <a:ext cx="1223995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14:cNvPr>
                <p14:cNvContentPartPr/>
                <p14:nvPr/>
              </p14:nvContentPartPr>
              <p14:xfrm>
                <a:off x="4006128" y="1179696"/>
                <a:ext cx="41760" cy="668880"/>
              </p14:xfrm>
            </p:contentPart>
          </mc:Choice>
          <mc:Fallback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DFF19B9C-5F8B-DF95-074B-7E8693B335A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997128" y="1170691"/>
                  <a:ext cx="59400" cy="68652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14:cNvPr>
                <p14:cNvContentPartPr/>
                <p14:nvPr/>
              </p14:nvContentPartPr>
              <p14:xfrm>
                <a:off x="4014408" y="1080336"/>
                <a:ext cx="581400" cy="678240"/>
              </p14:xfrm>
            </p:contentPart>
          </mc:Choice>
          <mc:Fallback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773DFF6F-CCC7-A845-5616-D23C4EA9F37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005408" y="1071341"/>
                  <a:ext cx="599040" cy="69587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14:cNvPr>
                <p14:cNvContentPartPr/>
                <p14:nvPr/>
              </p14:nvContentPartPr>
              <p14:xfrm>
                <a:off x="4177488" y="1169976"/>
                <a:ext cx="277920" cy="117000"/>
              </p14:xfrm>
            </p:contentPart>
          </mc:Choice>
          <mc:Fallback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E438206D-2FA7-2DE4-E94D-2A5B1485D2B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168500" y="1161004"/>
                  <a:ext cx="295537" cy="1345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14:cNvPr>
                <p14:cNvContentPartPr/>
                <p14:nvPr/>
              </p14:nvContentPartPr>
              <p14:xfrm>
                <a:off x="4094328" y="1711776"/>
                <a:ext cx="625320" cy="29160"/>
              </p14:xfrm>
            </p:contentPart>
          </mc:Choice>
          <mc:Fallback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E0CABD2A-F33D-2528-2CC9-6720FC70301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085328" y="1702776"/>
                  <a:ext cx="642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14:cNvPr>
                <p14:cNvContentPartPr/>
                <p14:nvPr/>
              </p14:nvContentPartPr>
              <p14:xfrm>
                <a:off x="6883608" y="1402536"/>
                <a:ext cx="38880" cy="441720"/>
              </p14:xfrm>
            </p:contentPart>
          </mc:Choice>
          <mc:Fallback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EAD06A02-ACC0-03C1-D112-303C194705C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6874608" y="1393536"/>
                  <a:ext cx="5652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14:cNvPr>
                <p14:cNvContentPartPr/>
                <p14:nvPr/>
              </p14:nvContentPartPr>
              <p14:xfrm>
                <a:off x="6958128" y="1361136"/>
                <a:ext cx="763200" cy="579960"/>
              </p14:xfrm>
            </p:contentPart>
          </mc:Choice>
          <mc:Fallback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B4D69278-9496-EF09-6542-2723E049075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949128" y="1352136"/>
                  <a:ext cx="78084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14:cNvPr>
                <p14:cNvContentPartPr/>
                <p14:nvPr/>
              </p14:nvContentPartPr>
              <p14:xfrm>
                <a:off x="7046328" y="1470936"/>
                <a:ext cx="484920" cy="305280"/>
              </p14:xfrm>
            </p:contentPart>
          </mc:Choice>
          <mc:Fallback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BDFBDF28-55A4-B00C-3DFF-C66C60DDCA0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7037328" y="1461936"/>
                  <a:ext cx="5025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14:cNvPr>
                <p14:cNvContentPartPr/>
                <p14:nvPr/>
              </p14:nvContentPartPr>
              <p14:xfrm>
                <a:off x="7566528" y="1679376"/>
                <a:ext cx="110520" cy="160920"/>
              </p14:xfrm>
            </p:contentPart>
          </mc:Choice>
          <mc:Fallback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803106BF-0DF0-F38C-945B-CEB5A6F1488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557528" y="1670376"/>
                  <a:ext cx="1281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14:cNvPr>
                <p14:cNvContentPartPr/>
                <p14:nvPr/>
              </p14:nvContentPartPr>
              <p14:xfrm>
                <a:off x="7571928" y="1501536"/>
                <a:ext cx="128160" cy="117000"/>
              </p14:xfrm>
            </p:contentPart>
          </mc:Choice>
          <mc:Fallback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F7FEF91A-021B-41BA-935E-71AB80C0979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562953" y="1492536"/>
                  <a:ext cx="145751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14:cNvPr>
                <p14:cNvContentPartPr/>
                <p14:nvPr/>
              </p14:nvContentPartPr>
              <p14:xfrm>
                <a:off x="6619368" y="808176"/>
                <a:ext cx="1118160" cy="390960"/>
              </p14:xfrm>
            </p:contentPart>
          </mc:Choice>
          <mc:Fallback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610ECD97-C989-AEAD-64B3-D4E6A4E1DD97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610368" y="799176"/>
                  <a:ext cx="113580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14:cNvPr>
                <p14:cNvContentPartPr/>
                <p14:nvPr/>
              </p14:nvContentPartPr>
              <p14:xfrm>
                <a:off x="5985408" y="268536"/>
                <a:ext cx="50400" cy="684360"/>
              </p14:xfrm>
            </p:contentPart>
          </mc:Choice>
          <mc:Fallback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05769C5B-2CBB-AC94-FEF0-888D0CD3D8F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976408" y="259536"/>
                  <a:ext cx="68040" cy="70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14:cNvPr>
                <p14:cNvContentPartPr/>
                <p14:nvPr/>
              </p14:nvContentPartPr>
              <p14:xfrm>
                <a:off x="6900168" y="740136"/>
                <a:ext cx="19800" cy="382320"/>
              </p14:xfrm>
            </p:contentPart>
          </mc:Choice>
          <mc:Fallback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83D4A04B-6237-591C-7276-07502B71BE9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891001" y="731144"/>
                  <a:ext cx="37767" cy="3999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14:cNvPr>
                <p14:cNvContentPartPr/>
                <p14:nvPr/>
              </p14:nvContentPartPr>
              <p14:xfrm>
                <a:off x="6641328" y="887016"/>
                <a:ext cx="152280" cy="97200"/>
              </p14:xfrm>
            </p:contentPart>
          </mc:Choice>
          <mc:Fallback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3729A518-3266-040F-8D1C-B39068FF862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632328" y="878016"/>
                  <a:ext cx="1699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14:cNvPr>
                <p14:cNvContentPartPr/>
                <p14:nvPr/>
              </p14:nvContentPartPr>
              <p14:xfrm>
                <a:off x="7071168" y="930936"/>
                <a:ext cx="165960" cy="75600"/>
              </p14:xfrm>
            </p:contentPart>
          </mc:Choice>
          <mc:Fallback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D2E45B9B-9560-DD4B-3FFB-CBA54E652F11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062168" y="921936"/>
                  <a:ext cx="183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14:cNvPr>
                <p14:cNvContentPartPr/>
                <p14:nvPr/>
              </p14:nvContentPartPr>
              <p14:xfrm>
                <a:off x="3832608" y="2293176"/>
                <a:ext cx="636480" cy="84240"/>
              </p14:xfrm>
            </p:contentPart>
          </mc:Choice>
          <mc:Fallback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995F5C2C-CFD2-1F93-1D9C-FAEADEA95DF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823608" y="2284176"/>
                  <a:ext cx="6541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14:cNvPr>
                <p14:cNvContentPartPr/>
                <p14:nvPr/>
              </p14:nvContentPartPr>
              <p14:xfrm>
                <a:off x="6971808" y="2359416"/>
                <a:ext cx="886320" cy="149400"/>
              </p14:xfrm>
            </p:contentPart>
          </mc:Choice>
          <mc:Fallback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CE3C5788-D4C3-383C-9E6A-A77BD49CCAD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962808" y="2350416"/>
                  <a:ext cx="90396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4CA607-36DC-FB42-6C83-FFFE25F8DD97}"/>
              </a:ext>
            </a:extLst>
          </p:cNvPr>
          <p:cNvGrpSpPr/>
          <p:nvPr/>
        </p:nvGrpSpPr>
        <p:grpSpPr>
          <a:xfrm>
            <a:off x="4784833" y="1541873"/>
            <a:ext cx="1724760" cy="342720"/>
            <a:chOff x="4784833" y="1541873"/>
            <a:chExt cx="1724760" cy="34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71DD5F45-AA57-A290-9977-C4B688D24A21}"/>
                    </a:ext>
                  </a:extLst>
                </p14:cNvPr>
                <p14:cNvContentPartPr/>
                <p14:nvPr/>
              </p14:nvContentPartPr>
              <p14:xfrm>
                <a:off x="4784833" y="1541873"/>
                <a:ext cx="1724760" cy="741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71DD5F45-AA57-A290-9977-C4B688D24A2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775833" y="1532873"/>
                  <a:ext cx="174240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4CF08A0-F752-EF06-B72F-54E1B199289E}"/>
                    </a:ext>
                  </a:extLst>
                </p14:cNvPr>
                <p14:cNvContentPartPr/>
                <p14:nvPr/>
              </p14:nvContentPartPr>
              <p14:xfrm>
                <a:off x="5146633" y="1721513"/>
                <a:ext cx="858240" cy="406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4CF08A0-F752-EF06-B72F-54E1B199289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137633" y="1712513"/>
                  <a:ext cx="8758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66254D8-6906-1289-BE3B-2E8D3469E49E}"/>
                    </a:ext>
                  </a:extLst>
                </p14:cNvPr>
                <p14:cNvContentPartPr/>
                <p14:nvPr/>
              </p14:nvContentPartPr>
              <p14:xfrm>
                <a:off x="5106673" y="1840673"/>
                <a:ext cx="735120" cy="439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66254D8-6906-1289-BE3B-2E8D3469E49E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097673" y="1832033"/>
                  <a:ext cx="752760" cy="61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3141" name="Ink 3140">
                <a:extLst>
                  <a:ext uri="{FF2B5EF4-FFF2-40B4-BE49-F238E27FC236}">
                    <a16:creationId xmlns:a16="http://schemas.microsoft.com/office/drawing/2014/main" id="{4777FAA7-4DEF-B999-2E4B-813278955B9E}"/>
                  </a:ext>
                </a:extLst>
              </p14:cNvPr>
              <p14:cNvContentPartPr/>
              <p14:nvPr/>
            </p14:nvContentPartPr>
            <p14:xfrm>
              <a:off x="4765033" y="3118673"/>
              <a:ext cx="1132200" cy="23760"/>
            </p14:xfrm>
          </p:contentPart>
        </mc:Choice>
        <mc:Fallback>
          <p:pic>
            <p:nvPicPr>
              <p:cNvPr id="3141" name="Ink 3140">
                <a:extLst>
                  <a:ext uri="{FF2B5EF4-FFF2-40B4-BE49-F238E27FC236}">
                    <a16:creationId xmlns:a16="http://schemas.microsoft.com/office/drawing/2014/main" id="{4777FAA7-4DEF-B999-2E4B-813278955B9E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4756393" y="3109673"/>
                <a:ext cx="114984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3144" name="Ink 3143">
                <a:extLst>
                  <a:ext uri="{FF2B5EF4-FFF2-40B4-BE49-F238E27FC236}">
                    <a16:creationId xmlns:a16="http://schemas.microsoft.com/office/drawing/2014/main" id="{DA50ADCB-B98F-D4F8-B854-E79D786686E0}"/>
                  </a:ext>
                </a:extLst>
              </p14:cNvPr>
              <p14:cNvContentPartPr/>
              <p14:nvPr/>
            </p14:nvContentPartPr>
            <p14:xfrm>
              <a:off x="4775473" y="3783593"/>
              <a:ext cx="809640" cy="37800"/>
            </p14:xfrm>
          </p:contentPart>
        </mc:Choice>
        <mc:Fallback>
          <p:pic>
            <p:nvPicPr>
              <p:cNvPr id="3144" name="Ink 3143">
                <a:extLst>
                  <a:ext uri="{FF2B5EF4-FFF2-40B4-BE49-F238E27FC236}">
                    <a16:creationId xmlns:a16="http://schemas.microsoft.com/office/drawing/2014/main" id="{DA50ADCB-B98F-D4F8-B854-E79D786686E0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766833" y="3774593"/>
                <a:ext cx="827280" cy="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3145" name="Ink 3144">
                <a:extLst>
                  <a:ext uri="{FF2B5EF4-FFF2-40B4-BE49-F238E27FC236}">
                    <a16:creationId xmlns:a16="http://schemas.microsoft.com/office/drawing/2014/main" id="{72821EBC-A3F3-E985-7C0B-4058B1C2AF8E}"/>
                  </a:ext>
                </a:extLst>
              </p14:cNvPr>
              <p14:cNvContentPartPr/>
              <p14:nvPr/>
            </p14:nvContentPartPr>
            <p14:xfrm>
              <a:off x="5137993" y="1198073"/>
              <a:ext cx="495720" cy="207000"/>
            </p14:xfrm>
          </p:contentPart>
        </mc:Choice>
        <mc:Fallback>
          <p:pic>
            <p:nvPicPr>
              <p:cNvPr id="3145" name="Ink 3144">
                <a:extLst>
                  <a:ext uri="{FF2B5EF4-FFF2-40B4-BE49-F238E27FC236}">
                    <a16:creationId xmlns:a16="http://schemas.microsoft.com/office/drawing/2014/main" id="{72821EBC-A3F3-E985-7C0B-4058B1C2AF8E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129353" y="1189433"/>
                <a:ext cx="51336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3149" name="Ink 3148">
                <a:extLst>
                  <a:ext uri="{FF2B5EF4-FFF2-40B4-BE49-F238E27FC236}">
                    <a16:creationId xmlns:a16="http://schemas.microsoft.com/office/drawing/2014/main" id="{E16305C4-4410-C4BF-BB40-6D0658D304B3}"/>
                  </a:ext>
                </a:extLst>
              </p14:cNvPr>
              <p14:cNvContentPartPr/>
              <p14:nvPr/>
            </p14:nvContentPartPr>
            <p14:xfrm>
              <a:off x="5491873" y="1081073"/>
              <a:ext cx="477000" cy="307080"/>
            </p14:xfrm>
          </p:contentPart>
        </mc:Choice>
        <mc:Fallback>
          <p:pic>
            <p:nvPicPr>
              <p:cNvPr id="3149" name="Ink 3148">
                <a:extLst>
                  <a:ext uri="{FF2B5EF4-FFF2-40B4-BE49-F238E27FC236}">
                    <a16:creationId xmlns:a16="http://schemas.microsoft.com/office/drawing/2014/main" id="{E16305C4-4410-C4BF-BB40-6D0658D304B3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483233" y="1072433"/>
                <a:ext cx="494640" cy="32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153" name="Group 3152">
            <a:extLst>
              <a:ext uri="{FF2B5EF4-FFF2-40B4-BE49-F238E27FC236}">
                <a16:creationId xmlns:a16="http://schemas.microsoft.com/office/drawing/2014/main" id="{2659B71B-5A93-21EC-71AA-1BDC4993EA2C}"/>
              </a:ext>
            </a:extLst>
          </p:cNvPr>
          <p:cNvGrpSpPr/>
          <p:nvPr/>
        </p:nvGrpSpPr>
        <p:grpSpPr>
          <a:xfrm>
            <a:off x="5174713" y="1037513"/>
            <a:ext cx="894960" cy="371880"/>
            <a:chOff x="5174713" y="1037513"/>
            <a:chExt cx="894960" cy="371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22978F2A-8F86-2D51-1F10-D369232B55B2}"/>
                    </a:ext>
                  </a:extLst>
                </p14:cNvPr>
                <p14:cNvContentPartPr/>
                <p14:nvPr/>
              </p14:nvContentPartPr>
              <p14:xfrm>
                <a:off x="5239153" y="1118513"/>
                <a:ext cx="477000" cy="290880"/>
              </p14:xfrm>
            </p:contentPart>
          </mc:Choice>
          <mc:Fallback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22978F2A-8F86-2D51-1F10-D369232B55B2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230513" y="1109873"/>
                  <a:ext cx="4946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F3142857-EF48-DA51-8E3F-8F512C9E61BD}"/>
                    </a:ext>
                  </a:extLst>
                </p14:cNvPr>
                <p14:cNvContentPartPr/>
                <p14:nvPr/>
              </p14:nvContentPartPr>
              <p14:xfrm>
                <a:off x="5174713" y="1109513"/>
                <a:ext cx="423360" cy="261360"/>
              </p14:xfrm>
            </p:contentPart>
          </mc:Choice>
          <mc:Fallback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F3142857-EF48-DA51-8E3F-8F512C9E61BD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165713" y="1100873"/>
                  <a:ext cx="4410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040F395D-550A-7A92-996D-578DCCEA15D6}"/>
                    </a:ext>
                  </a:extLst>
                </p14:cNvPr>
                <p14:cNvContentPartPr/>
                <p14:nvPr/>
              </p14:nvContentPartPr>
              <p14:xfrm>
                <a:off x="5572153" y="1037513"/>
                <a:ext cx="497520" cy="351360"/>
              </p14:xfrm>
            </p:contentPart>
          </mc:Choice>
          <mc:Fallback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040F395D-550A-7A92-996D-578DCCEA15D6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563513" y="1028873"/>
                  <a:ext cx="51516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BBBA64E4-D4A8-F036-190A-F06095AB5821}"/>
                    </a:ext>
                  </a:extLst>
                </p14:cNvPr>
                <p14:cNvContentPartPr/>
                <p14:nvPr/>
              </p14:nvContentPartPr>
              <p14:xfrm>
                <a:off x="5602753" y="1049753"/>
                <a:ext cx="368280" cy="346320"/>
              </p14:xfrm>
            </p:contentPart>
          </mc:Choice>
          <mc:Fallback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BBBA64E4-D4A8-F036-190A-F06095AB5821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593753" y="1041113"/>
                  <a:ext cx="385920" cy="363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3154" name="Ink 3153">
                <a:extLst>
                  <a:ext uri="{FF2B5EF4-FFF2-40B4-BE49-F238E27FC236}">
                    <a16:creationId xmlns:a16="http://schemas.microsoft.com/office/drawing/2014/main" id="{EDDCCBB8-A9F5-BC85-C237-57D765E5E38D}"/>
                  </a:ext>
                </a:extLst>
              </p14:cNvPr>
              <p14:cNvContentPartPr/>
              <p14:nvPr/>
            </p14:nvContentPartPr>
            <p14:xfrm>
              <a:off x="4922353" y="2336033"/>
              <a:ext cx="726120" cy="113040"/>
            </p14:xfrm>
          </p:contentPart>
        </mc:Choice>
        <mc:Fallback>
          <p:pic>
            <p:nvPicPr>
              <p:cNvPr id="3154" name="Ink 3153">
                <a:extLst>
                  <a:ext uri="{FF2B5EF4-FFF2-40B4-BE49-F238E27FC236}">
                    <a16:creationId xmlns:a16="http://schemas.microsoft.com/office/drawing/2014/main" id="{EDDCCBB8-A9F5-BC85-C237-57D765E5E38D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4913353" y="2327393"/>
                <a:ext cx="743760" cy="13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60" name="Group 3159">
            <a:extLst>
              <a:ext uri="{FF2B5EF4-FFF2-40B4-BE49-F238E27FC236}">
                <a16:creationId xmlns:a16="http://schemas.microsoft.com/office/drawing/2014/main" id="{7F45E390-C21D-C38A-473E-A0FC162A4C8D}"/>
              </a:ext>
            </a:extLst>
          </p:cNvPr>
          <p:cNvGrpSpPr/>
          <p:nvPr/>
        </p:nvGrpSpPr>
        <p:grpSpPr>
          <a:xfrm>
            <a:off x="4705993" y="2022113"/>
            <a:ext cx="2004480" cy="853200"/>
            <a:chOff x="4705993" y="2022113"/>
            <a:chExt cx="2004480" cy="853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C003202-4321-58B3-B919-F607B6340D8B}"/>
                    </a:ext>
                  </a:extLst>
                </p14:cNvPr>
                <p14:cNvContentPartPr/>
                <p14:nvPr/>
              </p14:nvContentPartPr>
              <p14:xfrm>
                <a:off x="4771513" y="2022113"/>
                <a:ext cx="1720080" cy="324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C003202-4321-58B3-B919-F607B6340D8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762513" y="2013113"/>
                  <a:ext cx="17377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15241DD-8973-D04C-FF79-B4962620ECD8}"/>
                    </a:ext>
                  </a:extLst>
                </p14:cNvPr>
                <p14:cNvContentPartPr/>
                <p14:nvPr/>
              </p14:nvContentPartPr>
              <p14:xfrm>
                <a:off x="4705993" y="2597393"/>
                <a:ext cx="1087920" cy="26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15241DD-8973-D04C-FF79-B4962620ECD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697353" y="2588393"/>
                  <a:ext cx="11055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5515AA3-6A0F-9587-4810-A877B853212E}"/>
                    </a:ext>
                  </a:extLst>
                </p14:cNvPr>
                <p14:cNvContentPartPr/>
                <p14:nvPr/>
              </p14:nvContentPartPr>
              <p14:xfrm>
                <a:off x="6174793" y="2614673"/>
                <a:ext cx="535680" cy="288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5515AA3-6A0F-9587-4810-A877B853212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166153" y="2606033"/>
                  <a:ext cx="5533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ADE3B26-54A4-2CE5-486E-FC3D2108649B}"/>
                    </a:ext>
                  </a:extLst>
                </p14:cNvPr>
                <p14:cNvContentPartPr/>
                <p14:nvPr/>
              </p14:nvContentPartPr>
              <p14:xfrm>
                <a:off x="5197033" y="2693873"/>
                <a:ext cx="575640" cy="475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ADE3B26-54A4-2CE5-486E-FC3D2108649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188393" y="2684873"/>
                  <a:ext cx="59328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56148F3-9A82-375E-F962-F9A3303B9142}"/>
                    </a:ext>
                  </a:extLst>
                </p14:cNvPr>
                <p14:cNvContentPartPr/>
                <p14:nvPr/>
              </p14:nvContentPartPr>
              <p14:xfrm>
                <a:off x="5233033" y="2840033"/>
                <a:ext cx="552600" cy="352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56148F3-9A82-375E-F962-F9A3303B914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224033" y="2831393"/>
                  <a:ext cx="57024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3155" name="Ink 3154">
                  <a:extLst>
                    <a:ext uri="{FF2B5EF4-FFF2-40B4-BE49-F238E27FC236}">
                      <a16:creationId xmlns:a16="http://schemas.microsoft.com/office/drawing/2014/main" id="{6E457852-6147-E2B5-B830-33F062424870}"/>
                    </a:ext>
                  </a:extLst>
                </p14:cNvPr>
                <p14:cNvContentPartPr/>
                <p14:nvPr/>
              </p14:nvContentPartPr>
              <p14:xfrm>
                <a:off x="5016673" y="2183753"/>
                <a:ext cx="549720" cy="200880"/>
              </p14:xfrm>
            </p:contentPart>
          </mc:Choice>
          <mc:Fallback>
            <p:pic>
              <p:nvPicPr>
                <p:cNvPr id="3155" name="Ink 3154">
                  <a:extLst>
                    <a:ext uri="{FF2B5EF4-FFF2-40B4-BE49-F238E27FC236}">
                      <a16:creationId xmlns:a16="http://schemas.microsoft.com/office/drawing/2014/main" id="{6E457852-6147-E2B5-B830-33F062424870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007673" y="2174753"/>
                  <a:ext cx="56736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662ACE20-1B03-65E3-3CA1-2B19C7119C8F}"/>
                    </a:ext>
                  </a:extLst>
                </p14:cNvPr>
                <p14:cNvContentPartPr/>
                <p14:nvPr/>
              </p14:nvContentPartPr>
              <p14:xfrm>
                <a:off x="5178313" y="2261153"/>
                <a:ext cx="328680" cy="59040"/>
              </p14:xfrm>
            </p:contentPart>
          </mc:Choice>
          <mc:Fallback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662ACE20-1B03-65E3-3CA1-2B19C7119C8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169313" y="2252513"/>
                  <a:ext cx="34632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3158" name="Ink 3157">
                  <a:extLst>
                    <a:ext uri="{FF2B5EF4-FFF2-40B4-BE49-F238E27FC236}">
                      <a16:creationId xmlns:a16="http://schemas.microsoft.com/office/drawing/2014/main" id="{435646DF-D809-BC84-9A39-674FDDFE6A01}"/>
                    </a:ext>
                  </a:extLst>
                </p14:cNvPr>
                <p14:cNvContentPartPr/>
                <p14:nvPr/>
              </p14:nvContentPartPr>
              <p14:xfrm>
                <a:off x="5981113" y="2277353"/>
                <a:ext cx="428760" cy="200880"/>
              </p14:xfrm>
            </p:contentPart>
          </mc:Choice>
          <mc:Fallback>
            <p:pic>
              <p:nvPicPr>
                <p:cNvPr id="3158" name="Ink 3157">
                  <a:extLst>
                    <a:ext uri="{FF2B5EF4-FFF2-40B4-BE49-F238E27FC236}">
                      <a16:creationId xmlns:a16="http://schemas.microsoft.com/office/drawing/2014/main" id="{435646DF-D809-BC84-9A39-674FDDFE6A0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972113" y="2268353"/>
                  <a:ext cx="44640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3159" name="Ink 3158">
                  <a:extLst>
                    <a:ext uri="{FF2B5EF4-FFF2-40B4-BE49-F238E27FC236}">
                      <a16:creationId xmlns:a16="http://schemas.microsoft.com/office/drawing/2014/main" id="{9E56BFA8-D00B-11F2-727A-4C77422D090D}"/>
                    </a:ext>
                  </a:extLst>
                </p14:cNvPr>
                <p14:cNvContentPartPr/>
                <p14:nvPr/>
              </p14:nvContentPartPr>
              <p14:xfrm>
                <a:off x="5936833" y="2130833"/>
                <a:ext cx="473040" cy="172080"/>
              </p14:xfrm>
            </p:contentPart>
          </mc:Choice>
          <mc:Fallback>
            <p:pic>
              <p:nvPicPr>
                <p:cNvPr id="3159" name="Ink 3158">
                  <a:extLst>
                    <a:ext uri="{FF2B5EF4-FFF2-40B4-BE49-F238E27FC236}">
                      <a16:creationId xmlns:a16="http://schemas.microsoft.com/office/drawing/2014/main" id="{9E56BFA8-D00B-11F2-727A-4C77422D090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927833" y="2122193"/>
                  <a:ext cx="490680" cy="18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90" name="Group 3089">
            <a:extLst>
              <a:ext uri="{FF2B5EF4-FFF2-40B4-BE49-F238E27FC236}">
                <a16:creationId xmlns:a16="http://schemas.microsoft.com/office/drawing/2014/main" id="{7EDC38BA-2719-9838-0876-E7D73BFD94A0}"/>
              </a:ext>
            </a:extLst>
          </p:cNvPr>
          <p:cNvGrpSpPr/>
          <p:nvPr/>
        </p:nvGrpSpPr>
        <p:grpSpPr>
          <a:xfrm>
            <a:off x="4943233" y="3302993"/>
            <a:ext cx="947880" cy="296280"/>
            <a:chOff x="4943233" y="3302993"/>
            <a:chExt cx="947880" cy="296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3161" name="Ink 3160">
                  <a:extLst>
                    <a:ext uri="{FF2B5EF4-FFF2-40B4-BE49-F238E27FC236}">
                      <a16:creationId xmlns:a16="http://schemas.microsoft.com/office/drawing/2014/main" id="{BD41C0DB-A7C3-3ADF-07C4-C194A51ED393}"/>
                    </a:ext>
                  </a:extLst>
                </p14:cNvPr>
                <p14:cNvContentPartPr/>
                <p14:nvPr/>
              </p14:nvContentPartPr>
              <p14:xfrm>
                <a:off x="4943233" y="3424313"/>
                <a:ext cx="625680" cy="147960"/>
              </p14:xfrm>
            </p:contentPart>
          </mc:Choice>
          <mc:Fallback>
            <p:pic>
              <p:nvPicPr>
                <p:cNvPr id="3161" name="Ink 3160">
                  <a:extLst>
                    <a:ext uri="{FF2B5EF4-FFF2-40B4-BE49-F238E27FC236}">
                      <a16:creationId xmlns:a16="http://schemas.microsoft.com/office/drawing/2014/main" id="{BD41C0DB-A7C3-3ADF-07C4-C194A51ED393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934593" y="3415313"/>
                  <a:ext cx="64332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3162" name="Ink 3161">
                  <a:extLst>
                    <a:ext uri="{FF2B5EF4-FFF2-40B4-BE49-F238E27FC236}">
                      <a16:creationId xmlns:a16="http://schemas.microsoft.com/office/drawing/2014/main" id="{A3B32312-504B-2190-7871-1B842181512C}"/>
                    </a:ext>
                  </a:extLst>
                </p14:cNvPr>
                <p14:cNvContentPartPr/>
                <p14:nvPr/>
              </p14:nvContentPartPr>
              <p14:xfrm>
                <a:off x="4948273" y="3496313"/>
                <a:ext cx="592560" cy="94320"/>
              </p14:xfrm>
            </p:contentPart>
          </mc:Choice>
          <mc:Fallback>
            <p:pic>
              <p:nvPicPr>
                <p:cNvPr id="3162" name="Ink 3161">
                  <a:extLst>
                    <a:ext uri="{FF2B5EF4-FFF2-40B4-BE49-F238E27FC236}">
                      <a16:creationId xmlns:a16="http://schemas.microsoft.com/office/drawing/2014/main" id="{A3B32312-504B-2190-7871-1B842181512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939633" y="3487673"/>
                  <a:ext cx="6102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3163" name="Ink 3162">
                  <a:extLst>
                    <a:ext uri="{FF2B5EF4-FFF2-40B4-BE49-F238E27FC236}">
                      <a16:creationId xmlns:a16="http://schemas.microsoft.com/office/drawing/2014/main" id="{45AF9B0D-921F-9B8B-69CC-9D026B78E183}"/>
                    </a:ext>
                  </a:extLst>
                </p14:cNvPr>
                <p14:cNvContentPartPr/>
                <p14:nvPr/>
              </p14:nvContentPartPr>
              <p14:xfrm>
                <a:off x="5778793" y="3546713"/>
                <a:ext cx="112320" cy="22320"/>
              </p14:xfrm>
            </p:contentPart>
          </mc:Choice>
          <mc:Fallback>
            <p:pic>
              <p:nvPicPr>
                <p:cNvPr id="3163" name="Ink 3162">
                  <a:extLst>
                    <a:ext uri="{FF2B5EF4-FFF2-40B4-BE49-F238E27FC236}">
                      <a16:creationId xmlns:a16="http://schemas.microsoft.com/office/drawing/2014/main" id="{45AF9B0D-921F-9B8B-69CC-9D026B78E183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769793" y="3538073"/>
                  <a:ext cx="1299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3164" name="Ink 3163">
                  <a:extLst>
                    <a:ext uri="{FF2B5EF4-FFF2-40B4-BE49-F238E27FC236}">
                      <a16:creationId xmlns:a16="http://schemas.microsoft.com/office/drawing/2014/main" id="{9CC6FB25-C2D7-F9C2-B933-1944AE59957E}"/>
                    </a:ext>
                  </a:extLst>
                </p14:cNvPr>
                <p14:cNvContentPartPr/>
                <p14:nvPr/>
              </p14:nvContentPartPr>
              <p14:xfrm>
                <a:off x="5757553" y="3587033"/>
                <a:ext cx="122760" cy="12240"/>
              </p14:xfrm>
            </p:contentPart>
          </mc:Choice>
          <mc:Fallback>
            <p:pic>
              <p:nvPicPr>
                <p:cNvPr id="3164" name="Ink 3163">
                  <a:extLst>
                    <a:ext uri="{FF2B5EF4-FFF2-40B4-BE49-F238E27FC236}">
                      <a16:creationId xmlns:a16="http://schemas.microsoft.com/office/drawing/2014/main" id="{9CC6FB25-C2D7-F9C2-B933-1944AE59957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748913" y="3578393"/>
                  <a:ext cx="14040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3166" name="Ink 3165">
                  <a:extLst>
                    <a:ext uri="{FF2B5EF4-FFF2-40B4-BE49-F238E27FC236}">
                      <a16:creationId xmlns:a16="http://schemas.microsoft.com/office/drawing/2014/main" id="{A633313A-4777-BB78-79B8-8A860DB7FBFB}"/>
                    </a:ext>
                  </a:extLst>
                </p14:cNvPr>
                <p14:cNvContentPartPr/>
                <p14:nvPr/>
              </p14:nvContentPartPr>
              <p14:xfrm>
                <a:off x="5038993" y="3302993"/>
                <a:ext cx="359280" cy="111600"/>
              </p14:xfrm>
            </p:contentPart>
          </mc:Choice>
          <mc:Fallback>
            <p:pic>
              <p:nvPicPr>
                <p:cNvPr id="3166" name="Ink 3165">
                  <a:extLst>
                    <a:ext uri="{FF2B5EF4-FFF2-40B4-BE49-F238E27FC236}">
                      <a16:creationId xmlns:a16="http://schemas.microsoft.com/office/drawing/2014/main" id="{A633313A-4777-BB78-79B8-8A860DB7FBF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030353" y="3294353"/>
                  <a:ext cx="3769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3167" name="Ink 3166">
                  <a:extLst>
                    <a:ext uri="{FF2B5EF4-FFF2-40B4-BE49-F238E27FC236}">
                      <a16:creationId xmlns:a16="http://schemas.microsoft.com/office/drawing/2014/main" id="{F22E43C2-35A2-539D-B19F-FBDAE5C9AA20}"/>
                    </a:ext>
                  </a:extLst>
                </p14:cNvPr>
                <p14:cNvContentPartPr/>
                <p14:nvPr/>
              </p14:nvContentPartPr>
              <p14:xfrm>
                <a:off x="5066353" y="3377153"/>
                <a:ext cx="317160" cy="89280"/>
              </p14:xfrm>
            </p:contentPart>
          </mc:Choice>
          <mc:Fallback>
            <p:pic>
              <p:nvPicPr>
                <p:cNvPr id="3167" name="Ink 3166">
                  <a:extLst>
                    <a:ext uri="{FF2B5EF4-FFF2-40B4-BE49-F238E27FC236}">
                      <a16:creationId xmlns:a16="http://schemas.microsoft.com/office/drawing/2014/main" id="{F22E43C2-35A2-539D-B19F-FBDAE5C9AA2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057713" y="3368153"/>
                  <a:ext cx="33480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43FBC5A4-29E6-2351-335D-EFCF4A4B5888}"/>
                    </a:ext>
                  </a:extLst>
                </p14:cNvPr>
                <p14:cNvContentPartPr/>
                <p14:nvPr/>
              </p14:nvContentPartPr>
              <p14:xfrm>
                <a:off x="5268673" y="3398033"/>
                <a:ext cx="545040" cy="117000"/>
              </p14:xfrm>
            </p:contentPart>
          </mc:Choice>
          <mc:Fallback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43FBC5A4-29E6-2351-335D-EFCF4A4B588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260033" y="3389393"/>
                  <a:ext cx="56268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FB1D88DC-AC56-9291-055F-45F09775BA23}"/>
                    </a:ext>
                  </a:extLst>
                </p14:cNvPr>
                <p14:cNvContentPartPr/>
                <p14:nvPr/>
              </p14:nvContentPartPr>
              <p14:xfrm>
                <a:off x="5270833" y="3462833"/>
                <a:ext cx="314280" cy="55800"/>
              </p14:xfrm>
            </p:contentPart>
          </mc:Choice>
          <mc:Fallback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FB1D88DC-AC56-9291-055F-45F09775BA2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262193" y="3453833"/>
                  <a:ext cx="33192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FDDCB211-8CC8-66D6-D75C-DAD7ED969D46}"/>
                    </a:ext>
                  </a:extLst>
                </p14:cNvPr>
                <p14:cNvContentPartPr/>
                <p14:nvPr/>
              </p14:nvContentPartPr>
              <p14:xfrm>
                <a:off x="5577553" y="3313433"/>
                <a:ext cx="230040" cy="106200"/>
              </p14:xfrm>
            </p:contentPart>
          </mc:Choice>
          <mc:Fallback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FDDCB211-8CC8-66D6-D75C-DAD7ED969D46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568913" y="3304433"/>
                  <a:ext cx="2476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2732AB37-0C54-77A7-A47F-1D171F37A54A}"/>
                    </a:ext>
                  </a:extLst>
                </p14:cNvPr>
                <p14:cNvContentPartPr/>
                <p14:nvPr/>
              </p14:nvContentPartPr>
              <p14:xfrm>
                <a:off x="5793193" y="3459593"/>
                <a:ext cx="87120" cy="13680"/>
              </p14:xfrm>
            </p:contentPart>
          </mc:Choice>
          <mc:Fallback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2732AB37-0C54-77A7-A47F-1D171F37A54A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784553" y="3450593"/>
                  <a:ext cx="104760" cy="31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124649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961126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Next, your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MealFare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box arrives at your doorstep.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/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369332"/>
            <a:chOff x="7315200" y="921128"/>
            <a:chExt cx="1638300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2: Unpack box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8E88DB7-76D5-1FFB-EED6-E7BAFF484177}"/>
                  </a:ext>
                </a:extLst>
              </p14:cNvPr>
              <p14:cNvContentPartPr/>
              <p14:nvPr/>
            </p14:nvContentPartPr>
            <p14:xfrm>
              <a:off x="2835768" y="1538976"/>
              <a:ext cx="3648960" cy="2557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8E88DB7-76D5-1FFB-EED6-E7BAFF4841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27128" y="1529976"/>
                <a:ext cx="3666600" cy="257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B15E49E-B13D-C1B6-DD9E-616A76816EFB}"/>
                  </a:ext>
                </a:extLst>
              </p14:cNvPr>
              <p14:cNvContentPartPr/>
              <p14:nvPr/>
            </p14:nvContentPartPr>
            <p14:xfrm>
              <a:off x="2799048" y="1415136"/>
              <a:ext cx="1279080" cy="170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B15E49E-B13D-C1B6-DD9E-616A76816EF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90408" y="1406136"/>
                <a:ext cx="129672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B1636B4-5C21-218C-797E-512168E03302}"/>
                  </a:ext>
                </a:extLst>
              </p14:cNvPr>
              <p14:cNvContentPartPr/>
              <p14:nvPr/>
            </p14:nvContentPartPr>
            <p14:xfrm>
              <a:off x="3874008" y="1626456"/>
              <a:ext cx="812880" cy="1211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B1636B4-5C21-218C-797E-512168E033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65008" y="1617816"/>
                <a:ext cx="830520" cy="122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CAE54F3-C02D-E4BB-27E4-4853D8FA346A}"/>
                  </a:ext>
                </a:extLst>
              </p14:cNvPr>
              <p14:cNvContentPartPr/>
              <p14:nvPr/>
            </p14:nvContentPartPr>
            <p14:xfrm>
              <a:off x="3122328" y="1994736"/>
              <a:ext cx="1033560" cy="19072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CAE54F3-C02D-E4BB-27E4-4853D8FA346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13328" y="1986096"/>
                <a:ext cx="1051200" cy="19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4C3CB98-5684-58DF-3249-49F998014556}"/>
                  </a:ext>
                </a:extLst>
              </p14:cNvPr>
              <p14:cNvContentPartPr/>
              <p14:nvPr/>
            </p14:nvContentPartPr>
            <p14:xfrm>
              <a:off x="3171648" y="2023896"/>
              <a:ext cx="102240" cy="20628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4C3CB98-5684-58DF-3249-49F99801455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63008" y="2014896"/>
                <a:ext cx="119880" cy="208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01E1595-EBBB-9459-71CC-8E07A8632E22}"/>
                  </a:ext>
                </a:extLst>
              </p14:cNvPr>
              <p14:cNvContentPartPr/>
              <p14:nvPr/>
            </p14:nvContentPartPr>
            <p14:xfrm>
              <a:off x="3297648" y="2788896"/>
              <a:ext cx="144360" cy="2358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01E1595-EBBB-9459-71CC-8E07A8632E2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289008" y="2780256"/>
                <a:ext cx="16200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37A9490-51F1-2559-D80B-D7E620A57687}"/>
                  </a:ext>
                </a:extLst>
              </p14:cNvPr>
              <p14:cNvContentPartPr/>
              <p14:nvPr/>
            </p14:nvContentPartPr>
            <p14:xfrm>
              <a:off x="3358128" y="2780616"/>
              <a:ext cx="147240" cy="2286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37A9490-51F1-2559-D80B-D7E620A5768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349488" y="2771976"/>
                <a:ext cx="16488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94AD9DB-3017-01F4-1C82-D5942987D6CF}"/>
                  </a:ext>
                </a:extLst>
              </p14:cNvPr>
              <p14:cNvContentPartPr/>
              <p14:nvPr/>
            </p14:nvContentPartPr>
            <p14:xfrm>
              <a:off x="6454128" y="3641016"/>
              <a:ext cx="2522160" cy="1058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94AD9DB-3017-01F4-1C82-D5942987D6C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445488" y="3632016"/>
                <a:ext cx="253980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84" name="Ink 3083">
                <a:extLst>
                  <a:ext uri="{FF2B5EF4-FFF2-40B4-BE49-F238E27FC236}">
                    <a16:creationId xmlns:a16="http://schemas.microsoft.com/office/drawing/2014/main" id="{15373207-7E57-9061-231B-A9EB316DEA1A}"/>
                  </a:ext>
                </a:extLst>
              </p14:cNvPr>
              <p14:cNvContentPartPr/>
              <p14:nvPr/>
            </p14:nvContentPartPr>
            <p14:xfrm>
              <a:off x="6707568" y="1309656"/>
              <a:ext cx="160200" cy="79200"/>
            </p14:xfrm>
          </p:contentPart>
        </mc:Choice>
        <mc:Fallback xmlns="">
          <p:pic>
            <p:nvPicPr>
              <p:cNvPr id="3084" name="Ink 3083">
                <a:extLst>
                  <a:ext uri="{FF2B5EF4-FFF2-40B4-BE49-F238E27FC236}">
                    <a16:creationId xmlns:a16="http://schemas.microsoft.com/office/drawing/2014/main" id="{15373207-7E57-9061-231B-A9EB316DEA1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698568" y="1300656"/>
                <a:ext cx="17784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93" name="Ink 3092">
                <a:extLst>
                  <a:ext uri="{FF2B5EF4-FFF2-40B4-BE49-F238E27FC236}">
                    <a16:creationId xmlns:a16="http://schemas.microsoft.com/office/drawing/2014/main" id="{FBCF18F7-444C-C0C5-BD1F-3ADBEE442A62}"/>
                  </a:ext>
                </a:extLst>
              </p14:cNvPr>
              <p14:cNvContentPartPr/>
              <p14:nvPr/>
            </p14:nvContentPartPr>
            <p14:xfrm>
              <a:off x="6335688" y="1880976"/>
              <a:ext cx="868680" cy="489600"/>
            </p14:xfrm>
          </p:contentPart>
        </mc:Choice>
        <mc:Fallback xmlns="">
          <p:pic>
            <p:nvPicPr>
              <p:cNvPr id="3093" name="Ink 3092">
                <a:extLst>
                  <a:ext uri="{FF2B5EF4-FFF2-40B4-BE49-F238E27FC236}">
                    <a16:creationId xmlns:a16="http://schemas.microsoft.com/office/drawing/2014/main" id="{FBCF18F7-444C-C0C5-BD1F-3ADBEE442A6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327048" y="1872336"/>
                <a:ext cx="886320" cy="50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94" name="Ink 3093">
                <a:extLst>
                  <a:ext uri="{FF2B5EF4-FFF2-40B4-BE49-F238E27FC236}">
                    <a16:creationId xmlns:a16="http://schemas.microsoft.com/office/drawing/2014/main" id="{7B9664E2-AF31-95B9-0239-5FE30A16E717}"/>
                  </a:ext>
                </a:extLst>
              </p14:cNvPr>
              <p14:cNvContentPartPr/>
              <p14:nvPr/>
            </p14:nvContentPartPr>
            <p14:xfrm>
              <a:off x="6295728" y="1712136"/>
              <a:ext cx="494640" cy="760680"/>
            </p14:xfrm>
          </p:contentPart>
        </mc:Choice>
        <mc:Fallback xmlns="">
          <p:pic>
            <p:nvPicPr>
              <p:cNvPr id="3094" name="Ink 3093">
                <a:extLst>
                  <a:ext uri="{FF2B5EF4-FFF2-40B4-BE49-F238E27FC236}">
                    <a16:creationId xmlns:a16="http://schemas.microsoft.com/office/drawing/2014/main" id="{7B9664E2-AF31-95B9-0239-5FE30A16E717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287088" y="1703496"/>
                <a:ext cx="512280" cy="77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102" name="Ink 3101">
                <a:extLst>
                  <a:ext uri="{FF2B5EF4-FFF2-40B4-BE49-F238E27FC236}">
                    <a16:creationId xmlns:a16="http://schemas.microsoft.com/office/drawing/2014/main" id="{91AEB315-5474-C459-2FDE-245A49221077}"/>
                  </a:ext>
                </a:extLst>
              </p14:cNvPr>
              <p14:cNvContentPartPr/>
              <p14:nvPr/>
            </p14:nvContentPartPr>
            <p14:xfrm>
              <a:off x="6880368" y="1966296"/>
              <a:ext cx="50400" cy="460440"/>
            </p14:xfrm>
          </p:contentPart>
        </mc:Choice>
        <mc:Fallback xmlns="">
          <p:pic>
            <p:nvPicPr>
              <p:cNvPr id="3102" name="Ink 3101">
                <a:extLst>
                  <a:ext uri="{FF2B5EF4-FFF2-40B4-BE49-F238E27FC236}">
                    <a16:creationId xmlns:a16="http://schemas.microsoft.com/office/drawing/2014/main" id="{91AEB315-5474-C459-2FDE-245A4922107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871728" y="1957656"/>
                <a:ext cx="6804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76" name="Ink 3175">
                <a:extLst>
                  <a:ext uri="{FF2B5EF4-FFF2-40B4-BE49-F238E27FC236}">
                    <a16:creationId xmlns:a16="http://schemas.microsoft.com/office/drawing/2014/main" id="{4E4B5E31-9F4D-87CE-26E4-192CE2B6FD62}"/>
                  </a:ext>
                </a:extLst>
              </p14:cNvPr>
              <p14:cNvContentPartPr/>
              <p14:nvPr/>
            </p14:nvContentPartPr>
            <p14:xfrm>
              <a:off x="6556008" y="1542576"/>
              <a:ext cx="360" cy="5400"/>
            </p14:xfrm>
          </p:contentPart>
        </mc:Choice>
        <mc:Fallback xmlns="">
          <p:pic>
            <p:nvPicPr>
              <p:cNvPr id="3176" name="Ink 3175">
                <a:extLst>
                  <a:ext uri="{FF2B5EF4-FFF2-40B4-BE49-F238E27FC236}">
                    <a16:creationId xmlns:a16="http://schemas.microsoft.com/office/drawing/2014/main" id="{4E4B5E31-9F4D-87CE-26E4-192CE2B6FD6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547368" y="1533936"/>
                <a:ext cx="1800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175" name="Ink 3174">
                <a:extLst>
                  <a:ext uri="{FF2B5EF4-FFF2-40B4-BE49-F238E27FC236}">
                    <a16:creationId xmlns:a16="http://schemas.microsoft.com/office/drawing/2014/main" id="{43147030-F69F-9B1D-650C-05847BC3A62F}"/>
                  </a:ext>
                </a:extLst>
              </p14:cNvPr>
              <p14:cNvContentPartPr/>
              <p14:nvPr/>
            </p14:nvContentPartPr>
            <p14:xfrm>
              <a:off x="6571848" y="1204176"/>
              <a:ext cx="521640" cy="581040"/>
            </p14:xfrm>
          </p:contentPart>
        </mc:Choice>
        <mc:Fallback xmlns="">
          <p:pic>
            <p:nvPicPr>
              <p:cNvPr id="3175" name="Ink 3174">
                <a:extLst>
                  <a:ext uri="{FF2B5EF4-FFF2-40B4-BE49-F238E27FC236}">
                    <a16:creationId xmlns:a16="http://schemas.microsoft.com/office/drawing/2014/main" id="{43147030-F69F-9B1D-650C-05847BC3A62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563208" y="1195176"/>
                <a:ext cx="539280" cy="5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075" name="Ink 3074">
                <a:extLst>
                  <a:ext uri="{FF2B5EF4-FFF2-40B4-BE49-F238E27FC236}">
                    <a16:creationId xmlns:a16="http://schemas.microsoft.com/office/drawing/2014/main" id="{E63B8EBD-E57C-4E40-2610-17BDB45BD840}"/>
                  </a:ext>
                </a:extLst>
              </p14:cNvPr>
              <p14:cNvContentPartPr/>
              <p14:nvPr/>
            </p14:nvContentPartPr>
            <p14:xfrm>
              <a:off x="6916728" y="1357176"/>
              <a:ext cx="124560" cy="175680"/>
            </p14:xfrm>
          </p:contentPart>
        </mc:Choice>
        <mc:Fallback xmlns="">
          <p:pic>
            <p:nvPicPr>
              <p:cNvPr id="3075" name="Ink 3074">
                <a:extLst>
                  <a:ext uri="{FF2B5EF4-FFF2-40B4-BE49-F238E27FC236}">
                    <a16:creationId xmlns:a16="http://schemas.microsoft.com/office/drawing/2014/main" id="{E63B8EBD-E57C-4E40-2610-17BDB45BD84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908088" y="1348176"/>
                <a:ext cx="14220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172" name="Ink 3171">
                <a:extLst>
                  <a:ext uri="{FF2B5EF4-FFF2-40B4-BE49-F238E27FC236}">
                    <a16:creationId xmlns:a16="http://schemas.microsoft.com/office/drawing/2014/main" id="{37A1F2D6-8578-7F88-D3E1-195D1534F7A4}"/>
                  </a:ext>
                </a:extLst>
              </p14:cNvPr>
              <p14:cNvContentPartPr/>
              <p14:nvPr/>
            </p14:nvContentPartPr>
            <p14:xfrm>
              <a:off x="6549168" y="938856"/>
              <a:ext cx="582120" cy="368280"/>
            </p14:xfrm>
          </p:contentPart>
        </mc:Choice>
        <mc:Fallback xmlns="">
          <p:pic>
            <p:nvPicPr>
              <p:cNvPr id="3172" name="Ink 3171">
                <a:extLst>
                  <a:ext uri="{FF2B5EF4-FFF2-40B4-BE49-F238E27FC236}">
                    <a16:creationId xmlns:a16="http://schemas.microsoft.com/office/drawing/2014/main" id="{37A1F2D6-8578-7F88-D3E1-195D1534F7A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540528" y="929856"/>
                <a:ext cx="5997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078" name="Ink 3077">
                <a:extLst>
                  <a:ext uri="{FF2B5EF4-FFF2-40B4-BE49-F238E27FC236}">
                    <a16:creationId xmlns:a16="http://schemas.microsoft.com/office/drawing/2014/main" id="{A3C9AAC8-DEB6-2303-207F-0431F6C5DD70}"/>
                  </a:ext>
                </a:extLst>
              </p14:cNvPr>
              <p14:cNvContentPartPr/>
              <p14:nvPr/>
            </p14:nvContentPartPr>
            <p14:xfrm>
              <a:off x="6936528" y="1229376"/>
              <a:ext cx="388080" cy="11880"/>
            </p14:xfrm>
          </p:contentPart>
        </mc:Choice>
        <mc:Fallback xmlns="">
          <p:pic>
            <p:nvPicPr>
              <p:cNvPr id="3078" name="Ink 3077">
                <a:extLst>
                  <a:ext uri="{FF2B5EF4-FFF2-40B4-BE49-F238E27FC236}">
                    <a16:creationId xmlns:a16="http://schemas.microsoft.com/office/drawing/2014/main" id="{A3C9AAC8-DEB6-2303-207F-0431F6C5DD7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927888" y="1220736"/>
                <a:ext cx="4057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174" name="Ink 3173">
                <a:extLst>
                  <a:ext uri="{FF2B5EF4-FFF2-40B4-BE49-F238E27FC236}">
                    <a16:creationId xmlns:a16="http://schemas.microsoft.com/office/drawing/2014/main" id="{89F7595D-0A0E-1643-7A90-290882532739}"/>
                  </a:ext>
                </a:extLst>
              </p14:cNvPr>
              <p14:cNvContentPartPr/>
              <p14:nvPr/>
            </p14:nvContentPartPr>
            <p14:xfrm>
              <a:off x="6459528" y="1360056"/>
              <a:ext cx="195840" cy="245160"/>
            </p14:xfrm>
          </p:contentPart>
        </mc:Choice>
        <mc:Fallback xmlns="">
          <p:pic>
            <p:nvPicPr>
              <p:cNvPr id="3174" name="Ink 3173">
                <a:extLst>
                  <a:ext uri="{FF2B5EF4-FFF2-40B4-BE49-F238E27FC236}">
                    <a16:creationId xmlns:a16="http://schemas.microsoft.com/office/drawing/2014/main" id="{89F7595D-0A0E-1643-7A90-29088253273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450888" y="1351416"/>
                <a:ext cx="21348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106" name="Ink 3105">
                <a:extLst>
                  <a:ext uri="{FF2B5EF4-FFF2-40B4-BE49-F238E27FC236}">
                    <a16:creationId xmlns:a16="http://schemas.microsoft.com/office/drawing/2014/main" id="{FABEB1F3-44C1-4D3A-CF0B-8A2BCF9B5438}"/>
                  </a:ext>
                </a:extLst>
              </p14:cNvPr>
              <p14:cNvContentPartPr/>
              <p14:nvPr/>
            </p14:nvContentPartPr>
            <p14:xfrm>
              <a:off x="6590568" y="2486856"/>
              <a:ext cx="752400" cy="1023480"/>
            </p14:xfrm>
          </p:contentPart>
        </mc:Choice>
        <mc:Fallback xmlns="">
          <p:pic>
            <p:nvPicPr>
              <p:cNvPr id="3106" name="Ink 3105">
                <a:extLst>
                  <a:ext uri="{FF2B5EF4-FFF2-40B4-BE49-F238E27FC236}">
                    <a16:creationId xmlns:a16="http://schemas.microsoft.com/office/drawing/2014/main" id="{FABEB1F3-44C1-4D3A-CF0B-8A2BCF9B5438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581568" y="2477856"/>
                <a:ext cx="770040" cy="10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24" name="Ink 3123">
                <a:extLst>
                  <a:ext uri="{FF2B5EF4-FFF2-40B4-BE49-F238E27FC236}">
                    <a16:creationId xmlns:a16="http://schemas.microsoft.com/office/drawing/2014/main" id="{DA07DDC1-BEBA-2EA2-1249-0BA1454A1447}"/>
                  </a:ext>
                </a:extLst>
              </p14:cNvPr>
              <p14:cNvContentPartPr/>
              <p14:nvPr/>
            </p14:nvContentPartPr>
            <p14:xfrm>
              <a:off x="7935683" y="1204871"/>
              <a:ext cx="35854" cy="65636"/>
            </p14:xfrm>
          </p:contentPart>
        </mc:Choice>
        <mc:Fallback xmlns="">
          <p:pic>
            <p:nvPicPr>
              <p:cNvPr id="3124" name="Ink 3123">
                <a:extLst>
                  <a:ext uri="{FF2B5EF4-FFF2-40B4-BE49-F238E27FC236}">
                    <a16:creationId xmlns:a16="http://schemas.microsoft.com/office/drawing/2014/main" id="{DA07DDC1-BEBA-2EA2-1249-0BA1454A144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927078" y="1196216"/>
                <a:ext cx="53422" cy="833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50" name="Ink 3149">
                <a:extLst>
                  <a:ext uri="{FF2B5EF4-FFF2-40B4-BE49-F238E27FC236}">
                    <a16:creationId xmlns:a16="http://schemas.microsoft.com/office/drawing/2014/main" id="{02AEB536-CFC3-9037-E3E6-3E09FD1F9714}"/>
                  </a:ext>
                </a:extLst>
              </p14:cNvPr>
              <p14:cNvContentPartPr/>
              <p14:nvPr/>
            </p14:nvContentPartPr>
            <p14:xfrm>
              <a:off x="8409787" y="2424450"/>
              <a:ext cx="140030" cy="231761"/>
            </p14:xfrm>
          </p:contentPart>
        </mc:Choice>
        <mc:Fallback xmlns="">
          <p:pic>
            <p:nvPicPr>
              <p:cNvPr id="3150" name="Ink 3149">
                <a:extLst>
                  <a:ext uri="{FF2B5EF4-FFF2-40B4-BE49-F238E27FC236}">
                    <a16:creationId xmlns:a16="http://schemas.microsoft.com/office/drawing/2014/main" id="{02AEB536-CFC3-9037-E3E6-3E09FD1F971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8400788" y="2415453"/>
                <a:ext cx="157669" cy="2493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152" name="Ink 3151">
                <a:extLst>
                  <a:ext uri="{FF2B5EF4-FFF2-40B4-BE49-F238E27FC236}">
                    <a16:creationId xmlns:a16="http://schemas.microsoft.com/office/drawing/2014/main" id="{2404BF0E-9EAA-9326-34A4-8106FFA619E1}"/>
                  </a:ext>
                </a:extLst>
              </p14:cNvPr>
              <p14:cNvContentPartPr/>
              <p14:nvPr/>
            </p14:nvContentPartPr>
            <p14:xfrm>
              <a:off x="8035750" y="1734784"/>
              <a:ext cx="50171" cy="138158"/>
            </p14:xfrm>
          </p:contentPart>
        </mc:Choice>
        <mc:Fallback xmlns="">
          <p:pic>
            <p:nvPicPr>
              <p:cNvPr id="3152" name="Ink 3151">
                <a:extLst>
                  <a:ext uri="{FF2B5EF4-FFF2-40B4-BE49-F238E27FC236}">
                    <a16:creationId xmlns:a16="http://schemas.microsoft.com/office/drawing/2014/main" id="{2404BF0E-9EAA-9326-34A4-8106FFA619E1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027087" y="1725789"/>
                <a:ext cx="67857" cy="1557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158" name="Ink 3157">
                <a:extLst>
                  <a:ext uri="{FF2B5EF4-FFF2-40B4-BE49-F238E27FC236}">
                    <a16:creationId xmlns:a16="http://schemas.microsoft.com/office/drawing/2014/main" id="{BC0DBF4D-8FF0-7712-61D6-AC23D1AEF959}"/>
                  </a:ext>
                </a:extLst>
              </p14:cNvPr>
              <p14:cNvContentPartPr/>
              <p14:nvPr/>
            </p14:nvContentPartPr>
            <p14:xfrm>
              <a:off x="8067575" y="2405355"/>
              <a:ext cx="32199" cy="869009"/>
            </p14:xfrm>
          </p:contentPart>
        </mc:Choice>
        <mc:Fallback xmlns="">
          <p:pic>
            <p:nvPicPr>
              <p:cNvPr id="3158" name="Ink 3157">
                <a:extLst>
                  <a:ext uri="{FF2B5EF4-FFF2-40B4-BE49-F238E27FC236}">
                    <a16:creationId xmlns:a16="http://schemas.microsoft.com/office/drawing/2014/main" id="{BC0DBF4D-8FF0-7712-61D6-AC23D1AEF95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8058892" y="2396355"/>
                <a:ext cx="49927" cy="8866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C0FFC5B-9338-E424-E6F9-AA6D3BA6C3B5}"/>
                  </a:ext>
                </a:extLst>
              </p14:cNvPr>
              <p14:cNvContentPartPr/>
              <p14:nvPr/>
            </p14:nvContentPartPr>
            <p14:xfrm>
              <a:off x="4572048" y="4022616"/>
              <a:ext cx="907560" cy="46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C0FFC5B-9338-E424-E6F9-AA6D3BA6C3B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4563408" y="4013616"/>
                <a:ext cx="925200" cy="4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C0CC549-622C-9A91-B271-C122DD047893}"/>
                  </a:ext>
                </a:extLst>
              </p14:cNvPr>
              <p14:cNvContentPartPr/>
              <p14:nvPr/>
            </p14:nvContentPartPr>
            <p14:xfrm>
              <a:off x="4861848" y="3805536"/>
              <a:ext cx="367920" cy="415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C0CC549-622C-9A91-B271-C122DD047893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4853208" y="3796536"/>
                <a:ext cx="385560" cy="4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C35B7F3-0FC1-00D4-1F87-A82A971E4EE0}"/>
                  </a:ext>
                </a:extLst>
              </p14:cNvPr>
              <p14:cNvContentPartPr/>
              <p14:nvPr/>
            </p14:nvContentPartPr>
            <p14:xfrm>
              <a:off x="4985328" y="3974376"/>
              <a:ext cx="103680" cy="121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C35B7F3-0FC1-00D4-1F87-A82A971E4EE0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976688" y="3965376"/>
                <a:ext cx="12132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D6A3EDB-0D6C-95DB-FFB0-A983B34C6C67}"/>
                  </a:ext>
                </a:extLst>
              </p14:cNvPr>
              <p14:cNvContentPartPr/>
              <p14:nvPr/>
            </p14:nvContentPartPr>
            <p14:xfrm>
              <a:off x="5845008" y="3404496"/>
              <a:ext cx="331200" cy="2278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D6A3EDB-0D6C-95DB-FFB0-A983B34C6C6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836368" y="3395856"/>
                <a:ext cx="34884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AC0A37A-841C-8BF2-3234-0A843717447A}"/>
                  </a:ext>
                </a:extLst>
              </p14:cNvPr>
              <p14:cNvContentPartPr/>
              <p14:nvPr/>
            </p14:nvContentPartPr>
            <p14:xfrm>
              <a:off x="5424168" y="3770256"/>
              <a:ext cx="779760" cy="399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AC0A37A-841C-8BF2-3234-0A843717447A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415528" y="3761256"/>
                <a:ext cx="79740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160" name="Ink 3159">
                <a:extLst>
                  <a:ext uri="{FF2B5EF4-FFF2-40B4-BE49-F238E27FC236}">
                    <a16:creationId xmlns:a16="http://schemas.microsoft.com/office/drawing/2014/main" id="{187B507E-5019-2A74-D1A4-F90C7B2F5854}"/>
                  </a:ext>
                </a:extLst>
              </p14:cNvPr>
              <p14:cNvContentPartPr/>
              <p14:nvPr/>
            </p14:nvContentPartPr>
            <p14:xfrm>
              <a:off x="8232690" y="2616149"/>
              <a:ext cx="264709" cy="730851"/>
            </p14:xfrm>
          </p:contentPart>
        </mc:Choice>
        <mc:Fallback xmlns="">
          <p:pic>
            <p:nvPicPr>
              <p:cNvPr id="3160" name="Ink 3159">
                <a:extLst>
                  <a:ext uri="{FF2B5EF4-FFF2-40B4-BE49-F238E27FC236}">
                    <a16:creationId xmlns:a16="http://schemas.microsoft.com/office/drawing/2014/main" id="{187B507E-5019-2A74-D1A4-F90C7B2F585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223699" y="2607148"/>
                <a:ext cx="282332" cy="7484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161" name="Ink 3160">
                <a:extLst>
                  <a:ext uri="{FF2B5EF4-FFF2-40B4-BE49-F238E27FC236}">
                    <a16:creationId xmlns:a16="http://schemas.microsoft.com/office/drawing/2014/main" id="{A8E606D3-132F-3DC8-5AE2-4D499558539B}"/>
                  </a:ext>
                </a:extLst>
              </p14:cNvPr>
              <p14:cNvContentPartPr/>
              <p14:nvPr/>
            </p14:nvContentPartPr>
            <p14:xfrm>
              <a:off x="8081428" y="3177766"/>
              <a:ext cx="185334" cy="153509"/>
            </p14:xfrm>
          </p:contentPart>
        </mc:Choice>
        <mc:Fallback xmlns="">
          <p:pic>
            <p:nvPicPr>
              <p:cNvPr id="3161" name="Ink 3160">
                <a:extLst>
                  <a:ext uri="{FF2B5EF4-FFF2-40B4-BE49-F238E27FC236}">
                    <a16:creationId xmlns:a16="http://schemas.microsoft.com/office/drawing/2014/main" id="{A8E606D3-132F-3DC8-5AE2-4D499558539B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8072791" y="3168778"/>
                <a:ext cx="202968" cy="1711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163" name="Ink 3162">
                <a:extLst>
                  <a:ext uri="{FF2B5EF4-FFF2-40B4-BE49-F238E27FC236}">
                    <a16:creationId xmlns:a16="http://schemas.microsoft.com/office/drawing/2014/main" id="{2C81303F-F42C-C5FB-E896-8CA17B2296FF}"/>
                  </a:ext>
                </a:extLst>
              </p14:cNvPr>
              <p14:cNvContentPartPr/>
              <p14:nvPr/>
            </p14:nvContentPartPr>
            <p14:xfrm>
              <a:off x="7884487" y="3278483"/>
              <a:ext cx="296534" cy="198438"/>
            </p14:xfrm>
          </p:contentPart>
        </mc:Choice>
        <mc:Fallback xmlns="">
          <p:pic>
            <p:nvPicPr>
              <p:cNvPr id="3163" name="Ink 3162">
                <a:extLst>
                  <a:ext uri="{FF2B5EF4-FFF2-40B4-BE49-F238E27FC236}">
                    <a16:creationId xmlns:a16="http://schemas.microsoft.com/office/drawing/2014/main" id="{2C81303F-F42C-C5FB-E896-8CA17B2296F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875850" y="3269840"/>
                <a:ext cx="314168" cy="2160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164" name="Ink 3163">
                <a:extLst>
                  <a:ext uri="{FF2B5EF4-FFF2-40B4-BE49-F238E27FC236}">
                    <a16:creationId xmlns:a16="http://schemas.microsoft.com/office/drawing/2014/main" id="{9A2D0734-F74D-1691-F30A-E3A7F164FC05}"/>
                  </a:ext>
                </a:extLst>
              </p14:cNvPr>
              <p14:cNvContentPartPr/>
              <p14:nvPr/>
            </p14:nvContentPartPr>
            <p14:xfrm>
              <a:off x="8218837" y="3284848"/>
              <a:ext cx="268828" cy="190950"/>
            </p14:xfrm>
          </p:contentPart>
        </mc:Choice>
        <mc:Fallback xmlns="">
          <p:pic>
            <p:nvPicPr>
              <p:cNvPr id="3164" name="Ink 3163">
                <a:extLst>
                  <a:ext uri="{FF2B5EF4-FFF2-40B4-BE49-F238E27FC236}">
                    <a16:creationId xmlns:a16="http://schemas.microsoft.com/office/drawing/2014/main" id="{9A2D0734-F74D-1691-F30A-E3A7F164FC05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209840" y="3276201"/>
                <a:ext cx="286462" cy="2086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166" name="Ink 3165">
                <a:extLst>
                  <a:ext uri="{FF2B5EF4-FFF2-40B4-BE49-F238E27FC236}">
                    <a16:creationId xmlns:a16="http://schemas.microsoft.com/office/drawing/2014/main" id="{BFD7EAAF-CA74-61D7-9AD2-CEEBD4744231}"/>
                  </a:ext>
                </a:extLst>
              </p14:cNvPr>
              <p14:cNvContentPartPr/>
              <p14:nvPr/>
            </p14:nvContentPartPr>
            <p14:xfrm>
              <a:off x="8121490" y="1703334"/>
              <a:ext cx="196566" cy="227642"/>
            </p14:xfrm>
          </p:contentPart>
        </mc:Choice>
        <mc:Fallback xmlns="">
          <p:pic>
            <p:nvPicPr>
              <p:cNvPr id="3166" name="Ink 3165">
                <a:extLst>
                  <a:ext uri="{FF2B5EF4-FFF2-40B4-BE49-F238E27FC236}">
                    <a16:creationId xmlns:a16="http://schemas.microsoft.com/office/drawing/2014/main" id="{BFD7EAAF-CA74-61D7-9AD2-CEEBD474423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112490" y="1694703"/>
                <a:ext cx="214207" cy="2452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168" name="Ink 3167">
                <a:extLst>
                  <a:ext uri="{FF2B5EF4-FFF2-40B4-BE49-F238E27FC236}">
                    <a16:creationId xmlns:a16="http://schemas.microsoft.com/office/drawing/2014/main" id="{9CCBC75A-ED14-D13B-1E42-71597FA73119}"/>
                  </a:ext>
                </a:extLst>
              </p14:cNvPr>
              <p14:cNvContentPartPr/>
              <p14:nvPr/>
            </p14:nvContentPartPr>
            <p14:xfrm>
              <a:off x="6199280" y="2785000"/>
              <a:ext cx="6120" cy="14040"/>
            </p14:xfrm>
          </p:contentPart>
        </mc:Choice>
        <mc:Fallback xmlns="">
          <p:pic>
            <p:nvPicPr>
              <p:cNvPr id="3168" name="Ink 3167">
                <a:extLst>
                  <a:ext uri="{FF2B5EF4-FFF2-40B4-BE49-F238E27FC236}">
                    <a16:creationId xmlns:a16="http://schemas.microsoft.com/office/drawing/2014/main" id="{9CCBC75A-ED14-D13B-1E42-71597FA73119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190280" y="2776000"/>
                <a:ext cx="2376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169" name="Ink 3168">
                <a:extLst>
                  <a:ext uri="{FF2B5EF4-FFF2-40B4-BE49-F238E27FC236}">
                    <a16:creationId xmlns:a16="http://schemas.microsoft.com/office/drawing/2014/main" id="{44B0782E-5F27-F3C9-5F58-EA777A4D3C64}"/>
                  </a:ext>
                </a:extLst>
              </p14:cNvPr>
              <p14:cNvContentPartPr/>
              <p14:nvPr/>
            </p14:nvContentPartPr>
            <p14:xfrm>
              <a:off x="6698240" y="3341560"/>
              <a:ext cx="88560" cy="13320"/>
            </p14:xfrm>
          </p:contentPart>
        </mc:Choice>
        <mc:Fallback xmlns="">
          <p:pic>
            <p:nvPicPr>
              <p:cNvPr id="3169" name="Ink 3168">
                <a:extLst>
                  <a:ext uri="{FF2B5EF4-FFF2-40B4-BE49-F238E27FC236}">
                    <a16:creationId xmlns:a16="http://schemas.microsoft.com/office/drawing/2014/main" id="{44B0782E-5F27-F3C9-5F58-EA777A4D3C64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689600" y="3332920"/>
                <a:ext cx="10620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170" name="Ink 3169">
                <a:extLst>
                  <a:ext uri="{FF2B5EF4-FFF2-40B4-BE49-F238E27FC236}">
                    <a16:creationId xmlns:a16="http://schemas.microsoft.com/office/drawing/2014/main" id="{1F0023F2-B551-C58D-5286-1B21971F09C2}"/>
                  </a:ext>
                </a:extLst>
              </p14:cNvPr>
              <p14:cNvContentPartPr/>
              <p14:nvPr/>
            </p14:nvContentPartPr>
            <p14:xfrm>
              <a:off x="7040600" y="3298000"/>
              <a:ext cx="85320" cy="7920"/>
            </p14:xfrm>
          </p:contentPart>
        </mc:Choice>
        <mc:Fallback xmlns="">
          <p:pic>
            <p:nvPicPr>
              <p:cNvPr id="3170" name="Ink 3169">
                <a:extLst>
                  <a:ext uri="{FF2B5EF4-FFF2-40B4-BE49-F238E27FC236}">
                    <a16:creationId xmlns:a16="http://schemas.microsoft.com/office/drawing/2014/main" id="{1F0023F2-B551-C58D-5286-1B21971F09C2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031600" y="3289360"/>
                <a:ext cx="102960" cy="2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3217" name="Ink 3216">
                <a:extLst>
                  <a:ext uri="{FF2B5EF4-FFF2-40B4-BE49-F238E27FC236}">
                    <a16:creationId xmlns:a16="http://schemas.microsoft.com/office/drawing/2014/main" id="{02D0DD83-0267-1D0E-DAE5-D922F2C030C1}"/>
                  </a:ext>
                </a:extLst>
              </p14:cNvPr>
              <p14:cNvContentPartPr/>
              <p14:nvPr/>
            </p14:nvContentPartPr>
            <p14:xfrm>
              <a:off x="4900380" y="2910390"/>
              <a:ext cx="26640" cy="727200"/>
            </p14:xfrm>
          </p:contentPart>
        </mc:Choice>
        <mc:Fallback xmlns="">
          <p:pic>
            <p:nvPicPr>
              <p:cNvPr id="3217" name="Ink 3216">
                <a:extLst>
                  <a:ext uri="{FF2B5EF4-FFF2-40B4-BE49-F238E27FC236}">
                    <a16:creationId xmlns:a16="http://schemas.microsoft.com/office/drawing/2014/main" id="{02D0DD83-0267-1D0E-DAE5-D922F2C030C1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4891740" y="2901390"/>
                <a:ext cx="44280" cy="74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3219" name="Ink 3218">
                <a:extLst>
                  <a:ext uri="{FF2B5EF4-FFF2-40B4-BE49-F238E27FC236}">
                    <a16:creationId xmlns:a16="http://schemas.microsoft.com/office/drawing/2014/main" id="{ACC0888E-37B2-9848-08A5-306602CB3929}"/>
                  </a:ext>
                </a:extLst>
              </p14:cNvPr>
              <p14:cNvContentPartPr/>
              <p14:nvPr/>
            </p14:nvContentPartPr>
            <p14:xfrm>
              <a:off x="6776700" y="883950"/>
              <a:ext cx="84240" cy="51840"/>
            </p14:xfrm>
          </p:contentPart>
        </mc:Choice>
        <mc:Fallback xmlns="">
          <p:pic>
            <p:nvPicPr>
              <p:cNvPr id="3219" name="Ink 3218">
                <a:extLst>
                  <a:ext uri="{FF2B5EF4-FFF2-40B4-BE49-F238E27FC236}">
                    <a16:creationId xmlns:a16="http://schemas.microsoft.com/office/drawing/2014/main" id="{ACC0888E-37B2-9848-08A5-306602CB3929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6768060" y="875310"/>
                <a:ext cx="101880" cy="69480"/>
              </a:xfrm>
              <a:prstGeom prst="rect">
                <a:avLst/>
              </a:prstGeom>
            </p:spPr>
          </p:pic>
        </mc:Fallback>
      </mc:AlternateContent>
      <p:grpSp>
        <p:nvGrpSpPr>
          <p:cNvPr id="3221" name="Group 3220">
            <a:extLst>
              <a:ext uri="{FF2B5EF4-FFF2-40B4-BE49-F238E27FC236}">
                <a16:creationId xmlns:a16="http://schemas.microsoft.com/office/drawing/2014/main" id="{248F86AD-09D6-7D5D-0A47-7FF804A19D08}"/>
              </a:ext>
            </a:extLst>
          </p:cNvPr>
          <p:cNvGrpSpPr/>
          <p:nvPr/>
        </p:nvGrpSpPr>
        <p:grpSpPr>
          <a:xfrm>
            <a:off x="4216740" y="150270"/>
            <a:ext cx="4745880" cy="2602800"/>
            <a:chOff x="4216740" y="150270"/>
            <a:chExt cx="4745880" cy="260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E5CCCC4E-CCD3-0248-B68C-CDA3CB116A0A}"/>
                    </a:ext>
                  </a:extLst>
                </p14:cNvPr>
                <p14:cNvContentPartPr/>
                <p14:nvPr/>
              </p14:nvContentPartPr>
              <p14:xfrm>
                <a:off x="7891732" y="1219041"/>
                <a:ext cx="390059" cy="393819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E5CCCC4E-CCD3-0248-B68C-CDA3CB116A0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883088" y="1210401"/>
                  <a:ext cx="407707" cy="4114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31599388-5F8A-8D61-FC99-45CD9752FE0F}"/>
                    </a:ext>
                  </a:extLst>
                </p14:cNvPr>
                <p14:cNvContentPartPr/>
                <p14:nvPr/>
              </p14:nvContentPartPr>
              <p14:xfrm>
                <a:off x="7893468" y="1023577"/>
                <a:ext cx="231029" cy="403938"/>
              </p14:xfrm>
            </p:contentPart>
          </mc:Choice>
          <mc:Fallback xmlns=""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31599388-5F8A-8D61-FC99-45CD9752FE0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884472" y="1014577"/>
                  <a:ext cx="248662" cy="42157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C1F98F8D-F275-DF69-C297-4A823E4DD00D}"/>
                    </a:ext>
                  </a:extLst>
                </p14:cNvPr>
                <p14:cNvContentPartPr/>
                <p14:nvPr/>
              </p14:nvContentPartPr>
              <p14:xfrm>
                <a:off x="7864553" y="968928"/>
                <a:ext cx="334832" cy="693665"/>
              </p14:xfrm>
            </p:contentPart>
          </mc:Choice>
          <mc:Fallback xmlns=""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C1F98F8D-F275-DF69-C297-4A823E4DD00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855921" y="959929"/>
                  <a:ext cx="352455" cy="7113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DEEF061D-7086-8CFF-5027-AD3A245FBFD3}"/>
                    </a:ext>
                  </a:extLst>
                </p14:cNvPr>
                <p14:cNvContentPartPr/>
                <p14:nvPr/>
              </p14:nvContentPartPr>
              <p14:xfrm>
                <a:off x="8115244" y="1035721"/>
                <a:ext cx="201535" cy="561235"/>
              </p14:xfrm>
            </p:contentPart>
          </mc:Choice>
          <mc:Fallback xmlns=""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DEEF061D-7086-8CFF-5027-AD3A245FBFD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8106247" y="1026721"/>
                  <a:ext cx="219169" cy="5788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748CD841-8463-959F-0739-86E881D2C03B}"/>
                    </a:ext>
                  </a:extLst>
                </p14:cNvPr>
                <p14:cNvContentPartPr/>
                <p14:nvPr/>
              </p14:nvContentPartPr>
              <p14:xfrm>
                <a:off x="8194758" y="938857"/>
                <a:ext cx="292908" cy="719398"/>
              </p14:xfrm>
            </p:contentPart>
          </mc:Choice>
          <mc:Fallback xmlns=""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748CD841-8463-959F-0739-86E881D2C03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8186122" y="929856"/>
                  <a:ext cx="310540" cy="7370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118" name="Ink 3117">
                  <a:extLst>
                    <a:ext uri="{FF2B5EF4-FFF2-40B4-BE49-F238E27FC236}">
                      <a16:creationId xmlns:a16="http://schemas.microsoft.com/office/drawing/2014/main" id="{DCE3FB71-C0EA-375A-7BCC-E801E6D7A56D}"/>
                    </a:ext>
                  </a:extLst>
                </p14:cNvPr>
                <p14:cNvContentPartPr/>
                <p14:nvPr/>
              </p14:nvContentPartPr>
              <p14:xfrm>
                <a:off x="8010861" y="1267906"/>
                <a:ext cx="80094" cy="117104"/>
              </p14:xfrm>
            </p:contentPart>
          </mc:Choice>
          <mc:Fallback xmlns="">
            <p:pic>
              <p:nvPicPr>
                <p:cNvPr id="3118" name="Ink 3117">
                  <a:extLst>
                    <a:ext uri="{FF2B5EF4-FFF2-40B4-BE49-F238E27FC236}">
                      <a16:creationId xmlns:a16="http://schemas.microsoft.com/office/drawing/2014/main" id="{DCE3FB71-C0EA-375A-7BCC-E801E6D7A56D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8001882" y="1258926"/>
                  <a:ext cx="97693" cy="1347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B5CCC87B-59DD-EAAE-5D73-C4604202107D}"/>
                    </a:ext>
                  </a:extLst>
                </p14:cNvPr>
                <p14:cNvContentPartPr/>
                <p14:nvPr/>
              </p14:nvContentPartPr>
              <p14:xfrm>
                <a:off x="8108304" y="1206318"/>
                <a:ext cx="117973" cy="69106"/>
              </p14:xfrm>
            </p:contentPart>
          </mc:Choice>
          <mc:Fallback xmlns=""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B5CCC87B-59DD-EAAE-5D73-C4604202107D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099312" y="1197366"/>
                  <a:ext cx="135597" cy="866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121" name="Ink 3120">
                  <a:extLst>
                    <a:ext uri="{FF2B5EF4-FFF2-40B4-BE49-F238E27FC236}">
                      <a16:creationId xmlns:a16="http://schemas.microsoft.com/office/drawing/2014/main" id="{8AC6C94D-BB2D-A473-AEB1-2E15CF009AEA}"/>
                    </a:ext>
                  </a:extLst>
                </p14:cNvPr>
                <p14:cNvContentPartPr/>
                <p14:nvPr/>
              </p14:nvContentPartPr>
              <p14:xfrm>
                <a:off x="7947249" y="1196198"/>
                <a:ext cx="95130" cy="16192"/>
              </p14:xfrm>
            </p:contentPart>
          </mc:Choice>
          <mc:Fallback xmlns="">
            <p:pic>
              <p:nvPicPr>
                <p:cNvPr id="3121" name="Ink 3120">
                  <a:extLst>
                    <a:ext uri="{FF2B5EF4-FFF2-40B4-BE49-F238E27FC236}">
                      <a16:creationId xmlns:a16="http://schemas.microsoft.com/office/drawing/2014/main" id="{8AC6C94D-BB2D-A473-AEB1-2E15CF009AE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938240" y="1187202"/>
                  <a:ext cx="112787" cy="338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9A5FB9FC-C890-669B-11D3-BB835A46E379}"/>
                    </a:ext>
                  </a:extLst>
                </p14:cNvPr>
                <p14:cNvContentPartPr/>
                <p14:nvPr/>
              </p14:nvContentPartPr>
              <p14:xfrm>
                <a:off x="8060017" y="1389927"/>
                <a:ext cx="126358" cy="90214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9A5FB9FC-C890-669B-11D3-BB835A46E37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051017" y="1381301"/>
                  <a:ext cx="143998" cy="10782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04BEA517-714B-12F3-CCB3-371BA993F491}"/>
                    </a:ext>
                  </a:extLst>
                </p14:cNvPr>
                <p14:cNvContentPartPr/>
                <p14:nvPr/>
              </p14:nvContentPartPr>
              <p14:xfrm>
                <a:off x="8108594" y="1586835"/>
                <a:ext cx="8096" cy="157586"/>
              </p14:xfrm>
            </p:contentPart>
          </mc:Choice>
          <mc:Fallback xmlns=""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04BEA517-714B-12F3-CCB3-371BA993F491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099794" y="1578200"/>
                  <a:ext cx="25344" cy="1752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64298525-27A5-96FC-4F64-BA24DADA0744}"/>
                    </a:ext>
                  </a:extLst>
                </p14:cNvPr>
                <p14:cNvContentPartPr/>
                <p14:nvPr/>
              </p14:nvContentPartPr>
              <p14:xfrm>
                <a:off x="8271095" y="1513104"/>
                <a:ext cx="19085" cy="176669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64298525-27A5-96FC-4F64-BA24DADA074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262453" y="1504468"/>
                  <a:ext cx="36730" cy="1943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36979AED-2CBD-C967-7D51-96D061936F30}"/>
                    </a:ext>
                  </a:extLst>
                </p14:cNvPr>
                <p14:cNvContentPartPr/>
                <p14:nvPr/>
              </p14:nvContentPartPr>
              <p14:xfrm>
                <a:off x="8017403" y="1787202"/>
                <a:ext cx="302899" cy="634253"/>
              </p14:xfrm>
            </p:contentPart>
          </mc:Choice>
          <mc:Fallback xmlns=""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36979AED-2CBD-C967-7D51-96D061936F3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8008769" y="1778563"/>
                  <a:ext cx="320526" cy="6518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552C8B2A-D987-98CB-4476-A578CC6F97C1}"/>
                    </a:ext>
                  </a:extLst>
                </p14:cNvPr>
                <p14:cNvContentPartPr/>
                <p14:nvPr/>
              </p14:nvContentPartPr>
              <p14:xfrm>
                <a:off x="8328165" y="1730291"/>
                <a:ext cx="207050" cy="659713"/>
              </p14:xfrm>
            </p:contentPart>
          </mc:Choice>
          <mc:Fallback xmlns=""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552C8B2A-D987-98CB-4476-A578CC6F97C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319178" y="1721288"/>
                  <a:ext cx="224664" cy="67735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66458665-7C6C-A791-D121-284B6671B64F}"/>
                    </a:ext>
                  </a:extLst>
                </p14:cNvPr>
                <p14:cNvContentPartPr/>
                <p14:nvPr/>
              </p14:nvContentPartPr>
              <p14:xfrm>
                <a:off x="8304203" y="1951943"/>
                <a:ext cx="262837" cy="489730"/>
              </p14:xfrm>
            </p:contentPart>
          </mc:Choice>
          <mc:Fallback xmlns=""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66458665-7C6C-A791-D121-284B6671B64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295562" y="1943301"/>
                  <a:ext cx="280479" cy="5073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3155" name="Ink 3154">
                  <a:extLst>
                    <a:ext uri="{FF2B5EF4-FFF2-40B4-BE49-F238E27FC236}">
                      <a16:creationId xmlns:a16="http://schemas.microsoft.com/office/drawing/2014/main" id="{442AA966-4D42-1F7F-1F5D-B5943ED4EF37}"/>
                    </a:ext>
                  </a:extLst>
                </p14:cNvPr>
                <p14:cNvContentPartPr/>
                <p14:nvPr/>
              </p14:nvContentPartPr>
              <p14:xfrm>
                <a:off x="7969104" y="2058276"/>
                <a:ext cx="128798" cy="423459"/>
              </p14:xfrm>
            </p:contentPart>
          </mc:Choice>
          <mc:Fallback xmlns="">
            <p:pic>
              <p:nvPicPr>
                <p:cNvPr id="3155" name="Ink 3154">
                  <a:extLst>
                    <a:ext uri="{FF2B5EF4-FFF2-40B4-BE49-F238E27FC236}">
                      <a16:creationId xmlns:a16="http://schemas.microsoft.com/office/drawing/2014/main" id="{442AA966-4D42-1F7F-1F5D-B5943ED4EF37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960445" y="2049274"/>
                  <a:ext cx="146476" cy="44110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66DD4EA3-3223-A9E0-F897-D8A3AF7CA96A}"/>
                    </a:ext>
                  </a:extLst>
                </p14:cNvPr>
                <p14:cNvContentPartPr/>
                <p14:nvPr/>
              </p14:nvContentPartPr>
              <p14:xfrm>
                <a:off x="7990071" y="2445043"/>
                <a:ext cx="47176" cy="198064"/>
              </p14:xfrm>
            </p:contentPart>
          </mc:Choice>
          <mc:Fallback xmlns=""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66DD4EA3-3223-A9E0-F897-D8A3AF7CA96A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7981068" y="2436040"/>
                  <a:ext cx="64822" cy="2157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774CFE25-0394-1896-0938-0A94CF1715C2}"/>
                    </a:ext>
                  </a:extLst>
                </p14:cNvPr>
                <p14:cNvContentPartPr/>
                <p14:nvPr/>
              </p14:nvContentPartPr>
              <p14:xfrm>
                <a:off x="6723408" y="1565256"/>
                <a:ext cx="207360" cy="12996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774CFE25-0394-1896-0938-0A94CF1715C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714768" y="1556256"/>
                  <a:ext cx="2250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E81E8933-0D36-79BC-B20A-4328469C63CC}"/>
                    </a:ext>
                  </a:extLst>
                </p14:cNvPr>
                <p14:cNvContentPartPr/>
                <p14:nvPr/>
              </p14:nvContentPartPr>
              <p14:xfrm>
                <a:off x="7054608" y="1354656"/>
                <a:ext cx="360" cy="360"/>
              </p14:xfrm>
            </p:contentPart>
          </mc:Choice>
          <mc:Fallback xmlns=""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E81E8933-0D36-79BC-B20A-4328469C63C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45608" y="134565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E033D132-3DAF-94F9-FD8D-D62171FDAF71}"/>
                    </a:ext>
                  </a:extLst>
                </p14:cNvPr>
                <p14:cNvContentPartPr/>
                <p14:nvPr/>
              </p14:nvContentPartPr>
              <p14:xfrm>
                <a:off x="7054608" y="1354656"/>
                <a:ext cx="360" cy="36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E033D132-3DAF-94F9-FD8D-D62171FDAF7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045608" y="134565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D3D11543-55B0-18CB-4944-E3459EF8AD6F}"/>
                    </a:ext>
                  </a:extLst>
                </p14:cNvPr>
                <p14:cNvContentPartPr/>
                <p14:nvPr/>
              </p14:nvContentPartPr>
              <p14:xfrm>
                <a:off x="6955248" y="1290216"/>
                <a:ext cx="118800" cy="9756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D3D11543-55B0-18CB-4944-E3459EF8AD6F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946608" y="1281576"/>
                  <a:ext cx="13644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19D7B658-C51B-E3B7-39E5-B6C4EA4E5D20}"/>
                    </a:ext>
                  </a:extLst>
                </p14:cNvPr>
                <p14:cNvContentPartPr/>
                <p14:nvPr/>
              </p14:nvContentPartPr>
              <p14:xfrm>
                <a:off x="6874248" y="2358336"/>
                <a:ext cx="365040" cy="8244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19D7B658-C51B-E3B7-39E5-B6C4EA4E5D20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865608" y="2349696"/>
                  <a:ext cx="382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F86AD7E1-A57D-63C9-6304-FA4F10F746B2}"/>
                    </a:ext>
                  </a:extLst>
                </p14:cNvPr>
                <p14:cNvContentPartPr/>
                <p14:nvPr/>
              </p14:nvContentPartPr>
              <p14:xfrm>
                <a:off x="6558888" y="2442936"/>
                <a:ext cx="429840" cy="2448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F86AD7E1-A57D-63C9-6304-FA4F10F746B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549888" y="2433936"/>
                  <a:ext cx="44748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61B4C231-BEB3-3C81-6FF6-C78DFB97AFEF}"/>
                    </a:ext>
                  </a:extLst>
                </p14:cNvPr>
                <p14:cNvContentPartPr/>
                <p14:nvPr/>
              </p14:nvContentPartPr>
              <p14:xfrm>
                <a:off x="6971808" y="1709976"/>
                <a:ext cx="512640" cy="65628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61B4C231-BEB3-3C81-6FF6-C78DFB97AFEF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63168" y="1700976"/>
                  <a:ext cx="530280" cy="67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7C820463-5A73-BA93-1940-018F481D4D38}"/>
                    </a:ext>
                  </a:extLst>
                </p14:cNvPr>
                <p14:cNvContentPartPr/>
                <p14:nvPr/>
              </p14:nvContentPartPr>
              <p14:xfrm>
                <a:off x="7139928" y="1962336"/>
                <a:ext cx="163080" cy="290880"/>
              </p14:xfrm>
            </p:contentPart>
          </mc:Choice>
          <mc:Fallback xmlns=""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7C820463-5A73-BA93-1940-018F481D4D38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130928" y="1953336"/>
                  <a:ext cx="1807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177" name="Ink 3176">
                  <a:extLst>
                    <a:ext uri="{FF2B5EF4-FFF2-40B4-BE49-F238E27FC236}">
                      <a16:creationId xmlns:a16="http://schemas.microsoft.com/office/drawing/2014/main" id="{32E6A3CC-42A6-9418-6EF5-94DAF17F3E6E}"/>
                    </a:ext>
                  </a:extLst>
                </p14:cNvPr>
                <p14:cNvContentPartPr/>
                <p14:nvPr/>
              </p14:nvContentPartPr>
              <p14:xfrm>
                <a:off x="5195580" y="2647950"/>
                <a:ext cx="1316520" cy="105120"/>
              </p14:xfrm>
            </p:contentPart>
          </mc:Choice>
          <mc:Fallback xmlns="">
            <p:pic>
              <p:nvPicPr>
                <p:cNvPr id="3177" name="Ink 3176">
                  <a:extLst>
                    <a:ext uri="{FF2B5EF4-FFF2-40B4-BE49-F238E27FC236}">
                      <a16:creationId xmlns:a16="http://schemas.microsoft.com/office/drawing/2014/main" id="{32E6A3CC-42A6-9418-6EF5-94DAF17F3E6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186580" y="2638950"/>
                  <a:ext cx="133416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179" name="Ink 3178">
                  <a:extLst>
                    <a:ext uri="{FF2B5EF4-FFF2-40B4-BE49-F238E27FC236}">
                      <a16:creationId xmlns:a16="http://schemas.microsoft.com/office/drawing/2014/main" id="{0F43E911-9B88-27FE-39FF-FED0F75DD364}"/>
                    </a:ext>
                  </a:extLst>
                </p14:cNvPr>
                <p14:cNvContentPartPr/>
                <p14:nvPr/>
              </p14:nvContentPartPr>
              <p14:xfrm>
                <a:off x="4991100" y="748590"/>
                <a:ext cx="140040" cy="1935720"/>
              </p14:xfrm>
            </p:contentPart>
          </mc:Choice>
          <mc:Fallback xmlns="">
            <p:pic>
              <p:nvPicPr>
                <p:cNvPr id="3179" name="Ink 3178">
                  <a:extLst>
                    <a:ext uri="{FF2B5EF4-FFF2-40B4-BE49-F238E27FC236}">
                      <a16:creationId xmlns:a16="http://schemas.microsoft.com/office/drawing/2014/main" id="{0F43E911-9B88-27FE-39FF-FED0F75DD36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982460" y="739950"/>
                  <a:ext cx="157680" cy="19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180" name="Ink 3179">
                  <a:extLst>
                    <a:ext uri="{FF2B5EF4-FFF2-40B4-BE49-F238E27FC236}">
                      <a16:creationId xmlns:a16="http://schemas.microsoft.com/office/drawing/2014/main" id="{E424FAD5-20EF-3ADD-0B8E-6CDFD55DE9A3}"/>
                    </a:ext>
                  </a:extLst>
                </p14:cNvPr>
                <p14:cNvContentPartPr/>
                <p14:nvPr/>
              </p14:nvContentPartPr>
              <p14:xfrm>
                <a:off x="4948260" y="285630"/>
                <a:ext cx="1308240" cy="418680"/>
              </p14:xfrm>
            </p:contentPart>
          </mc:Choice>
          <mc:Fallback xmlns="">
            <p:pic>
              <p:nvPicPr>
                <p:cNvPr id="3180" name="Ink 3179">
                  <a:extLst>
                    <a:ext uri="{FF2B5EF4-FFF2-40B4-BE49-F238E27FC236}">
                      <a16:creationId xmlns:a16="http://schemas.microsoft.com/office/drawing/2014/main" id="{E424FAD5-20EF-3ADD-0B8E-6CDFD55DE9A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939260" y="276990"/>
                  <a:ext cx="132588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181" name="Ink 3180">
                  <a:extLst>
                    <a:ext uri="{FF2B5EF4-FFF2-40B4-BE49-F238E27FC236}">
                      <a16:creationId xmlns:a16="http://schemas.microsoft.com/office/drawing/2014/main" id="{E24645A5-FDA8-C87D-C016-9EA6A01BAC03}"/>
                    </a:ext>
                  </a:extLst>
                </p14:cNvPr>
                <p14:cNvContentPartPr/>
                <p14:nvPr/>
              </p14:nvContentPartPr>
              <p14:xfrm>
                <a:off x="7323180" y="764790"/>
                <a:ext cx="20160" cy="1017720"/>
              </p14:xfrm>
            </p:contentPart>
          </mc:Choice>
          <mc:Fallback xmlns="">
            <p:pic>
              <p:nvPicPr>
                <p:cNvPr id="3181" name="Ink 3180">
                  <a:extLst>
                    <a:ext uri="{FF2B5EF4-FFF2-40B4-BE49-F238E27FC236}">
                      <a16:creationId xmlns:a16="http://schemas.microsoft.com/office/drawing/2014/main" id="{E24645A5-FDA8-C87D-C016-9EA6A01BAC03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314180" y="756150"/>
                  <a:ext cx="37800" cy="10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182" name="Ink 3181">
                  <a:extLst>
                    <a:ext uri="{FF2B5EF4-FFF2-40B4-BE49-F238E27FC236}">
                      <a16:creationId xmlns:a16="http://schemas.microsoft.com/office/drawing/2014/main" id="{4A967C85-77AB-D503-99BB-B7FDF2CB151B}"/>
                    </a:ext>
                  </a:extLst>
                </p14:cNvPr>
                <p14:cNvContentPartPr/>
                <p14:nvPr/>
              </p14:nvContentPartPr>
              <p14:xfrm>
                <a:off x="7123020" y="2362470"/>
                <a:ext cx="223920" cy="337320"/>
              </p14:xfrm>
            </p:contentPart>
          </mc:Choice>
          <mc:Fallback xmlns="">
            <p:pic>
              <p:nvPicPr>
                <p:cNvPr id="3182" name="Ink 3181">
                  <a:extLst>
                    <a:ext uri="{FF2B5EF4-FFF2-40B4-BE49-F238E27FC236}">
                      <a16:creationId xmlns:a16="http://schemas.microsoft.com/office/drawing/2014/main" id="{4A967C85-77AB-D503-99BB-B7FDF2CB151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114380" y="2353830"/>
                  <a:ext cx="2415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184" name="Ink 3183">
                  <a:extLst>
                    <a:ext uri="{FF2B5EF4-FFF2-40B4-BE49-F238E27FC236}">
                      <a16:creationId xmlns:a16="http://schemas.microsoft.com/office/drawing/2014/main" id="{4A976724-90E0-AC20-A3FF-B52A4CA86411}"/>
                    </a:ext>
                  </a:extLst>
                </p14:cNvPr>
                <p14:cNvContentPartPr/>
                <p14:nvPr/>
              </p14:nvContentPartPr>
              <p14:xfrm>
                <a:off x="6086220" y="314790"/>
                <a:ext cx="38160" cy="2384640"/>
              </p14:xfrm>
            </p:contentPart>
          </mc:Choice>
          <mc:Fallback xmlns="">
            <p:pic>
              <p:nvPicPr>
                <p:cNvPr id="3184" name="Ink 3183">
                  <a:extLst>
                    <a:ext uri="{FF2B5EF4-FFF2-40B4-BE49-F238E27FC236}">
                      <a16:creationId xmlns:a16="http://schemas.microsoft.com/office/drawing/2014/main" id="{4A976724-90E0-AC20-A3FF-B52A4CA8641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077220" y="306150"/>
                  <a:ext cx="55800" cy="240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185" name="Ink 3184">
                  <a:extLst>
                    <a:ext uri="{FF2B5EF4-FFF2-40B4-BE49-F238E27FC236}">
                      <a16:creationId xmlns:a16="http://schemas.microsoft.com/office/drawing/2014/main" id="{E9BC9A48-B0AB-6C2F-F69E-3543B164F99F}"/>
                    </a:ext>
                  </a:extLst>
                </p14:cNvPr>
                <p14:cNvContentPartPr/>
                <p14:nvPr/>
              </p14:nvContentPartPr>
              <p14:xfrm>
                <a:off x="6210780" y="284190"/>
                <a:ext cx="67320" cy="2465640"/>
              </p14:xfrm>
            </p:contentPart>
          </mc:Choice>
          <mc:Fallback xmlns="">
            <p:pic>
              <p:nvPicPr>
                <p:cNvPr id="3185" name="Ink 3184">
                  <a:extLst>
                    <a:ext uri="{FF2B5EF4-FFF2-40B4-BE49-F238E27FC236}">
                      <a16:creationId xmlns:a16="http://schemas.microsoft.com/office/drawing/2014/main" id="{E9BC9A48-B0AB-6C2F-F69E-3543B164F99F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202140" y="275190"/>
                  <a:ext cx="84960" cy="248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187" name="Ink 3186">
                  <a:extLst>
                    <a:ext uri="{FF2B5EF4-FFF2-40B4-BE49-F238E27FC236}">
                      <a16:creationId xmlns:a16="http://schemas.microsoft.com/office/drawing/2014/main" id="{F1F9910E-7AB7-A64D-7C20-B75243EE9B10}"/>
                    </a:ext>
                  </a:extLst>
                </p14:cNvPr>
                <p14:cNvContentPartPr/>
                <p14:nvPr/>
              </p14:nvContentPartPr>
              <p14:xfrm>
                <a:off x="5010540" y="1170150"/>
                <a:ext cx="1039320" cy="39960"/>
              </p14:xfrm>
            </p:contentPart>
          </mc:Choice>
          <mc:Fallback xmlns="">
            <p:pic>
              <p:nvPicPr>
                <p:cNvPr id="3187" name="Ink 3186">
                  <a:extLst>
                    <a:ext uri="{FF2B5EF4-FFF2-40B4-BE49-F238E27FC236}">
                      <a16:creationId xmlns:a16="http://schemas.microsoft.com/office/drawing/2014/main" id="{F1F9910E-7AB7-A64D-7C20-B75243EE9B1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001540" y="1161510"/>
                  <a:ext cx="10569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189" name="Ink 3188">
                  <a:extLst>
                    <a:ext uri="{FF2B5EF4-FFF2-40B4-BE49-F238E27FC236}">
                      <a16:creationId xmlns:a16="http://schemas.microsoft.com/office/drawing/2014/main" id="{CA0563EF-3045-0CC4-AEB5-69600E3FD924}"/>
                    </a:ext>
                  </a:extLst>
                </p14:cNvPr>
                <p14:cNvContentPartPr/>
                <p14:nvPr/>
              </p14:nvContentPartPr>
              <p14:xfrm>
                <a:off x="4963380" y="1279950"/>
                <a:ext cx="1035000" cy="107640"/>
              </p14:xfrm>
            </p:contentPart>
          </mc:Choice>
          <mc:Fallback xmlns="">
            <p:pic>
              <p:nvPicPr>
                <p:cNvPr id="3189" name="Ink 3188">
                  <a:extLst>
                    <a:ext uri="{FF2B5EF4-FFF2-40B4-BE49-F238E27FC236}">
                      <a16:creationId xmlns:a16="http://schemas.microsoft.com/office/drawing/2014/main" id="{CA0563EF-3045-0CC4-AEB5-69600E3FD92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954380" y="1271310"/>
                  <a:ext cx="10526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190" name="Ink 3189">
                  <a:extLst>
                    <a:ext uri="{FF2B5EF4-FFF2-40B4-BE49-F238E27FC236}">
                      <a16:creationId xmlns:a16="http://schemas.microsoft.com/office/drawing/2014/main" id="{7347CB35-7168-0D88-688B-B7040E58B7E9}"/>
                    </a:ext>
                  </a:extLst>
                </p14:cNvPr>
                <p14:cNvContentPartPr/>
                <p14:nvPr/>
              </p14:nvContentPartPr>
              <p14:xfrm>
                <a:off x="6322740" y="1134150"/>
                <a:ext cx="275760" cy="48240"/>
              </p14:xfrm>
            </p:contentPart>
          </mc:Choice>
          <mc:Fallback xmlns="">
            <p:pic>
              <p:nvPicPr>
                <p:cNvPr id="3190" name="Ink 3189">
                  <a:extLst>
                    <a:ext uri="{FF2B5EF4-FFF2-40B4-BE49-F238E27FC236}">
                      <a16:creationId xmlns:a16="http://schemas.microsoft.com/office/drawing/2014/main" id="{7347CB35-7168-0D88-688B-B7040E58B7E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314100" y="1125510"/>
                  <a:ext cx="29340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191" name="Ink 3190">
                  <a:extLst>
                    <a:ext uri="{FF2B5EF4-FFF2-40B4-BE49-F238E27FC236}">
                      <a16:creationId xmlns:a16="http://schemas.microsoft.com/office/drawing/2014/main" id="{367CCCAB-28E3-9480-6820-BEA6BC005B2C}"/>
                    </a:ext>
                  </a:extLst>
                </p14:cNvPr>
                <p14:cNvContentPartPr/>
                <p14:nvPr/>
              </p14:nvContentPartPr>
              <p14:xfrm>
                <a:off x="6269100" y="1279950"/>
                <a:ext cx="258840" cy="7200"/>
              </p14:xfrm>
            </p:contentPart>
          </mc:Choice>
          <mc:Fallback xmlns="">
            <p:pic>
              <p:nvPicPr>
                <p:cNvPr id="3191" name="Ink 3190">
                  <a:extLst>
                    <a:ext uri="{FF2B5EF4-FFF2-40B4-BE49-F238E27FC236}">
                      <a16:creationId xmlns:a16="http://schemas.microsoft.com/office/drawing/2014/main" id="{367CCCAB-28E3-9480-6820-BEA6BC005B2C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260100" y="1270950"/>
                  <a:ext cx="27648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193" name="Ink 3192">
                  <a:extLst>
                    <a:ext uri="{FF2B5EF4-FFF2-40B4-BE49-F238E27FC236}">
                      <a16:creationId xmlns:a16="http://schemas.microsoft.com/office/drawing/2014/main" id="{6DE90176-A222-C077-FBE0-CD9AA9629088}"/>
                    </a:ext>
                  </a:extLst>
                </p14:cNvPr>
                <p14:cNvContentPartPr/>
                <p14:nvPr/>
              </p14:nvContentPartPr>
              <p14:xfrm>
                <a:off x="5012700" y="329190"/>
                <a:ext cx="1150920" cy="406080"/>
              </p14:xfrm>
            </p:contentPart>
          </mc:Choice>
          <mc:Fallback xmlns="">
            <p:pic>
              <p:nvPicPr>
                <p:cNvPr id="3193" name="Ink 3192">
                  <a:extLst>
                    <a:ext uri="{FF2B5EF4-FFF2-40B4-BE49-F238E27FC236}">
                      <a16:creationId xmlns:a16="http://schemas.microsoft.com/office/drawing/2014/main" id="{6DE90176-A222-C077-FBE0-CD9AA9629088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003700" y="320550"/>
                  <a:ext cx="1168560" cy="42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195" name="Ink 3194">
                  <a:extLst>
                    <a:ext uri="{FF2B5EF4-FFF2-40B4-BE49-F238E27FC236}">
                      <a16:creationId xmlns:a16="http://schemas.microsoft.com/office/drawing/2014/main" id="{2039AA65-FFCB-90D8-CA5C-B28341745408}"/>
                    </a:ext>
                  </a:extLst>
                </p14:cNvPr>
                <p14:cNvContentPartPr/>
                <p14:nvPr/>
              </p14:nvContentPartPr>
              <p14:xfrm>
                <a:off x="6269100" y="279870"/>
                <a:ext cx="462600" cy="120960"/>
              </p14:xfrm>
            </p:contentPart>
          </mc:Choice>
          <mc:Fallback xmlns="">
            <p:pic>
              <p:nvPicPr>
                <p:cNvPr id="3195" name="Ink 3194">
                  <a:extLst>
                    <a:ext uri="{FF2B5EF4-FFF2-40B4-BE49-F238E27FC236}">
                      <a16:creationId xmlns:a16="http://schemas.microsoft.com/office/drawing/2014/main" id="{2039AA65-FFCB-90D8-CA5C-B2834174540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260100" y="270870"/>
                  <a:ext cx="48024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197" name="Ink 3196">
                  <a:extLst>
                    <a:ext uri="{FF2B5EF4-FFF2-40B4-BE49-F238E27FC236}">
                      <a16:creationId xmlns:a16="http://schemas.microsoft.com/office/drawing/2014/main" id="{769176E6-6205-E99E-DA28-AF0FC50F0F76}"/>
                    </a:ext>
                  </a:extLst>
                </p14:cNvPr>
                <p14:cNvContentPartPr/>
                <p14:nvPr/>
              </p14:nvContentPartPr>
              <p14:xfrm>
                <a:off x="4969500" y="685230"/>
                <a:ext cx="110160" cy="1978560"/>
              </p14:xfrm>
            </p:contentPart>
          </mc:Choice>
          <mc:Fallback xmlns="">
            <p:pic>
              <p:nvPicPr>
                <p:cNvPr id="3197" name="Ink 3196">
                  <a:extLst>
                    <a:ext uri="{FF2B5EF4-FFF2-40B4-BE49-F238E27FC236}">
                      <a16:creationId xmlns:a16="http://schemas.microsoft.com/office/drawing/2014/main" id="{769176E6-6205-E99E-DA28-AF0FC50F0F76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960860" y="676230"/>
                  <a:ext cx="127800" cy="19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199" name="Ink 3198">
                  <a:extLst>
                    <a:ext uri="{FF2B5EF4-FFF2-40B4-BE49-F238E27FC236}">
                      <a16:creationId xmlns:a16="http://schemas.microsoft.com/office/drawing/2014/main" id="{F0B82525-8642-C620-1F65-4645587B6B68}"/>
                    </a:ext>
                  </a:extLst>
                </p14:cNvPr>
                <p14:cNvContentPartPr/>
                <p14:nvPr/>
              </p14:nvContentPartPr>
              <p14:xfrm>
                <a:off x="4730820" y="2632470"/>
                <a:ext cx="669600" cy="41400"/>
              </p14:xfrm>
            </p:contentPart>
          </mc:Choice>
          <mc:Fallback xmlns="">
            <p:pic>
              <p:nvPicPr>
                <p:cNvPr id="3199" name="Ink 3198">
                  <a:extLst>
                    <a:ext uri="{FF2B5EF4-FFF2-40B4-BE49-F238E27FC236}">
                      <a16:creationId xmlns:a16="http://schemas.microsoft.com/office/drawing/2014/main" id="{F0B82525-8642-C620-1F65-4645587B6B6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722180" y="2623830"/>
                  <a:ext cx="6872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201" name="Ink 3200">
                  <a:extLst>
                    <a:ext uri="{FF2B5EF4-FFF2-40B4-BE49-F238E27FC236}">
                      <a16:creationId xmlns:a16="http://schemas.microsoft.com/office/drawing/2014/main" id="{83FA64CD-0F76-6CAA-6D9C-FF193D7F67D6}"/>
                    </a:ext>
                  </a:extLst>
                </p14:cNvPr>
                <p14:cNvContentPartPr/>
                <p14:nvPr/>
              </p14:nvContentPartPr>
              <p14:xfrm>
                <a:off x="4227180" y="165750"/>
                <a:ext cx="52200" cy="1800000"/>
              </p14:xfrm>
            </p:contentPart>
          </mc:Choice>
          <mc:Fallback xmlns="">
            <p:pic>
              <p:nvPicPr>
                <p:cNvPr id="3201" name="Ink 3200">
                  <a:extLst>
                    <a:ext uri="{FF2B5EF4-FFF2-40B4-BE49-F238E27FC236}">
                      <a16:creationId xmlns:a16="http://schemas.microsoft.com/office/drawing/2014/main" id="{83FA64CD-0F76-6CAA-6D9C-FF193D7F67D6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218540" y="157110"/>
                  <a:ext cx="69840" cy="18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202" name="Ink 3201">
                  <a:extLst>
                    <a:ext uri="{FF2B5EF4-FFF2-40B4-BE49-F238E27FC236}">
                      <a16:creationId xmlns:a16="http://schemas.microsoft.com/office/drawing/2014/main" id="{238B412E-3F1C-2C7C-3C56-377514693212}"/>
                    </a:ext>
                  </a:extLst>
                </p14:cNvPr>
                <p14:cNvContentPartPr/>
                <p14:nvPr/>
              </p14:nvContentPartPr>
              <p14:xfrm>
                <a:off x="4900740" y="150270"/>
                <a:ext cx="36720" cy="698400"/>
              </p14:xfrm>
            </p:contentPart>
          </mc:Choice>
          <mc:Fallback xmlns="">
            <p:pic>
              <p:nvPicPr>
                <p:cNvPr id="3202" name="Ink 3201">
                  <a:extLst>
                    <a:ext uri="{FF2B5EF4-FFF2-40B4-BE49-F238E27FC236}">
                      <a16:creationId xmlns:a16="http://schemas.microsoft.com/office/drawing/2014/main" id="{238B412E-3F1C-2C7C-3C56-37751469321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891740" y="141630"/>
                  <a:ext cx="54360" cy="71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203" name="Ink 3202">
                  <a:extLst>
                    <a:ext uri="{FF2B5EF4-FFF2-40B4-BE49-F238E27FC236}">
                      <a16:creationId xmlns:a16="http://schemas.microsoft.com/office/drawing/2014/main" id="{314529B5-DE9C-E2E7-B035-20DDC2A324FF}"/>
                    </a:ext>
                  </a:extLst>
                </p14:cNvPr>
                <p14:cNvContentPartPr/>
                <p14:nvPr/>
              </p14:nvContentPartPr>
              <p14:xfrm>
                <a:off x="4393140" y="474270"/>
                <a:ext cx="549360" cy="108360"/>
              </p14:xfrm>
            </p:contentPart>
          </mc:Choice>
          <mc:Fallback xmlns="">
            <p:pic>
              <p:nvPicPr>
                <p:cNvPr id="3203" name="Ink 3202">
                  <a:extLst>
                    <a:ext uri="{FF2B5EF4-FFF2-40B4-BE49-F238E27FC236}">
                      <a16:creationId xmlns:a16="http://schemas.microsoft.com/office/drawing/2014/main" id="{314529B5-DE9C-E2E7-B035-20DDC2A324F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384140" y="465630"/>
                  <a:ext cx="567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204" name="Ink 3203">
                  <a:extLst>
                    <a:ext uri="{FF2B5EF4-FFF2-40B4-BE49-F238E27FC236}">
                      <a16:creationId xmlns:a16="http://schemas.microsoft.com/office/drawing/2014/main" id="{A46A8CF3-DB94-DC6B-6CC1-9BF754DA0E6D}"/>
                    </a:ext>
                  </a:extLst>
                </p14:cNvPr>
                <p14:cNvContentPartPr/>
                <p14:nvPr/>
              </p14:nvContentPartPr>
              <p14:xfrm>
                <a:off x="4324380" y="976470"/>
                <a:ext cx="538200" cy="81000"/>
              </p14:xfrm>
            </p:contentPart>
          </mc:Choice>
          <mc:Fallback xmlns="">
            <p:pic>
              <p:nvPicPr>
                <p:cNvPr id="3204" name="Ink 3203">
                  <a:extLst>
                    <a:ext uri="{FF2B5EF4-FFF2-40B4-BE49-F238E27FC236}">
                      <a16:creationId xmlns:a16="http://schemas.microsoft.com/office/drawing/2014/main" id="{A46A8CF3-DB94-DC6B-6CC1-9BF754DA0E6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315380" y="967830"/>
                  <a:ext cx="5558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205" name="Ink 3204">
                  <a:extLst>
                    <a:ext uri="{FF2B5EF4-FFF2-40B4-BE49-F238E27FC236}">
                      <a16:creationId xmlns:a16="http://schemas.microsoft.com/office/drawing/2014/main" id="{123B2E9E-F470-57CF-DF11-1D915C6180B5}"/>
                    </a:ext>
                  </a:extLst>
                </p14:cNvPr>
                <p14:cNvContentPartPr/>
                <p14:nvPr/>
              </p14:nvContentPartPr>
              <p14:xfrm>
                <a:off x="4216740" y="1638150"/>
                <a:ext cx="718200" cy="97920"/>
              </p14:xfrm>
            </p:contentPart>
          </mc:Choice>
          <mc:Fallback xmlns="">
            <p:pic>
              <p:nvPicPr>
                <p:cNvPr id="3205" name="Ink 3204">
                  <a:extLst>
                    <a:ext uri="{FF2B5EF4-FFF2-40B4-BE49-F238E27FC236}">
                      <a16:creationId xmlns:a16="http://schemas.microsoft.com/office/drawing/2014/main" id="{123B2E9E-F470-57CF-DF11-1D915C6180B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207740" y="1629510"/>
                  <a:ext cx="73584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206" name="Ink 3205">
                  <a:extLst>
                    <a:ext uri="{FF2B5EF4-FFF2-40B4-BE49-F238E27FC236}">
                      <a16:creationId xmlns:a16="http://schemas.microsoft.com/office/drawing/2014/main" id="{D69F8D2A-7A8E-A4C5-7D0D-D677CB2E9A01}"/>
                    </a:ext>
                  </a:extLst>
                </p14:cNvPr>
                <p14:cNvContentPartPr/>
                <p14:nvPr/>
              </p14:nvContentPartPr>
              <p14:xfrm>
                <a:off x="4483500" y="2222790"/>
                <a:ext cx="680040" cy="59040"/>
              </p14:xfrm>
            </p:contentPart>
          </mc:Choice>
          <mc:Fallback xmlns="">
            <p:pic>
              <p:nvPicPr>
                <p:cNvPr id="3206" name="Ink 3205">
                  <a:extLst>
                    <a:ext uri="{FF2B5EF4-FFF2-40B4-BE49-F238E27FC236}">
                      <a16:creationId xmlns:a16="http://schemas.microsoft.com/office/drawing/2014/main" id="{D69F8D2A-7A8E-A4C5-7D0D-D677CB2E9A01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474500" y="2214150"/>
                  <a:ext cx="6976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208" name="Ink 3207">
                  <a:extLst>
                    <a:ext uri="{FF2B5EF4-FFF2-40B4-BE49-F238E27FC236}">
                      <a16:creationId xmlns:a16="http://schemas.microsoft.com/office/drawing/2014/main" id="{FAC278EC-273E-E2EB-678C-412C389F2651}"/>
                    </a:ext>
                  </a:extLst>
                </p14:cNvPr>
                <p14:cNvContentPartPr/>
                <p14:nvPr/>
              </p14:nvContentPartPr>
              <p14:xfrm>
                <a:off x="8022300" y="705750"/>
                <a:ext cx="24120" cy="291600"/>
              </p14:xfrm>
            </p:contentPart>
          </mc:Choice>
          <mc:Fallback xmlns="">
            <p:pic>
              <p:nvPicPr>
                <p:cNvPr id="3208" name="Ink 3207">
                  <a:extLst>
                    <a:ext uri="{FF2B5EF4-FFF2-40B4-BE49-F238E27FC236}">
                      <a16:creationId xmlns:a16="http://schemas.microsoft.com/office/drawing/2014/main" id="{FAC278EC-273E-E2EB-678C-412C389F2651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8013660" y="696750"/>
                  <a:ext cx="417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209" name="Ink 3208">
                  <a:extLst>
                    <a:ext uri="{FF2B5EF4-FFF2-40B4-BE49-F238E27FC236}">
                      <a16:creationId xmlns:a16="http://schemas.microsoft.com/office/drawing/2014/main" id="{28367263-8EAD-222A-6878-455361AA0C53}"/>
                    </a:ext>
                  </a:extLst>
                </p14:cNvPr>
                <p14:cNvContentPartPr/>
                <p14:nvPr/>
              </p14:nvContentPartPr>
              <p14:xfrm>
                <a:off x="7394100" y="2711310"/>
                <a:ext cx="703800" cy="41400"/>
              </p14:xfrm>
            </p:contentPart>
          </mc:Choice>
          <mc:Fallback xmlns="">
            <p:pic>
              <p:nvPicPr>
                <p:cNvPr id="3209" name="Ink 3208">
                  <a:extLst>
                    <a:ext uri="{FF2B5EF4-FFF2-40B4-BE49-F238E27FC236}">
                      <a16:creationId xmlns:a16="http://schemas.microsoft.com/office/drawing/2014/main" id="{28367263-8EAD-222A-6878-455361AA0C5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385460" y="2702670"/>
                  <a:ext cx="72144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210" name="Ink 3209">
                  <a:extLst>
                    <a:ext uri="{FF2B5EF4-FFF2-40B4-BE49-F238E27FC236}">
                      <a16:creationId xmlns:a16="http://schemas.microsoft.com/office/drawing/2014/main" id="{F270B27D-7B1D-B519-FD97-F22FE0C1CF51}"/>
                    </a:ext>
                  </a:extLst>
                </p14:cNvPr>
                <p14:cNvContentPartPr/>
                <p14:nvPr/>
              </p14:nvContentPartPr>
              <p14:xfrm>
                <a:off x="8695500" y="2596470"/>
                <a:ext cx="267120" cy="50040"/>
              </p14:xfrm>
            </p:contentPart>
          </mc:Choice>
          <mc:Fallback xmlns="">
            <p:pic>
              <p:nvPicPr>
                <p:cNvPr id="3210" name="Ink 3209">
                  <a:extLst>
                    <a:ext uri="{FF2B5EF4-FFF2-40B4-BE49-F238E27FC236}">
                      <a16:creationId xmlns:a16="http://schemas.microsoft.com/office/drawing/2014/main" id="{F270B27D-7B1D-B519-FD97-F22FE0C1CF5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686860" y="2587830"/>
                  <a:ext cx="28476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212" name="Ink 3211">
                  <a:extLst>
                    <a:ext uri="{FF2B5EF4-FFF2-40B4-BE49-F238E27FC236}">
                      <a16:creationId xmlns:a16="http://schemas.microsoft.com/office/drawing/2014/main" id="{5EE533F9-76F7-D144-1D75-C871D3A959A6}"/>
                    </a:ext>
                  </a:extLst>
                </p14:cNvPr>
                <p14:cNvContentPartPr/>
                <p14:nvPr/>
              </p14:nvContentPartPr>
              <p14:xfrm>
                <a:off x="7430820" y="1081230"/>
                <a:ext cx="454320" cy="89640"/>
              </p14:xfrm>
            </p:contentPart>
          </mc:Choice>
          <mc:Fallback xmlns="">
            <p:pic>
              <p:nvPicPr>
                <p:cNvPr id="3212" name="Ink 3211">
                  <a:extLst>
                    <a:ext uri="{FF2B5EF4-FFF2-40B4-BE49-F238E27FC236}">
                      <a16:creationId xmlns:a16="http://schemas.microsoft.com/office/drawing/2014/main" id="{5EE533F9-76F7-D144-1D75-C871D3A959A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421820" y="1072230"/>
                  <a:ext cx="4719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213" name="Ink 3212">
                  <a:extLst>
                    <a:ext uri="{FF2B5EF4-FFF2-40B4-BE49-F238E27FC236}">
                      <a16:creationId xmlns:a16="http://schemas.microsoft.com/office/drawing/2014/main" id="{027C81D2-C5AF-EC21-9F19-BF02EF571145}"/>
                    </a:ext>
                  </a:extLst>
                </p14:cNvPr>
                <p14:cNvContentPartPr/>
                <p14:nvPr/>
              </p14:nvContentPartPr>
              <p14:xfrm>
                <a:off x="7443780" y="1587030"/>
                <a:ext cx="469440" cy="87840"/>
              </p14:xfrm>
            </p:contentPart>
          </mc:Choice>
          <mc:Fallback xmlns="">
            <p:pic>
              <p:nvPicPr>
                <p:cNvPr id="3213" name="Ink 3212">
                  <a:extLst>
                    <a:ext uri="{FF2B5EF4-FFF2-40B4-BE49-F238E27FC236}">
                      <a16:creationId xmlns:a16="http://schemas.microsoft.com/office/drawing/2014/main" id="{027C81D2-C5AF-EC21-9F19-BF02EF571145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434780" y="1578030"/>
                  <a:ext cx="4870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214" name="Ink 3213">
                  <a:extLst>
                    <a:ext uri="{FF2B5EF4-FFF2-40B4-BE49-F238E27FC236}">
                      <a16:creationId xmlns:a16="http://schemas.microsoft.com/office/drawing/2014/main" id="{82924B50-2697-2E6C-2F73-E802ACFE91EF}"/>
                    </a:ext>
                  </a:extLst>
                </p14:cNvPr>
                <p14:cNvContentPartPr/>
                <p14:nvPr/>
              </p14:nvContentPartPr>
              <p14:xfrm>
                <a:off x="7529820" y="2186790"/>
                <a:ext cx="452520" cy="87840"/>
              </p14:xfrm>
            </p:contentPart>
          </mc:Choice>
          <mc:Fallback xmlns="">
            <p:pic>
              <p:nvPicPr>
                <p:cNvPr id="3214" name="Ink 3213">
                  <a:extLst>
                    <a:ext uri="{FF2B5EF4-FFF2-40B4-BE49-F238E27FC236}">
                      <a16:creationId xmlns:a16="http://schemas.microsoft.com/office/drawing/2014/main" id="{82924B50-2697-2E6C-2F73-E802ACFE91E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520820" y="2178150"/>
                  <a:ext cx="4701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215" name="Ink 3214">
                  <a:extLst>
                    <a:ext uri="{FF2B5EF4-FFF2-40B4-BE49-F238E27FC236}">
                      <a16:creationId xmlns:a16="http://schemas.microsoft.com/office/drawing/2014/main" id="{678CE3E4-E961-3B20-F26C-DC01D3CCFD6F}"/>
                    </a:ext>
                  </a:extLst>
                </p14:cNvPr>
                <p14:cNvContentPartPr/>
                <p14:nvPr/>
              </p14:nvContentPartPr>
              <p14:xfrm>
                <a:off x="7439460" y="2543550"/>
                <a:ext cx="542520" cy="34560"/>
              </p14:xfrm>
            </p:contentPart>
          </mc:Choice>
          <mc:Fallback xmlns="">
            <p:pic>
              <p:nvPicPr>
                <p:cNvPr id="3215" name="Ink 3214">
                  <a:extLst>
                    <a:ext uri="{FF2B5EF4-FFF2-40B4-BE49-F238E27FC236}">
                      <a16:creationId xmlns:a16="http://schemas.microsoft.com/office/drawing/2014/main" id="{678CE3E4-E961-3B20-F26C-DC01D3CCFD6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430460" y="2534550"/>
                  <a:ext cx="56016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220" name="Ink 3219">
                  <a:extLst>
                    <a:ext uri="{FF2B5EF4-FFF2-40B4-BE49-F238E27FC236}">
                      <a16:creationId xmlns:a16="http://schemas.microsoft.com/office/drawing/2014/main" id="{9D65AA5B-0148-95F4-CDF9-126060FF7C1E}"/>
                    </a:ext>
                  </a:extLst>
                </p14:cNvPr>
                <p14:cNvContentPartPr/>
                <p14:nvPr/>
              </p14:nvContentPartPr>
              <p14:xfrm>
                <a:off x="6626220" y="1190670"/>
                <a:ext cx="763200" cy="84240"/>
              </p14:xfrm>
            </p:contentPart>
          </mc:Choice>
          <mc:Fallback xmlns="">
            <p:pic>
              <p:nvPicPr>
                <p:cNvPr id="3220" name="Ink 3219">
                  <a:extLst>
                    <a:ext uri="{FF2B5EF4-FFF2-40B4-BE49-F238E27FC236}">
                      <a16:creationId xmlns:a16="http://schemas.microsoft.com/office/drawing/2014/main" id="{9D65AA5B-0148-95F4-CDF9-126060FF7C1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617220" y="1182030"/>
                  <a:ext cx="780840" cy="101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71552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67578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Our ingredients are high quality and locally sourced when possible.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472836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</a:t>
                      </a:r>
                      <a:endParaRPr kumimoji="0" lang="en-US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Meat, tomato and wine bottle fall into box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369332"/>
            <a:chOff x="7315200" y="921128"/>
            <a:chExt cx="1638300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2: Unpack box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0676B02-5012-CED0-8080-E72A2865574D}"/>
                  </a:ext>
                </a:extLst>
              </p14:cNvPr>
              <p14:cNvContentPartPr/>
              <p14:nvPr/>
            </p14:nvContentPartPr>
            <p14:xfrm>
              <a:off x="7946175" y="3187365"/>
              <a:ext cx="65880" cy="1286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0676B02-5012-CED0-8080-E72A2865574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37535" y="3178365"/>
                <a:ext cx="83520" cy="130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F886144-E69C-FAE1-DF65-6F74134A6B31}"/>
                  </a:ext>
                </a:extLst>
              </p14:cNvPr>
              <p14:cNvContentPartPr/>
              <p14:nvPr/>
            </p14:nvContentPartPr>
            <p14:xfrm>
              <a:off x="2945775" y="3122925"/>
              <a:ext cx="505440" cy="1463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F886144-E69C-FAE1-DF65-6F74134A6B3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7135" y="3113925"/>
                <a:ext cx="523080" cy="148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1AE3534-524D-4324-DEA4-3E14BA0CC39A}"/>
                  </a:ext>
                </a:extLst>
              </p14:cNvPr>
              <p14:cNvContentPartPr/>
              <p14:nvPr/>
            </p14:nvContentPartPr>
            <p14:xfrm>
              <a:off x="7919175" y="3141645"/>
              <a:ext cx="793800" cy="1409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1AE3534-524D-4324-DEA4-3E14BA0CC39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10175" y="3133005"/>
                <a:ext cx="811440" cy="14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81" name="Ink 3080">
                <a:extLst>
                  <a:ext uri="{FF2B5EF4-FFF2-40B4-BE49-F238E27FC236}">
                    <a16:creationId xmlns:a16="http://schemas.microsoft.com/office/drawing/2014/main" id="{6BC293EB-B241-C0FC-77AA-7D9B6B25F29C}"/>
                  </a:ext>
                </a:extLst>
              </p14:cNvPr>
              <p14:cNvContentPartPr/>
              <p14:nvPr/>
            </p14:nvContentPartPr>
            <p14:xfrm>
              <a:off x="7914855" y="3112485"/>
              <a:ext cx="360" cy="360"/>
            </p14:xfrm>
          </p:contentPart>
        </mc:Choice>
        <mc:Fallback xmlns="">
          <p:pic>
            <p:nvPicPr>
              <p:cNvPr id="3081" name="Ink 3080">
                <a:extLst>
                  <a:ext uri="{FF2B5EF4-FFF2-40B4-BE49-F238E27FC236}">
                    <a16:creationId xmlns:a16="http://schemas.microsoft.com/office/drawing/2014/main" id="{6BC293EB-B241-C0FC-77AA-7D9B6B25F29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05855" y="31038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84" name="Ink 3083">
                <a:extLst>
                  <a:ext uri="{FF2B5EF4-FFF2-40B4-BE49-F238E27FC236}">
                    <a16:creationId xmlns:a16="http://schemas.microsoft.com/office/drawing/2014/main" id="{8E842484-041B-77FD-8146-806312B74D32}"/>
                  </a:ext>
                </a:extLst>
              </p14:cNvPr>
              <p14:cNvContentPartPr/>
              <p14:nvPr/>
            </p14:nvContentPartPr>
            <p14:xfrm>
              <a:off x="7912695" y="3133005"/>
              <a:ext cx="923400" cy="1076760"/>
            </p14:xfrm>
          </p:contentPart>
        </mc:Choice>
        <mc:Fallback xmlns="">
          <p:pic>
            <p:nvPicPr>
              <p:cNvPr id="3084" name="Ink 3083">
                <a:extLst>
                  <a:ext uri="{FF2B5EF4-FFF2-40B4-BE49-F238E27FC236}">
                    <a16:creationId xmlns:a16="http://schemas.microsoft.com/office/drawing/2014/main" id="{8E842484-041B-77FD-8146-806312B74D3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903695" y="3124365"/>
                <a:ext cx="941040" cy="109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94" name="Ink 3093">
                <a:extLst>
                  <a:ext uri="{FF2B5EF4-FFF2-40B4-BE49-F238E27FC236}">
                    <a16:creationId xmlns:a16="http://schemas.microsoft.com/office/drawing/2014/main" id="{FD2268FC-515F-A3AD-DE68-B759F39F4973}"/>
                  </a:ext>
                </a:extLst>
              </p14:cNvPr>
              <p14:cNvContentPartPr/>
              <p14:nvPr/>
            </p14:nvContentPartPr>
            <p14:xfrm>
              <a:off x="2766135" y="670299"/>
              <a:ext cx="1982160" cy="1486440"/>
            </p14:xfrm>
          </p:contentPart>
        </mc:Choice>
        <mc:Fallback xmlns="">
          <p:pic>
            <p:nvPicPr>
              <p:cNvPr id="3094" name="Ink 3093">
                <a:extLst>
                  <a:ext uri="{FF2B5EF4-FFF2-40B4-BE49-F238E27FC236}">
                    <a16:creationId xmlns:a16="http://schemas.microsoft.com/office/drawing/2014/main" id="{FD2268FC-515F-A3AD-DE68-B759F39F497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57135" y="661659"/>
                <a:ext cx="1999800" cy="15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95" name="Ink 3094">
                <a:extLst>
                  <a:ext uri="{FF2B5EF4-FFF2-40B4-BE49-F238E27FC236}">
                    <a16:creationId xmlns:a16="http://schemas.microsoft.com/office/drawing/2014/main" id="{3E9592E1-A5C7-F848-CF14-F8D7A0D924D5}"/>
                  </a:ext>
                </a:extLst>
              </p14:cNvPr>
              <p14:cNvContentPartPr/>
              <p14:nvPr/>
            </p14:nvContentPartPr>
            <p14:xfrm>
              <a:off x="3244215" y="897099"/>
              <a:ext cx="1087560" cy="901440"/>
            </p14:xfrm>
          </p:contentPart>
        </mc:Choice>
        <mc:Fallback xmlns="">
          <p:pic>
            <p:nvPicPr>
              <p:cNvPr id="3095" name="Ink 3094">
                <a:extLst>
                  <a:ext uri="{FF2B5EF4-FFF2-40B4-BE49-F238E27FC236}">
                    <a16:creationId xmlns:a16="http://schemas.microsoft.com/office/drawing/2014/main" id="{3E9592E1-A5C7-F848-CF14-F8D7A0D924D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35575" y="888459"/>
                <a:ext cx="1105200" cy="9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96" name="Ink 3095">
                <a:extLst>
                  <a:ext uri="{FF2B5EF4-FFF2-40B4-BE49-F238E27FC236}">
                    <a16:creationId xmlns:a16="http://schemas.microsoft.com/office/drawing/2014/main" id="{3C82658E-90B8-C8D2-6604-C8DA5DCDE239}"/>
                  </a:ext>
                </a:extLst>
              </p14:cNvPr>
              <p14:cNvContentPartPr/>
              <p14:nvPr/>
            </p14:nvContentPartPr>
            <p14:xfrm>
              <a:off x="3502695" y="1079259"/>
              <a:ext cx="648000" cy="389160"/>
            </p14:xfrm>
          </p:contentPart>
        </mc:Choice>
        <mc:Fallback xmlns="">
          <p:pic>
            <p:nvPicPr>
              <p:cNvPr id="3096" name="Ink 3095">
                <a:extLst>
                  <a:ext uri="{FF2B5EF4-FFF2-40B4-BE49-F238E27FC236}">
                    <a16:creationId xmlns:a16="http://schemas.microsoft.com/office/drawing/2014/main" id="{3C82658E-90B8-C8D2-6604-C8DA5DCDE23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93695" y="1070259"/>
                <a:ext cx="665640" cy="40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55" name="Group 3154">
            <a:extLst>
              <a:ext uri="{FF2B5EF4-FFF2-40B4-BE49-F238E27FC236}">
                <a16:creationId xmlns:a16="http://schemas.microsoft.com/office/drawing/2014/main" id="{1A47F3AC-722C-E64F-E7B1-74AAC0E33FE6}"/>
              </a:ext>
            </a:extLst>
          </p:cNvPr>
          <p:cNvGrpSpPr/>
          <p:nvPr/>
        </p:nvGrpSpPr>
        <p:grpSpPr>
          <a:xfrm>
            <a:off x="3067815" y="308985"/>
            <a:ext cx="5768280" cy="4284360"/>
            <a:chOff x="3067815" y="308985"/>
            <a:chExt cx="5768280" cy="428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DC1D531-D90D-9A0F-093C-C3AF1B0CC6D6}"/>
                    </a:ext>
                  </a:extLst>
                </p14:cNvPr>
                <p14:cNvContentPartPr/>
                <p14:nvPr/>
              </p14:nvContentPartPr>
              <p14:xfrm>
                <a:off x="3502695" y="3130485"/>
                <a:ext cx="4413240" cy="788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DC1D531-D90D-9A0F-093C-C3AF1B0CC6D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93695" y="3121845"/>
                  <a:ext cx="44308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D618D81-25E1-A6A9-00D6-71B8FA354329}"/>
                    </a:ext>
                  </a:extLst>
                </p14:cNvPr>
                <p14:cNvContentPartPr/>
                <p14:nvPr/>
              </p14:nvContentPartPr>
              <p14:xfrm>
                <a:off x="3637695" y="3175305"/>
                <a:ext cx="112320" cy="14180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D618D81-25E1-A6A9-00D6-71B8FA35432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628695" y="3166305"/>
                  <a:ext cx="129960" cy="143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87C319A-1B83-D2FF-B098-F9F7EC3A4228}"/>
                    </a:ext>
                  </a:extLst>
                </p14:cNvPr>
                <p14:cNvContentPartPr/>
                <p14:nvPr/>
              </p14:nvContentPartPr>
              <p14:xfrm>
                <a:off x="3201015" y="4484985"/>
                <a:ext cx="35280" cy="907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87C319A-1B83-D2FF-B098-F9F7EC3A422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192015" y="4475985"/>
                  <a:ext cx="529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ECF2D8A-E972-25F4-05B0-25AE20980E06}"/>
                    </a:ext>
                  </a:extLst>
                </p14:cNvPr>
                <p14:cNvContentPartPr/>
                <p14:nvPr/>
              </p14:nvContentPartPr>
              <p14:xfrm>
                <a:off x="3211815" y="4340985"/>
                <a:ext cx="92880" cy="2127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ECF2D8A-E972-25F4-05B0-25AE20980E0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202815" y="4331985"/>
                  <a:ext cx="1105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72144A32-2C73-2EC6-9E07-C8CCCA663179}"/>
                    </a:ext>
                  </a:extLst>
                </p14:cNvPr>
                <p14:cNvContentPartPr/>
                <p14:nvPr/>
              </p14:nvContentPartPr>
              <p14:xfrm>
                <a:off x="3067815" y="4201125"/>
                <a:ext cx="153000" cy="313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72144A32-2C73-2EC6-9E07-C8CCCA66317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059175" y="4192125"/>
                  <a:ext cx="17064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6B00C0A-DDAA-6F7B-8CAD-E880DBE97FA9}"/>
                    </a:ext>
                  </a:extLst>
                </p14:cNvPr>
                <p14:cNvContentPartPr/>
                <p14:nvPr/>
              </p14:nvContentPartPr>
              <p14:xfrm>
                <a:off x="3106695" y="4093125"/>
                <a:ext cx="219960" cy="416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6B00C0A-DDAA-6F7B-8CAD-E880DBE97FA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097695" y="4084125"/>
                  <a:ext cx="237600" cy="43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216C1C2-1D5E-E507-A5FD-93155C45508F}"/>
                    </a:ext>
                  </a:extLst>
                </p14:cNvPr>
                <p14:cNvContentPartPr/>
                <p14:nvPr/>
              </p14:nvContentPartPr>
              <p14:xfrm>
                <a:off x="3139095" y="3995205"/>
                <a:ext cx="290880" cy="502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216C1C2-1D5E-E507-A5FD-93155C45508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130095" y="3986565"/>
                  <a:ext cx="308520" cy="5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F375A5F-20A1-11AE-D30A-8DD764C266E0}"/>
                    </a:ext>
                  </a:extLst>
                </p14:cNvPr>
                <p14:cNvContentPartPr/>
                <p14:nvPr/>
              </p14:nvContentPartPr>
              <p14:xfrm>
                <a:off x="3214335" y="3889005"/>
                <a:ext cx="278640" cy="5655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F375A5F-20A1-11AE-D30A-8DD764C266E0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205335" y="3880365"/>
                  <a:ext cx="296280" cy="58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2545F226-9EB4-C6B1-FDE7-923F9373ED99}"/>
                    </a:ext>
                  </a:extLst>
                </p14:cNvPr>
                <p14:cNvContentPartPr/>
                <p14:nvPr/>
              </p14:nvContentPartPr>
              <p14:xfrm>
                <a:off x="3238095" y="3782805"/>
                <a:ext cx="266760" cy="4442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2545F226-9EB4-C6B1-FDE7-923F9373ED9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229095" y="3773805"/>
                  <a:ext cx="284400" cy="46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3D5CC6B-A442-0987-9CD4-9AABEDB330A4}"/>
                    </a:ext>
                  </a:extLst>
                </p14:cNvPr>
                <p14:cNvContentPartPr/>
                <p14:nvPr/>
              </p14:nvContentPartPr>
              <p14:xfrm>
                <a:off x="3319815" y="3746805"/>
                <a:ext cx="187560" cy="2966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3D5CC6B-A442-0987-9CD4-9AABEDB330A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10815" y="3737805"/>
                  <a:ext cx="20520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87DD960-3363-E2AF-BCAD-F3D93B0D6141}"/>
                    </a:ext>
                  </a:extLst>
                </p14:cNvPr>
                <p14:cNvContentPartPr/>
                <p14:nvPr/>
              </p14:nvContentPartPr>
              <p14:xfrm>
                <a:off x="3384255" y="3640605"/>
                <a:ext cx="127440" cy="1882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87DD960-3363-E2AF-BCAD-F3D93B0D614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375255" y="3631605"/>
                  <a:ext cx="14508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D658A0D-6BD7-8E2B-A640-47401DCA0951}"/>
                    </a:ext>
                  </a:extLst>
                </p14:cNvPr>
                <p14:cNvContentPartPr/>
                <p14:nvPr/>
              </p14:nvContentPartPr>
              <p14:xfrm>
                <a:off x="3401535" y="3478605"/>
                <a:ext cx="141840" cy="1958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D658A0D-6BD7-8E2B-A640-47401DCA095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392535" y="3469965"/>
                  <a:ext cx="1594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314963B-77EE-6DA5-FEF4-7F3A64087D29}"/>
                    </a:ext>
                  </a:extLst>
                </p14:cNvPr>
                <p14:cNvContentPartPr/>
                <p14:nvPr/>
              </p14:nvContentPartPr>
              <p14:xfrm>
                <a:off x="3448695" y="3301125"/>
                <a:ext cx="79920" cy="1357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314963B-77EE-6DA5-FEF4-7F3A64087D2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440055" y="3292125"/>
                  <a:ext cx="975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B091D23-512F-4254-8FE9-1D7602F19CAD}"/>
                    </a:ext>
                  </a:extLst>
                </p14:cNvPr>
                <p14:cNvContentPartPr/>
                <p14:nvPr/>
              </p14:nvContentPartPr>
              <p14:xfrm>
                <a:off x="8224455" y="3638805"/>
                <a:ext cx="19800" cy="38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B091D23-512F-4254-8FE9-1D7602F19CA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215815" y="3630165"/>
                  <a:ext cx="374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0F42695-3162-E74A-9EB2-438DE8DC7C26}"/>
                    </a:ext>
                  </a:extLst>
                </p14:cNvPr>
                <p14:cNvContentPartPr/>
                <p14:nvPr/>
              </p14:nvContentPartPr>
              <p14:xfrm>
                <a:off x="8170815" y="3512805"/>
                <a:ext cx="28440" cy="64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0F42695-3162-E74A-9EB2-438DE8DC7C2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161815" y="3503805"/>
                  <a:ext cx="4608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0E9DFDA-2362-202A-3B1C-B8EC22BBE69E}"/>
                    </a:ext>
                  </a:extLst>
                </p14:cNvPr>
                <p14:cNvContentPartPr/>
                <p14:nvPr/>
              </p14:nvContentPartPr>
              <p14:xfrm>
                <a:off x="8198895" y="3518925"/>
                <a:ext cx="360" cy="36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0E9DFDA-2362-202A-3B1C-B8EC22BBE69E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89895" y="350992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31CF36D2-0FF7-FF51-52A6-4CCD0AFA7590}"/>
                    </a:ext>
                  </a:extLst>
                </p14:cNvPr>
                <p14:cNvContentPartPr/>
                <p14:nvPr/>
              </p14:nvContentPartPr>
              <p14:xfrm>
                <a:off x="8168655" y="3512085"/>
                <a:ext cx="30600" cy="106128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31CF36D2-0FF7-FF51-52A6-4CCD0AFA759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159655" y="3503085"/>
                  <a:ext cx="48240" cy="10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8B717BEC-E0A7-4B85-F291-F21D89FF5A95}"/>
                    </a:ext>
                  </a:extLst>
                </p14:cNvPr>
                <p14:cNvContentPartPr/>
                <p14:nvPr/>
              </p14:nvContentPartPr>
              <p14:xfrm>
                <a:off x="8009535" y="4396605"/>
                <a:ext cx="112320" cy="14076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8B717BEC-E0A7-4B85-F291-F21D89FF5A9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000535" y="4387605"/>
                  <a:ext cx="1299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3074" name="Ink 3073">
                  <a:extLst>
                    <a:ext uri="{FF2B5EF4-FFF2-40B4-BE49-F238E27FC236}">
                      <a16:creationId xmlns:a16="http://schemas.microsoft.com/office/drawing/2014/main" id="{EBC2691C-C949-5753-E972-04E9A1D97A41}"/>
                    </a:ext>
                  </a:extLst>
                </p14:cNvPr>
                <p14:cNvContentPartPr/>
                <p14:nvPr/>
              </p14:nvContentPartPr>
              <p14:xfrm>
                <a:off x="8045895" y="4259445"/>
                <a:ext cx="95400" cy="17676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EBC2691C-C949-5753-E972-04E9A1D97A4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037255" y="4250445"/>
                  <a:ext cx="1130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D8C4FBC0-9D16-4B2A-0177-4B15366C8002}"/>
                    </a:ext>
                  </a:extLst>
                </p14:cNvPr>
                <p14:cNvContentPartPr/>
                <p14:nvPr/>
              </p14:nvContentPartPr>
              <p14:xfrm>
                <a:off x="8048055" y="4031205"/>
                <a:ext cx="129600" cy="23580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D8C4FBC0-9D16-4B2A-0177-4B15366C800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8039415" y="4022565"/>
                  <a:ext cx="14724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74CB6A16-055F-3D42-35EA-74C1F4E4FABC}"/>
                    </a:ext>
                  </a:extLst>
                </p14:cNvPr>
                <p14:cNvContentPartPr/>
                <p14:nvPr/>
              </p14:nvContentPartPr>
              <p14:xfrm>
                <a:off x="8110695" y="3895845"/>
                <a:ext cx="64800" cy="15912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74CB6A16-055F-3D42-35EA-74C1F4E4FAB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8101695" y="3887205"/>
                  <a:ext cx="824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E63C9ABF-4E0C-6882-0C43-CEA3F30FA54A}"/>
                    </a:ext>
                  </a:extLst>
                </p14:cNvPr>
                <p14:cNvContentPartPr/>
                <p14:nvPr/>
              </p14:nvContentPartPr>
              <p14:xfrm>
                <a:off x="8095575" y="3681645"/>
                <a:ext cx="99360" cy="19476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E63C9ABF-4E0C-6882-0C43-CEA3F30FA54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8086575" y="3673005"/>
                  <a:ext cx="11700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0A1D7EB1-4433-16B0-4151-3BC1C81E109F}"/>
                    </a:ext>
                  </a:extLst>
                </p14:cNvPr>
                <p14:cNvContentPartPr/>
                <p14:nvPr/>
              </p14:nvContentPartPr>
              <p14:xfrm>
                <a:off x="8123295" y="3499845"/>
                <a:ext cx="88920" cy="16632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0A1D7EB1-4433-16B0-4151-3BC1C81E109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114655" y="3491205"/>
                  <a:ext cx="1065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A0EC5C3E-85B3-71F6-88EE-4DA786AC8472}"/>
                    </a:ext>
                  </a:extLst>
                </p14:cNvPr>
                <p14:cNvContentPartPr/>
                <p14:nvPr/>
              </p14:nvContentPartPr>
              <p14:xfrm>
                <a:off x="8067495" y="3314805"/>
                <a:ext cx="84240" cy="20448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A0EC5C3E-85B3-71F6-88EE-4DA786AC847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058855" y="3306165"/>
                  <a:ext cx="10188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23031018-84BB-BD05-C933-340BE4B82732}"/>
                    </a:ext>
                  </a:extLst>
                </p14:cNvPr>
                <p14:cNvContentPartPr/>
                <p14:nvPr/>
              </p14:nvContentPartPr>
              <p14:xfrm>
                <a:off x="3500273" y="2374646"/>
                <a:ext cx="949338" cy="832227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23031018-84BB-BD05-C933-340BE4B8273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491633" y="2365647"/>
                  <a:ext cx="966978" cy="8498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AA8E4897-158C-22C0-CF7F-A1A59C98543C}"/>
                    </a:ext>
                  </a:extLst>
                </p14:cNvPr>
                <p14:cNvContentPartPr/>
                <p14:nvPr/>
              </p14:nvContentPartPr>
              <p14:xfrm>
                <a:off x="3217783" y="2775263"/>
                <a:ext cx="489530" cy="418146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AA8E4897-158C-22C0-CF7F-A1A59C98543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208784" y="2766627"/>
                  <a:ext cx="507167" cy="43577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41661C73-A32D-0F6F-ECE0-87BBCCEB3029}"/>
                    </a:ext>
                  </a:extLst>
                </p14:cNvPr>
                <p14:cNvContentPartPr/>
                <p14:nvPr/>
              </p14:nvContentPartPr>
              <p14:xfrm>
                <a:off x="4323354" y="2419865"/>
                <a:ext cx="343459" cy="794121"/>
              </p14:xfrm>
            </p:contentPart>
          </mc:Choice>
          <mc:Fallback xmlns=""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41661C73-A32D-0F6F-ECE0-87BBCCEB302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314354" y="2410865"/>
                  <a:ext cx="361100" cy="8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2F0B9F60-A58B-192E-A3F2-01A715FFAE0A}"/>
                    </a:ext>
                  </a:extLst>
                </p14:cNvPr>
                <p14:cNvContentPartPr/>
                <p14:nvPr/>
              </p14:nvContentPartPr>
              <p14:xfrm>
                <a:off x="3549048" y="2543581"/>
                <a:ext cx="146072" cy="111777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2F0B9F60-A58B-192E-A3F2-01A715FFAE0A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540053" y="2534596"/>
                  <a:ext cx="163701" cy="12938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13BFE052-6B05-1778-9C6F-579E23596290}"/>
                    </a:ext>
                  </a:extLst>
                </p14:cNvPr>
                <p14:cNvContentPartPr/>
                <p14:nvPr/>
              </p14:nvContentPartPr>
              <p14:xfrm>
                <a:off x="3738814" y="2471180"/>
                <a:ext cx="132608" cy="75449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13BFE052-6B05-1778-9C6F-579E2359629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729830" y="2462198"/>
                  <a:ext cx="150217" cy="930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3103" name="Ink 3102">
                  <a:extLst>
                    <a:ext uri="{FF2B5EF4-FFF2-40B4-BE49-F238E27FC236}">
                      <a16:creationId xmlns:a16="http://schemas.microsoft.com/office/drawing/2014/main" id="{817B2065-2F8F-B4EA-B67B-1126F9474432}"/>
                    </a:ext>
                  </a:extLst>
                </p14:cNvPr>
                <p14:cNvContentPartPr/>
                <p14:nvPr/>
              </p14:nvContentPartPr>
              <p14:xfrm>
                <a:off x="3570387" y="2435361"/>
                <a:ext cx="158011" cy="63763"/>
              </p14:xfrm>
            </p:contentPart>
          </mc:Choice>
          <mc:Fallback xmlns="">
            <p:pic>
              <p:nvPicPr>
                <p:cNvPr id="3103" name="Ink 3102">
                  <a:extLst>
                    <a:ext uri="{FF2B5EF4-FFF2-40B4-BE49-F238E27FC236}">
                      <a16:creationId xmlns:a16="http://schemas.microsoft.com/office/drawing/2014/main" id="{817B2065-2F8F-B4EA-B67B-1126F947443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561409" y="2426406"/>
                  <a:ext cx="175608" cy="813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C774C8A7-EEC3-D0DD-FCC9-D484AA1389E5}"/>
                    </a:ext>
                  </a:extLst>
                </p14:cNvPr>
                <p14:cNvContentPartPr/>
                <p14:nvPr/>
              </p14:nvContentPartPr>
              <p14:xfrm>
                <a:off x="3629070" y="2713278"/>
                <a:ext cx="217710" cy="134640"/>
              </p14:xfrm>
            </p:contentPart>
          </mc:Choice>
          <mc:Fallback xmlns=""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C774C8A7-EEC3-D0DD-FCC9-D484AA1389E5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620074" y="2704278"/>
                  <a:ext cx="235343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3105" name="Ink 3104">
                  <a:extLst>
                    <a:ext uri="{FF2B5EF4-FFF2-40B4-BE49-F238E27FC236}">
                      <a16:creationId xmlns:a16="http://schemas.microsoft.com/office/drawing/2014/main" id="{E8BB143C-75F1-250E-C974-398D9FA4FF65}"/>
                    </a:ext>
                  </a:extLst>
                </p14:cNvPr>
                <p14:cNvContentPartPr/>
                <p14:nvPr/>
              </p14:nvContentPartPr>
              <p14:xfrm>
                <a:off x="3902922" y="2590578"/>
                <a:ext cx="126257" cy="86373"/>
              </p14:xfrm>
            </p:contentPart>
          </mc:Choice>
          <mc:Fallback xmlns="">
            <p:pic>
              <p:nvPicPr>
                <p:cNvPr id="3105" name="Ink 3104">
                  <a:extLst>
                    <a:ext uri="{FF2B5EF4-FFF2-40B4-BE49-F238E27FC236}">
                      <a16:creationId xmlns:a16="http://schemas.microsoft.com/office/drawing/2014/main" id="{E8BB143C-75F1-250E-C974-398D9FA4FF6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893929" y="2581581"/>
                  <a:ext cx="143883" cy="10400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3106" name="Ink 3105">
                  <a:extLst>
                    <a:ext uri="{FF2B5EF4-FFF2-40B4-BE49-F238E27FC236}">
                      <a16:creationId xmlns:a16="http://schemas.microsoft.com/office/drawing/2014/main" id="{03316D45-069A-0652-857F-15E747256F49}"/>
                    </a:ext>
                  </a:extLst>
                </p14:cNvPr>
                <p14:cNvContentPartPr/>
                <p14:nvPr/>
              </p14:nvContentPartPr>
              <p14:xfrm>
                <a:off x="3726620" y="2889580"/>
                <a:ext cx="233969" cy="158773"/>
              </p14:xfrm>
            </p:contentPart>
          </mc:Choice>
          <mc:Fallback xmlns="">
            <p:pic>
              <p:nvPicPr>
                <p:cNvPr id="3106" name="Ink 3105">
                  <a:extLst>
                    <a:ext uri="{FF2B5EF4-FFF2-40B4-BE49-F238E27FC236}">
                      <a16:creationId xmlns:a16="http://schemas.microsoft.com/office/drawing/2014/main" id="{03316D45-069A-0652-857F-15E747256F49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17981" y="2880600"/>
                  <a:ext cx="251607" cy="1763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AC431400-2BFC-43C2-39C1-9419833EAA7E}"/>
                    </a:ext>
                  </a:extLst>
                </p14:cNvPr>
                <p14:cNvContentPartPr/>
                <p14:nvPr/>
              </p14:nvContentPartPr>
              <p14:xfrm>
                <a:off x="4013683" y="2754432"/>
                <a:ext cx="146326" cy="69098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AC431400-2BFC-43C2-39C1-9419833EAA7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004673" y="2745435"/>
                  <a:ext cx="163986" cy="8673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B9B9585A-4B4E-FFA1-34BA-6A5B2F81AF7E}"/>
                    </a:ext>
                  </a:extLst>
                </p14:cNvPr>
                <p14:cNvContentPartPr/>
                <p14:nvPr/>
              </p14:nvContentPartPr>
              <p14:xfrm>
                <a:off x="3852623" y="3072995"/>
                <a:ext cx="171729" cy="11076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B9B9585A-4B4E-FFA1-34BA-6A5B2F81AF7E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844001" y="3064364"/>
                  <a:ext cx="189333" cy="12838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D7BBF610-92E5-43BB-DFDE-B1D0850CD874}"/>
                    </a:ext>
                  </a:extLst>
                </p14:cNvPr>
                <p14:cNvContentPartPr/>
                <p14:nvPr/>
              </p14:nvContentPartPr>
              <p14:xfrm>
                <a:off x="4119870" y="2983574"/>
                <a:ext cx="161060" cy="80530"/>
              </p14:xfrm>
            </p:contentPart>
          </mc:Choice>
          <mc:Fallback xmlns=""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D7BBF610-92E5-43BB-DFDE-B1D0850CD87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110882" y="2974586"/>
                  <a:ext cx="178676" cy="9814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DC4AA30A-0C2B-34E2-E532-0E08BAEF082F}"/>
                    </a:ext>
                  </a:extLst>
                </p14:cNvPr>
                <p14:cNvContentPartPr/>
                <p14:nvPr/>
              </p14:nvContentPartPr>
              <p14:xfrm>
                <a:off x="4291600" y="3082141"/>
                <a:ext cx="103647" cy="86119"/>
              </p14:xfrm>
            </p:contentPart>
          </mc:Choice>
          <mc:Fallback xmlns=""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DC4AA30A-0C2B-34E2-E532-0E08BAEF082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282603" y="3073170"/>
                  <a:ext cx="121281" cy="10370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743525BF-0010-D566-89F0-8766CC483C1A}"/>
                    </a:ext>
                  </a:extLst>
                </p14:cNvPr>
                <p14:cNvContentPartPr/>
                <p14:nvPr/>
              </p14:nvContentPartPr>
              <p14:xfrm>
                <a:off x="4315215" y="1731705"/>
                <a:ext cx="648360" cy="1266840"/>
              </p14:xfrm>
            </p:contentPart>
          </mc:Choice>
          <mc:Fallback xmlns=""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743525BF-0010-D566-89F0-8766CC483C1A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306575" y="1723065"/>
                  <a:ext cx="666000" cy="128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BF694BF4-5F76-4240-9984-B954A77DB9E3}"/>
                    </a:ext>
                  </a:extLst>
                </p14:cNvPr>
                <p14:cNvContentPartPr/>
                <p14:nvPr/>
              </p14:nvContentPartPr>
              <p14:xfrm>
                <a:off x="5356695" y="461625"/>
                <a:ext cx="732240" cy="538920"/>
              </p14:xfrm>
            </p:contentPart>
          </mc:Choice>
          <mc:Fallback xmlns=""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BF694BF4-5F76-4240-9984-B954A77DB9E3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47695" y="452625"/>
                  <a:ext cx="749880" cy="55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3148" name="Ink 3147">
                  <a:extLst>
                    <a:ext uri="{FF2B5EF4-FFF2-40B4-BE49-F238E27FC236}">
                      <a16:creationId xmlns:a16="http://schemas.microsoft.com/office/drawing/2014/main" id="{E5B1ACB6-9AB9-2EA5-9322-9E57D749DCAF}"/>
                    </a:ext>
                  </a:extLst>
                </p14:cNvPr>
                <p14:cNvContentPartPr/>
                <p14:nvPr/>
              </p14:nvContentPartPr>
              <p14:xfrm>
                <a:off x="5508975" y="308985"/>
                <a:ext cx="396360" cy="218160"/>
              </p14:xfrm>
            </p:contentPart>
          </mc:Choice>
          <mc:Fallback xmlns="">
            <p:pic>
              <p:nvPicPr>
                <p:cNvPr id="3148" name="Ink 3147">
                  <a:extLst>
                    <a:ext uri="{FF2B5EF4-FFF2-40B4-BE49-F238E27FC236}">
                      <a16:creationId xmlns:a16="http://schemas.microsoft.com/office/drawing/2014/main" id="{E5B1ACB6-9AB9-2EA5-9322-9E57D749DCA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499975" y="300345"/>
                  <a:ext cx="4140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C15A5289-CC12-AB44-E4DD-836AC2AAE6BD}"/>
                    </a:ext>
                  </a:extLst>
                </p14:cNvPr>
                <p14:cNvContentPartPr/>
                <p14:nvPr/>
              </p14:nvContentPartPr>
              <p14:xfrm>
                <a:off x="5608335" y="768345"/>
                <a:ext cx="448560" cy="2120040"/>
              </p14:xfrm>
            </p:contentPart>
          </mc:Choice>
          <mc:Fallback xmlns=""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C15A5289-CC12-AB44-E4DD-836AC2AAE6B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99335" y="759705"/>
                  <a:ext cx="466200" cy="21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B3FCEB8E-73BE-141D-0809-801521688995}"/>
                    </a:ext>
                  </a:extLst>
                </p14:cNvPr>
                <p14:cNvContentPartPr/>
                <p14:nvPr/>
              </p14:nvContentPartPr>
              <p14:xfrm>
                <a:off x="7643775" y="369241"/>
                <a:ext cx="527760" cy="63108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B3FCEB8E-73BE-141D-0809-801521688995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634775" y="360601"/>
                  <a:ext cx="545400" cy="64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C82B544B-07CA-2359-9FB7-A954C466B5F2}"/>
                    </a:ext>
                  </a:extLst>
                </p14:cNvPr>
                <p14:cNvContentPartPr/>
                <p14:nvPr/>
              </p14:nvContentPartPr>
              <p14:xfrm>
                <a:off x="7852575" y="1058281"/>
                <a:ext cx="942120" cy="122004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C82B544B-07CA-2359-9FB7-A954C466B5F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843935" y="1049641"/>
                  <a:ext cx="959760" cy="12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BB049F01-EFD1-C6A9-6D8F-8615CF6AA854}"/>
                    </a:ext>
                  </a:extLst>
                </p14:cNvPr>
                <p14:cNvContentPartPr/>
                <p14:nvPr/>
              </p14:nvContentPartPr>
              <p14:xfrm>
                <a:off x="8184135" y="760561"/>
                <a:ext cx="651960" cy="58644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BB049F01-EFD1-C6A9-6D8F-8615CF6AA854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175495" y="751561"/>
                  <a:ext cx="669600" cy="60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3091" name="Ink 3090">
                  <a:extLst>
                    <a:ext uri="{FF2B5EF4-FFF2-40B4-BE49-F238E27FC236}">
                      <a16:creationId xmlns:a16="http://schemas.microsoft.com/office/drawing/2014/main" id="{AB8B3716-3CD9-9456-A648-3FEBF7EF7617}"/>
                    </a:ext>
                  </a:extLst>
                </p14:cNvPr>
                <p14:cNvContentPartPr/>
                <p14:nvPr/>
              </p14:nvContentPartPr>
              <p14:xfrm>
                <a:off x="7779495" y="615481"/>
                <a:ext cx="236880" cy="12096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AB8B3716-3CD9-9456-A648-3FEBF7EF761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770495" y="606481"/>
                  <a:ext cx="25452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CF839351-1869-E5C1-883E-3B32A17A6356}"/>
                    </a:ext>
                  </a:extLst>
                </p14:cNvPr>
                <p14:cNvContentPartPr/>
                <p14:nvPr/>
              </p14:nvContentPartPr>
              <p14:xfrm>
                <a:off x="7083975" y="2305905"/>
                <a:ext cx="684720" cy="843840"/>
              </p14:xfrm>
            </p:contentPart>
          </mc:Choice>
          <mc:Fallback xmlns=""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CF839351-1869-E5C1-883E-3B32A17A635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074975" y="2297265"/>
                  <a:ext cx="702360" cy="86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8568483B-08CC-8A38-878D-EFB79E553A59}"/>
                    </a:ext>
                  </a:extLst>
                </p14:cNvPr>
                <p14:cNvContentPartPr/>
                <p14:nvPr/>
              </p14:nvContentPartPr>
              <p14:xfrm>
                <a:off x="6780855" y="2196105"/>
                <a:ext cx="467280" cy="766800"/>
              </p14:xfrm>
            </p:contentPart>
          </mc:Choice>
          <mc:Fallback xmlns=""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8568483B-08CC-8A38-878D-EFB79E553A5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771855" y="2187465"/>
                  <a:ext cx="484920" cy="78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3130" name="Ink 3129">
                  <a:extLst>
                    <a:ext uri="{FF2B5EF4-FFF2-40B4-BE49-F238E27FC236}">
                      <a16:creationId xmlns:a16="http://schemas.microsoft.com/office/drawing/2014/main" id="{F797C740-C4D5-C034-91B9-763257AF1476}"/>
                    </a:ext>
                  </a:extLst>
                </p14:cNvPr>
                <p14:cNvContentPartPr/>
                <p14:nvPr/>
              </p14:nvContentPartPr>
              <p14:xfrm>
                <a:off x="7722975" y="2065785"/>
                <a:ext cx="392760" cy="943560"/>
              </p14:xfrm>
            </p:contentPart>
          </mc:Choice>
          <mc:Fallback xmlns="">
            <p:pic>
              <p:nvPicPr>
                <p:cNvPr id="3130" name="Ink 3129">
                  <a:extLst>
                    <a:ext uri="{FF2B5EF4-FFF2-40B4-BE49-F238E27FC236}">
                      <a16:creationId xmlns:a16="http://schemas.microsoft.com/office/drawing/2014/main" id="{F797C740-C4D5-C034-91B9-763257AF1476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713975" y="2057145"/>
                  <a:ext cx="410400" cy="9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3131" name="Ink 3130">
                  <a:extLst>
                    <a:ext uri="{FF2B5EF4-FFF2-40B4-BE49-F238E27FC236}">
                      <a16:creationId xmlns:a16="http://schemas.microsoft.com/office/drawing/2014/main" id="{BB37C96E-E6DD-5D27-5974-37FAD6AEF709}"/>
                    </a:ext>
                  </a:extLst>
                </p14:cNvPr>
                <p14:cNvContentPartPr/>
                <p14:nvPr/>
              </p14:nvContentPartPr>
              <p14:xfrm>
                <a:off x="8200695" y="2434785"/>
                <a:ext cx="414000" cy="647640"/>
              </p14:xfrm>
            </p:contentPart>
          </mc:Choice>
          <mc:Fallback xmlns="">
            <p:pic>
              <p:nvPicPr>
                <p:cNvPr id="3131" name="Ink 3130">
                  <a:extLst>
                    <a:ext uri="{FF2B5EF4-FFF2-40B4-BE49-F238E27FC236}">
                      <a16:creationId xmlns:a16="http://schemas.microsoft.com/office/drawing/2014/main" id="{BB37C96E-E6DD-5D27-5974-37FAD6AEF709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191695" y="2426145"/>
                  <a:ext cx="431640" cy="66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5D8183F6-5F08-DA28-65D0-896E844EDB0E}"/>
                    </a:ext>
                  </a:extLst>
                </p14:cNvPr>
                <p14:cNvContentPartPr/>
                <p14:nvPr/>
              </p14:nvContentPartPr>
              <p14:xfrm>
                <a:off x="7371615" y="2523705"/>
                <a:ext cx="82800" cy="570960"/>
              </p14:xfrm>
            </p:contentPart>
          </mc:Choice>
          <mc:Fallback xmlns=""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5D8183F6-5F08-DA28-65D0-896E844EDB0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362615" y="2515065"/>
                  <a:ext cx="100440" cy="58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200F01D2-60DB-FA2D-8393-594DA9EC260E}"/>
                    </a:ext>
                  </a:extLst>
                </p14:cNvPr>
                <p14:cNvContentPartPr/>
                <p14:nvPr/>
              </p14:nvContentPartPr>
              <p14:xfrm>
                <a:off x="7279815" y="2413905"/>
                <a:ext cx="43560" cy="177120"/>
              </p14:xfrm>
            </p:contentPart>
          </mc:Choice>
          <mc:Fallback xmlns=""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200F01D2-60DB-FA2D-8393-594DA9EC260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270815" y="2404905"/>
                  <a:ext cx="612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3135" name="Ink 3134">
                  <a:extLst>
                    <a:ext uri="{FF2B5EF4-FFF2-40B4-BE49-F238E27FC236}">
                      <a16:creationId xmlns:a16="http://schemas.microsoft.com/office/drawing/2014/main" id="{F7575A85-F1CF-C0BA-8753-C4E50CF8786D}"/>
                    </a:ext>
                  </a:extLst>
                </p14:cNvPr>
                <p14:cNvContentPartPr/>
                <p14:nvPr/>
              </p14:nvContentPartPr>
              <p14:xfrm>
                <a:off x="7443255" y="2619825"/>
                <a:ext cx="153360" cy="147960"/>
              </p14:xfrm>
            </p:contentPart>
          </mc:Choice>
          <mc:Fallback xmlns="">
            <p:pic>
              <p:nvPicPr>
                <p:cNvPr id="3135" name="Ink 3134">
                  <a:extLst>
                    <a:ext uri="{FF2B5EF4-FFF2-40B4-BE49-F238E27FC236}">
                      <a16:creationId xmlns:a16="http://schemas.microsoft.com/office/drawing/2014/main" id="{F7575A85-F1CF-C0BA-8753-C4E50CF8786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434255" y="2611185"/>
                  <a:ext cx="1710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ECB0AFC4-C621-1BAA-77EC-6BA58DECDBEB}"/>
                    </a:ext>
                  </a:extLst>
                </p14:cNvPr>
                <p14:cNvContentPartPr/>
                <p14:nvPr/>
              </p14:nvContentPartPr>
              <p14:xfrm>
                <a:off x="7290255" y="2937705"/>
                <a:ext cx="144720" cy="25920"/>
              </p14:xfrm>
            </p:contentPart>
          </mc:Choice>
          <mc:Fallback xmlns=""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ECB0AFC4-C621-1BAA-77EC-6BA58DECDBE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281255" y="2928705"/>
                  <a:ext cx="1623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F08F9533-8F80-4CC1-18D4-6D6533CF655B}"/>
                    </a:ext>
                  </a:extLst>
                </p14:cNvPr>
                <p14:cNvContentPartPr/>
                <p14:nvPr/>
              </p14:nvContentPartPr>
              <p14:xfrm>
                <a:off x="7839255" y="2371065"/>
                <a:ext cx="61200" cy="756360"/>
              </p14:xfrm>
            </p:contentPart>
          </mc:Choice>
          <mc:Fallback xmlns=""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F08F9533-8F80-4CC1-18D4-6D6533CF655B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830255" y="2362425"/>
                  <a:ext cx="78840" cy="77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616FF08A-612F-290F-BC48-C11F7D3E834A}"/>
                    </a:ext>
                  </a:extLst>
                </p14:cNvPr>
                <p14:cNvContentPartPr/>
                <p14:nvPr/>
              </p14:nvContentPartPr>
              <p14:xfrm>
                <a:off x="7916655" y="2333265"/>
                <a:ext cx="106560" cy="156600"/>
              </p14:xfrm>
            </p:contentPart>
          </mc:Choice>
          <mc:Fallback xmlns=""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616FF08A-612F-290F-BC48-C11F7D3E834A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907655" y="2324265"/>
                  <a:ext cx="124200" cy="17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4C873C38-74AA-4DC1-BB4B-86AA3FA4866A}"/>
                    </a:ext>
                  </a:extLst>
                </p14:cNvPr>
                <p14:cNvContentPartPr/>
                <p14:nvPr/>
              </p14:nvContentPartPr>
              <p14:xfrm>
                <a:off x="7912335" y="2663745"/>
                <a:ext cx="159480" cy="93600"/>
              </p14:xfrm>
            </p:contentPart>
          </mc:Choice>
          <mc:Fallback xmlns=""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4C873C38-74AA-4DC1-BB4B-86AA3FA4866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903335" y="2654745"/>
                  <a:ext cx="1771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045749CF-149D-752E-7B9D-E07093C37F9A}"/>
                    </a:ext>
                  </a:extLst>
                </p14:cNvPr>
                <p14:cNvContentPartPr/>
                <p14:nvPr/>
              </p14:nvContentPartPr>
              <p14:xfrm>
                <a:off x="8135895" y="2654025"/>
                <a:ext cx="223920" cy="502560"/>
              </p14:xfrm>
            </p:contentPart>
          </mc:Choice>
          <mc:Fallback xmlns=""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045749CF-149D-752E-7B9D-E07093C37F9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127255" y="2645385"/>
                  <a:ext cx="241560" cy="5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6D3ED162-13C2-7450-1883-E912B03F840F}"/>
                    </a:ext>
                  </a:extLst>
                </p14:cNvPr>
                <p14:cNvContentPartPr/>
                <p14:nvPr/>
              </p14:nvContentPartPr>
              <p14:xfrm>
                <a:off x="8331735" y="2694705"/>
                <a:ext cx="105840" cy="103680"/>
              </p14:xfrm>
            </p:contentPart>
          </mc:Choice>
          <mc:Fallback xmlns=""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6D3ED162-13C2-7450-1883-E912B03F840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323095" y="2686065"/>
                  <a:ext cx="123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FD6E757B-8764-82C4-4A90-5769A35706CA}"/>
                    </a:ext>
                  </a:extLst>
                </p14:cNvPr>
                <p14:cNvContentPartPr/>
                <p14:nvPr/>
              </p14:nvContentPartPr>
              <p14:xfrm>
                <a:off x="8127255" y="2775705"/>
                <a:ext cx="79920" cy="207720"/>
              </p14:xfrm>
            </p:contentPart>
          </mc:Choice>
          <mc:Fallback xmlns=""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FD6E757B-8764-82C4-4A90-5769A35706CA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118615" y="2767065"/>
                  <a:ext cx="975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3143" name="Ink 3142">
                  <a:extLst>
                    <a:ext uri="{FF2B5EF4-FFF2-40B4-BE49-F238E27FC236}">
                      <a16:creationId xmlns:a16="http://schemas.microsoft.com/office/drawing/2014/main" id="{2CDA7582-E2F8-8067-8CC5-E8D4E1E75137}"/>
                    </a:ext>
                  </a:extLst>
                </p14:cNvPr>
                <p14:cNvContentPartPr/>
                <p14:nvPr/>
              </p14:nvContentPartPr>
              <p14:xfrm>
                <a:off x="6980655" y="2331825"/>
                <a:ext cx="136800" cy="273240"/>
              </p14:xfrm>
            </p:contentPart>
          </mc:Choice>
          <mc:Fallback xmlns="">
            <p:pic>
              <p:nvPicPr>
                <p:cNvPr id="3143" name="Ink 3142">
                  <a:extLst>
                    <a:ext uri="{FF2B5EF4-FFF2-40B4-BE49-F238E27FC236}">
                      <a16:creationId xmlns:a16="http://schemas.microsoft.com/office/drawing/2014/main" id="{2CDA7582-E2F8-8067-8CC5-E8D4E1E7513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972015" y="2322825"/>
                  <a:ext cx="15444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C547158B-0FD4-0585-63F8-5113AF2CC132}"/>
                    </a:ext>
                  </a:extLst>
                </p14:cNvPr>
                <p14:cNvContentPartPr/>
                <p14:nvPr/>
              </p14:nvContentPartPr>
              <p14:xfrm>
                <a:off x="6944655" y="2455305"/>
                <a:ext cx="75240" cy="14040"/>
              </p14:xfrm>
            </p:contentPart>
          </mc:Choice>
          <mc:Fallback xmlns=""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C547158B-0FD4-0585-63F8-5113AF2CC13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935655" y="2446305"/>
                  <a:ext cx="928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05633DF8-DFCB-8BC9-58C3-B5FD54307396}"/>
                    </a:ext>
                  </a:extLst>
                </p14:cNvPr>
                <p14:cNvContentPartPr/>
                <p14:nvPr/>
              </p14:nvContentPartPr>
              <p14:xfrm>
                <a:off x="7143375" y="2332185"/>
                <a:ext cx="22320" cy="12168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05633DF8-DFCB-8BC9-58C3-B5FD5430739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7134735" y="2323545"/>
                  <a:ext cx="399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3152" name="Ink 3151">
                  <a:extLst>
                    <a:ext uri="{FF2B5EF4-FFF2-40B4-BE49-F238E27FC236}">
                      <a16:creationId xmlns:a16="http://schemas.microsoft.com/office/drawing/2014/main" id="{4408922B-2679-A7B4-C8F6-132D0B2E4C8C}"/>
                    </a:ext>
                  </a:extLst>
                </p14:cNvPr>
                <p14:cNvContentPartPr/>
                <p14:nvPr/>
              </p14:nvContentPartPr>
              <p14:xfrm>
                <a:off x="7299255" y="1181625"/>
                <a:ext cx="1073880" cy="1781280"/>
              </p14:xfrm>
            </p:contentPart>
          </mc:Choice>
          <mc:Fallback xmlns="">
            <p:pic>
              <p:nvPicPr>
                <p:cNvPr id="3152" name="Ink 3151">
                  <a:extLst>
                    <a:ext uri="{FF2B5EF4-FFF2-40B4-BE49-F238E27FC236}">
                      <a16:creationId xmlns:a16="http://schemas.microsoft.com/office/drawing/2014/main" id="{4408922B-2679-A7B4-C8F6-132D0B2E4C8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290255" y="1172625"/>
                  <a:ext cx="1091520" cy="1798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95073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441742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Everything comes pre-measured so that you can cut down on cooking time.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350712"/>
              </p:ext>
            </p:extLst>
          </p:nvPr>
        </p:nvGraphicFramePr>
        <p:xfrm>
          <a:off x="152400" y="4752975"/>
          <a:ext cx="8801100" cy="1948935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little plates with lemon, garlic, chicken breasts, cheese, onion. On the top left: small carton of cream and on the bottom right: some asparagus.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6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N/A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24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Meat, tomato and wine bottle fall into box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43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369332"/>
            <a:chOff x="7315200" y="921128"/>
            <a:chExt cx="1638300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2: Unpack box</a:t>
              </a: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96EBC5E-6FF1-74F2-88D5-927D103999FB}"/>
              </a:ext>
            </a:extLst>
          </p:cNvPr>
          <p:cNvSpPr/>
          <p:nvPr/>
        </p:nvSpPr>
        <p:spPr>
          <a:xfrm>
            <a:off x="3124200" y="1859426"/>
            <a:ext cx="2026774" cy="2026774"/>
          </a:xfrm>
          <a:prstGeom prst="ellipse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B1DA82D-B576-5F64-18F1-2CDF0D82D2A1}"/>
              </a:ext>
            </a:extLst>
          </p:cNvPr>
          <p:cNvSpPr/>
          <p:nvPr/>
        </p:nvSpPr>
        <p:spPr>
          <a:xfrm>
            <a:off x="5029200" y="3429000"/>
            <a:ext cx="983324" cy="983324"/>
          </a:xfrm>
          <a:prstGeom prst="ellipse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78C98A3-C46D-96F4-7DD1-C05D47F7915F}"/>
              </a:ext>
            </a:extLst>
          </p:cNvPr>
          <p:cNvSpPr/>
          <p:nvPr/>
        </p:nvSpPr>
        <p:spPr>
          <a:xfrm>
            <a:off x="6019800" y="2286000"/>
            <a:ext cx="2026774" cy="2026774"/>
          </a:xfrm>
          <a:prstGeom prst="ellipse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64162A2-4400-9D7F-E704-BD9C336A9B30}"/>
              </a:ext>
            </a:extLst>
          </p:cNvPr>
          <p:cNvSpPr/>
          <p:nvPr/>
        </p:nvSpPr>
        <p:spPr>
          <a:xfrm>
            <a:off x="7036816" y="990600"/>
            <a:ext cx="1247214" cy="1247214"/>
          </a:xfrm>
          <a:prstGeom prst="ellipse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3599DF-EE21-BCEB-4BA1-02E6E3C8A517}"/>
              </a:ext>
            </a:extLst>
          </p:cNvPr>
          <p:cNvSpPr/>
          <p:nvPr/>
        </p:nvSpPr>
        <p:spPr>
          <a:xfrm>
            <a:off x="5153586" y="1447800"/>
            <a:ext cx="1247214" cy="1247214"/>
          </a:xfrm>
          <a:prstGeom prst="ellipse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BC7D30B8-2928-9637-24EA-F6D0D998716D}"/>
                  </a:ext>
                </a:extLst>
              </p14:cNvPr>
              <p14:cNvContentPartPr/>
              <p14:nvPr/>
            </p14:nvContentPartPr>
            <p14:xfrm>
              <a:off x="4279434" y="443063"/>
              <a:ext cx="745200" cy="415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BC7D30B8-2928-9637-24EA-F6D0D998716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70434" y="434063"/>
                <a:ext cx="762840" cy="43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296E531C-35AD-5CD1-04E7-7A014CBB73CE}"/>
              </a:ext>
            </a:extLst>
          </p:cNvPr>
          <p:cNvGrpSpPr/>
          <p:nvPr/>
        </p:nvGrpSpPr>
        <p:grpSpPr>
          <a:xfrm>
            <a:off x="3843474" y="314543"/>
            <a:ext cx="1191960" cy="1351080"/>
            <a:chOff x="3843474" y="314543"/>
            <a:chExt cx="1191960" cy="135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D608A6CF-6615-6D40-4890-1EE3CA7DF52A}"/>
                    </a:ext>
                  </a:extLst>
                </p14:cNvPr>
                <p14:cNvContentPartPr/>
                <p14:nvPr/>
              </p14:nvContentPartPr>
              <p14:xfrm>
                <a:off x="3934194" y="691823"/>
                <a:ext cx="1101240" cy="973800"/>
              </p14:xfrm>
            </p:contentPart>
          </mc:Choice>
          <mc:Fallback xmlns=""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D608A6CF-6615-6D40-4890-1EE3CA7DF52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925194" y="683183"/>
                  <a:ext cx="1118880" cy="9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C8CA527-3551-8876-F6D4-099D75C3D4D0}"/>
                    </a:ext>
                  </a:extLst>
                </p14:cNvPr>
                <p14:cNvContentPartPr/>
                <p14:nvPr/>
              </p14:nvContentPartPr>
              <p14:xfrm>
                <a:off x="4249194" y="426863"/>
                <a:ext cx="38160" cy="31176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C8CA527-3551-8876-F6D4-099D75C3D4D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40194" y="418223"/>
                  <a:ext cx="55800" cy="32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082DD7F-F6E6-F07D-2493-02DCDFB6E3C4}"/>
                    </a:ext>
                  </a:extLst>
                </p14:cNvPr>
                <p14:cNvContentPartPr/>
                <p14:nvPr/>
              </p14:nvContentPartPr>
              <p14:xfrm>
                <a:off x="3843474" y="558983"/>
                <a:ext cx="352800" cy="8928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082DD7F-F6E6-F07D-2493-02DCDFB6E3C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34834" y="550343"/>
                  <a:ext cx="370440" cy="9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6C7C675-F5E0-E8B6-1DC3-3FAD8540742B}"/>
                    </a:ext>
                  </a:extLst>
                </p14:cNvPr>
                <p14:cNvContentPartPr/>
                <p14:nvPr/>
              </p14:nvContentPartPr>
              <p14:xfrm>
                <a:off x="4055154" y="384743"/>
                <a:ext cx="275040" cy="1828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6C7C675-F5E0-E8B6-1DC3-3FAD8540742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46154" y="376103"/>
                  <a:ext cx="29268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F17A021-198D-CE0C-888A-7F4E2B353A22}"/>
                    </a:ext>
                  </a:extLst>
                </p14:cNvPr>
                <p14:cNvContentPartPr/>
                <p14:nvPr/>
              </p14:nvContentPartPr>
              <p14:xfrm>
                <a:off x="4319754" y="314543"/>
                <a:ext cx="597960" cy="3214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F17A021-198D-CE0C-888A-7F4E2B353A2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10754" y="305903"/>
                  <a:ext cx="615600" cy="339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73" name="Ink 3072">
                <a:extLst>
                  <a:ext uri="{FF2B5EF4-FFF2-40B4-BE49-F238E27FC236}">
                    <a16:creationId xmlns:a16="http://schemas.microsoft.com/office/drawing/2014/main" id="{D28F5019-86FC-37EE-DBF9-8A501F830B32}"/>
                  </a:ext>
                </a:extLst>
              </p14:cNvPr>
              <p14:cNvContentPartPr/>
              <p14:nvPr/>
            </p14:nvContentPartPr>
            <p14:xfrm>
              <a:off x="3375474" y="2520263"/>
              <a:ext cx="849600" cy="384120"/>
            </p14:xfrm>
          </p:contentPart>
        </mc:Choice>
        <mc:Fallback xmlns="">
          <p:pic>
            <p:nvPicPr>
              <p:cNvPr id="3073" name="Ink 3072">
                <a:extLst>
                  <a:ext uri="{FF2B5EF4-FFF2-40B4-BE49-F238E27FC236}">
                    <a16:creationId xmlns:a16="http://schemas.microsoft.com/office/drawing/2014/main" id="{D28F5019-86FC-37EE-DBF9-8A501F830B3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366834" y="2511263"/>
                <a:ext cx="867240" cy="40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75" name="Ink 3074">
                <a:extLst>
                  <a:ext uri="{FF2B5EF4-FFF2-40B4-BE49-F238E27FC236}">
                    <a16:creationId xmlns:a16="http://schemas.microsoft.com/office/drawing/2014/main" id="{829303F8-9ABC-A437-819F-07B6AD1ECB15}"/>
                  </a:ext>
                </a:extLst>
              </p14:cNvPr>
              <p14:cNvContentPartPr/>
              <p14:nvPr/>
            </p14:nvContentPartPr>
            <p14:xfrm>
              <a:off x="3501114" y="2818343"/>
              <a:ext cx="833760" cy="447480"/>
            </p14:xfrm>
          </p:contentPart>
        </mc:Choice>
        <mc:Fallback xmlns="">
          <p:pic>
            <p:nvPicPr>
              <p:cNvPr id="3075" name="Ink 3074">
                <a:extLst>
                  <a:ext uri="{FF2B5EF4-FFF2-40B4-BE49-F238E27FC236}">
                    <a16:creationId xmlns:a16="http://schemas.microsoft.com/office/drawing/2014/main" id="{829303F8-9ABC-A437-819F-07B6AD1ECB1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92114" y="2809343"/>
                <a:ext cx="851400" cy="46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6" name="Group 3095">
            <a:extLst>
              <a:ext uri="{FF2B5EF4-FFF2-40B4-BE49-F238E27FC236}">
                <a16:creationId xmlns:a16="http://schemas.microsoft.com/office/drawing/2014/main" id="{7C92AE37-FB64-D993-4F9C-C6297422DA5E}"/>
              </a:ext>
            </a:extLst>
          </p:cNvPr>
          <p:cNvGrpSpPr/>
          <p:nvPr/>
        </p:nvGrpSpPr>
        <p:grpSpPr>
          <a:xfrm>
            <a:off x="3473754" y="2126783"/>
            <a:ext cx="1232640" cy="1545840"/>
            <a:chOff x="3473754" y="2126783"/>
            <a:chExt cx="1232640" cy="154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3E9B7022-F247-5604-4CF9-A869DA4EC1EB}"/>
                    </a:ext>
                  </a:extLst>
                </p14:cNvPr>
                <p14:cNvContentPartPr/>
                <p14:nvPr/>
              </p14:nvContentPartPr>
              <p14:xfrm>
                <a:off x="3830874" y="3272663"/>
                <a:ext cx="875520" cy="39996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3E9B7022-F247-5604-4CF9-A869DA4EC1E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22234" y="3264023"/>
                  <a:ext cx="89316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B1D29AC-93B9-755F-8A84-B875F8A34B5F}"/>
                    </a:ext>
                  </a:extLst>
                </p14:cNvPr>
                <p14:cNvContentPartPr/>
                <p14:nvPr/>
              </p14:nvContentPartPr>
              <p14:xfrm>
                <a:off x="3808194" y="2126783"/>
                <a:ext cx="836640" cy="44208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B1D29AC-93B9-755F-8A84-B875F8A34B5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99554" y="2118143"/>
                  <a:ext cx="85428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988AA64-0C65-1505-FEAC-9C178118C19F}"/>
                    </a:ext>
                  </a:extLst>
                </p14:cNvPr>
                <p14:cNvContentPartPr/>
                <p14:nvPr/>
              </p14:nvContentPartPr>
              <p14:xfrm>
                <a:off x="3566274" y="2319383"/>
                <a:ext cx="864360" cy="386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988AA64-0C65-1505-FEAC-9C178118C19F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57634" y="2310743"/>
                  <a:ext cx="88200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CA13D5CF-46AF-9A16-1E79-1E0A56CF2794}"/>
                    </a:ext>
                  </a:extLst>
                </p14:cNvPr>
                <p14:cNvContentPartPr/>
                <p14:nvPr/>
              </p14:nvContentPartPr>
              <p14:xfrm>
                <a:off x="3929154" y="2191223"/>
                <a:ext cx="302760" cy="14364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CA13D5CF-46AF-9A16-1E79-1E0A56CF279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20514" y="2182223"/>
                  <a:ext cx="3204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88425245-801C-037D-EB0E-BC4004BE21E7}"/>
                    </a:ext>
                  </a:extLst>
                </p14:cNvPr>
                <p14:cNvContentPartPr/>
                <p14:nvPr/>
              </p14:nvContentPartPr>
              <p14:xfrm>
                <a:off x="4045794" y="2209223"/>
                <a:ext cx="142920" cy="26748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88425245-801C-037D-EB0E-BC4004BE21E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37154" y="2200223"/>
                  <a:ext cx="1605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8E47E5E0-86EF-451F-02B4-F8F22FE82EF8}"/>
                    </a:ext>
                  </a:extLst>
                </p14:cNvPr>
                <p14:cNvContentPartPr/>
                <p14:nvPr/>
              </p14:nvContentPartPr>
              <p14:xfrm>
                <a:off x="4216434" y="2207063"/>
                <a:ext cx="58320" cy="39384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8E47E5E0-86EF-451F-02B4-F8F22FE82EF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207434" y="2198423"/>
                  <a:ext cx="7596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8F4572B4-082F-4256-FA81-BC2E2B79F396}"/>
                    </a:ext>
                  </a:extLst>
                </p14:cNvPr>
                <p14:cNvContentPartPr/>
                <p14:nvPr/>
              </p14:nvContentPartPr>
              <p14:xfrm>
                <a:off x="4239114" y="2243063"/>
                <a:ext cx="266400" cy="21240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8F4572B4-082F-4256-FA81-BC2E2B79F39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230114" y="2234423"/>
                  <a:ext cx="28404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9D75DFFE-11E4-E402-8C0A-42CF469CC232}"/>
                    </a:ext>
                  </a:extLst>
                </p14:cNvPr>
                <p14:cNvContentPartPr/>
                <p14:nvPr/>
              </p14:nvContentPartPr>
              <p14:xfrm>
                <a:off x="3676434" y="2387783"/>
                <a:ext cx="250560" cy="13104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9D75DFFE-11E4-E402-8C0A-42CF469CC23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3667434" y="2378783"/>
                  <a:ext cx="26820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85" name="Ink 3084">
                  <a:extLst>
                    <a:ext uri="{FF2B5EF4-FFF2-40B4-BE49-F238E27FC236}">
                      <a16:creationId xmlns:a16="http://schemas.microsoft.com/office/drawing/2014/main" id="{C90F3ECA-11D7-A13D-0843-47209176B34C}"/>
                    </a:ext>
                  </a:extLst>
                </p14:cNvPr>
                <p14:cNvContentPartPr/>
                <p14:nvPr/>
              </p14:nvContentPartPr>
              <p14:xfrm>
                <a:off x="3914034" y="2423783"/>
                <a:ext cx="43200" cy="165960"/>
              </p14:xfrm>
            </p:contentPart>
          </mc:Choice>
          <mc:Fallback xmlns="">
            <p:pic>
              <p:nvPicPr>
                <p:cNvPr id="3085" name="Ink 3084">
                  <a:extLst>
                    <a:ext uri="{FF2B5EF4-FFF2-40B4-BE49-F238E27FC236}">
                      <a16:creationId xmlns:a16="http://schemas.microsoft.com/office/drawing/2014/main" id="{C90F3ECA-11D7-A13D-0843-47209176B34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905034" y="2415143"/>
                  <a:ext cx="6084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9ED829BB-A2F0-7F6E-B058-91F53DBD16C3}"/>
                    </a:ext>
                  </a:extLst>
                </p14:cNvPr>
                <p14:cNvContentPartPr/>
                <p14:nvPr/>
              </p14:nvContentPartPr>
              <p14:xfrm>
                <a:off x="4090434" y="2518103"/>
                <a:ext cx="23040" cy="11628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9ED829BB-A2F0-7F6E-B058-91F53DBD16C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081434" y="2509463"/>
                  <a:ext cx="406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A51C2E4C-C253-E326-79D4-A96D59683CAE}"/>
                    </a:ext>
                  </a:extLst>
                </p14:cNvPr>
                <p14:cNvContentPartPr/>
                <p14:nvPr/>
              </p14:nvContentPartPr>
              <p14:xfrm>
                <a:off x="3473754" y="2618543"/>
                <a:ext cx="239040" cy="10512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A51C2E4C-C253-E326-79D4-A96D59683CA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65114" y="2609543"/>
                  <a:ext cx="2566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88" name="Ink 3087">
                  <a:extLst>
                    <a:ext uri="{FF2B5EF4-FFF2-40B4-BE49-F238E27FC236}">
                      <a16:creationId xmlns:a16="http://schemas.microsoft.com/office/drawing/2014/main" id="{FA37BAE5-6719-1D57-CC06-543995ADF242}"/>
                    </a:ext>
                  </a:extLst>
                </p14:cNvPr>
                <p14:cNvContentPartPr/>
                <p14:nvPr/>
              </p14:nvContentPartPr>
              <p14:xfrm>
                <a:off x="3667794" y="2618543"/>
                <a:ext cx="83160" cy="193320"/>
              </p14:xfrm>
            </p:contentPart>
          </mc:Choice>
          <mc:Fallback xmlns="">
            <p:pic>
              <p:nvPicPr>
                <p:cNvPr id="3088" name="Ink 3087">
                  <a:extLst>
                    <a:ext uri="{FF2B5EF4-FFF2-40B4-BE49-F238E27FC236}">
                      <a16:creationId xmlns:a16="http://schemas.microsoft.com/office/drawing/2014/main" id="{FA37BAE5-6719-1D57-CC06-543995ADF24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658794" y="2609543"/>
                  <a:ext cx="10080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89" name="Ink 3088">
                  <a:extLst>
                    <a:ext uri="{FF2B5EF4-FFF2-40B4-BE49-F238E27FC236}">
                      <a16:creationId xmlns:a16="http://schemas.microsoft.com/office/drawing/2014/main" id="{48D392E3-1182-0524-DEC8-B296EB14BF41}"/>
                    </a:ext>
                  </a:extLst>
                </p14:cNvPr>
                <p14:cNvContentPartPr/>
                <p14:nvPr/>
              </p14:nvContentPartPr>
              <p14:xfrm>
                <a:off x="3894954" y="2612423"/>
                <a:ext cx="34560" cy="223200"/>
              </p14:xfrm>
            </p:contentPart>
          </mc:Choice>
          <mc:Fallback xmlns="">
            <p:pic>
              <p:nvPicPr>
                <p:cNvPr id="3089" name="Ink 3088">
                  <a:extLst>
                    <a:ext uri="{FF2B5EF4-FFF2-40B4-BE49-F238E27FC236}">
                      <a16:creationId xmlns:a16="http://schemas.microsoft.com/office/drawing/2014/main" id="{48D392E3-1182-0524-DEC8-B296EB14BF4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886314" y="2603783"/>
                  <a:ext cx="5220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FE4E6752-2C6F-5FBA-FFE9-70653C466FF4}"/>
                    </a:ext>
                  </a:extLst>
                </p14:cNvPr>
                <p14:cNvContentPartPr/>
                <p14:nvPr/>
              </p14:nvContentPartPr>
              <p14:xfrm>
                <a:off x="3989634" y="2640503"/>
                <a:ext cx="108720" cy="13356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FE4E6752-2C6F-5FBA-FFE9-70653C466FF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980994" y="2631863"/>
                  <a:ext cx="12636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6DD067E3-F17A-BFEE-5661-771596088150}"/>
                    </a:ext>
                  </a:extLst>
                </p14:cNvPr>
                <p14:cNvContentPartPr/>
                <p14:nvPr/>
              </p14:nvContentPartPr>
              <p14:xfrm>
                <a:off x="3531354" y="2913383"/>
                <a:ext cx="385920" cy="177120"/>
              </p14:xfrm>
            </p:contentPart>
          </mc:Choice>
          <mc:Fallback xmlns=""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6DD067E3-F17A-BFEE-5661-77159608815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522354" y="2904743"/>
                  <a:ext cx="40356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EF94CF0D-E0AC-2544-A837-F5476F2344B5}"/>
                    </a:ext>
                  </a:extLst>
                </p14:cNvPr>
                <p14:cNvContentPartPr/>
                <p14:nvPr/>
              </p14:nvContentPartPr>
              <p14:xfrm>
                <a:off x="3815754" y="2899343"/>
                <a:ext cx="98640" cy="30348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EF94CF0D-E0AC-2544-A837-F5476F2344B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807114" y="2890703"/>
                  <a:ext cx="11628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689F43A8-FC6A-91B4-7AEB-46A0251B76F1}"/>
                    </a:ext>
                  </a:extLst>
                </p14:cNvPr>
                <p14:cNvContentPartPr/>
                <p14:nvPr/>
              </p14:nvContentPartPr>
              <p14:xfrm>
                <a:off x="3975594" y="2919503"/>
                <a:ext cx="222120" cy="291960"/>
              </p14:xfrm>
            </p:contentPart>
          </mc:Choice>
          <mc:Fallback xmlns=""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689F43A8-FC6A-91B4-7AEB-46A0251B76F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966594" y="2910863"/>
                  <a:ext cx="23976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8D0BA5E6-49A1-8B29-056D-E5ADCDF2814D}"/>
                    </a:ext>
                  </a:extLst>
                </p14:cNvPr>
                <p14:cNvContentPartPr/>
                <p14:nvPr/>
              </p14:nvContentPartPr>
              <p14:xfrm>
                <a:off x="3533874" y="2931743"/>
                <a:ext cx="335160" cy="1800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8D0BA5E6-49A1-8B29-056D-E5ADCDF2814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524874" y="2922743"/>
                  <a:ext cx="352800" cy="3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1" name="Group 3100">
            <a:extLst>
              <a:ext uri="{FF2B5EF4-FFF2-40B4-BE49-F238E27FC236}">
                <a16:creationId xmlns:a16="http://schemas.microsoft.com/office/drawing/2014/main" id="{AC54B17D-887F-D397-80AF-127736835C56}"/>
              </a:ext>
            </a:extLst>
          </p:cNvPr>
          <p:cNvGrpSpPr/>
          <p:nvPr/>
        </p:nvGrpSpPr>
        <p:grpSpPr>
          <a:xfrm>
            <a:off x="3929154" y="3370943"/>
            <a:ext cx="731520" cy="295560"/>
            <a:chOff x="3929154" y="3370943"/>
            <a:chExt cx="731520" cy="295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97" name="Ink 3096">
                  <a:extLst>
                    <a:ext uri="{FF2B5EF4-FFF2-40B4-BE49-F238E27FC236}">
                      <a16:creationId xmlns:a16="http://schemas.microsoft.com/office/drawing/2014/main" id="{FE50C515-9147-D25F-896D-63B5A7175CE2}"/>
                    </a:ext>
                  </a:extLst>
                </p14:cNvPr>
                <p14:cNvContentPartPr/>
                <p14:nvPr/>
              </p14:nvContentPartPr>
              <p14:xfrm>
                <a:off x="4044714" y="3399023"/>
                <a:ext cx="174600" cy="188640"/>
              </p14:xfrm>
            </p:contentPart>
          </mc:Choice>
          <mc:Fallback xmlns="">
            <p:pic>
              <p:nvPicPr>
                <p:cNvPr id="3097" name="Ink 3096">
                  <a:extLst>
                    <a:ext uri="{FF2B5EF4-FFF2-40B4-BE49-F238E27FC236}">
                      <a16:creationId xmlns:a16="http://schemas.microsoft.com/office/drawing/2014/main" id="{FE50C515-9147-D25F-896D-63B5A7175CE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35714" y="3390023"/>
                  <a:ext cx="19224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24483C31-15FC-BBE5-585A-A904B04358A3}"/>
                    </a:ext>
                  </a:extLst>
                </p14:cNvPr>
                <p14:cNvContentPartPr/>
                <p14:nvPr/>
              </p14:nvContentPartPr>
              <p14:xfrm>
                <a:off x="4208874" y="3401183"/>
                <a:ext cx="209520" cy="26532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24483C31-15FC-BBE5-585A-A904B04358A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199874" y="3392543"/>
                  <a:ext cx="22716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ACFA0B6E-641A-8E3D-688C-C39DA2EBCCBD}"/>
                    </a:ext>
                  </a:extLst>
                </p14:cNvPr>
                <p14:cNvContentPartPr/>
                <p14:nvPr/>
              </p14:nvContentPartPr>
              <p14:xfrm>
                <a:off x="3929154" y="3370943"/>
                <a:ext cx="254880" cy="9468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ACFA0B6E-641A-8E3D-688C-C39DA2EBCCB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920514" y="3362303"/>
                  <a:ext cx="27252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2A1E5CB2-7507-F6BD-17FE-892E65C62C63}"/>
                    </a:ext>
                  </a:extLst>
                </p14:cNvPr>
                <p14:cNvContentPartPr/>
                <p14:nvPr/>
              </p14:nvContentPartPr>
              <p14:xfrm>
                <a:off x="4264314" y="3405143"/>
                <a:ext cx="396360" cy="201960"/>
              </p14:xfrm>
            </p:contentPart>
          </mc:Choice>
          <mc:Fallback xmlns=""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2A1E5CB2-7507-F6BD-17FE-892E65C62C63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255314" y="3396503"/>
                  <a:ext cx="414000" cy="21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05" name="Group 3104">
            <a:extLst>
              <a:ext uri="{FF2B5EF4-FFF2-40B4-BE49-F238E27FC236}">
                <a16:creationId xmlns:a16="http://schemas.microsoft.com/office/drawing/2014/main" id="{C0B92D46-260B-1BC4-D36F-7AE3325F2DEC}"/>
              </a:ext>
            </a:extLst>
          </p:cNvPr>
          <p:cNvGrpSpPr/>
          <p:nvPr/>
        </p:nvGrpSpPr>
        <p:grpSpPr>
          <a:xfrm>
            <a:off x="5180514" y="3535823"/>
            <a:ext cx="681840" cy="722160"/>
            <a:chOff x="5180514" y="3535823"/>
            <a:chExt cx="681840" cy="722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580643C4-06A0-8FD3-DF97-68EACADED1A0}"/>
                    </a:ext>
                  </a:extLst>
                </p14:cNvPr>
                <p14:cNvContentPartPr/>
                <p14:nvPr/>
              </p14:nvContentPartPr>
              <p14:xfrm>
                <a:off x="5180514" y="3535823"/>
                <a:ext cx="681840" cy="72216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580643C4-06A0-8FD3-DF97-68EACADED1A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71514" y="3526823"/>
                  <a:ext cx="699480" cy="73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103" name="Ink 3102">
                  <a:extLst>
                    <a:ext uri="{FF2B5EF4-FFF2-40B4-BE49-F238E27FC236}">
                      <a16:creationId xmlns:a16="http://schemas.microsoft.com/office/drawing/2014/main" id="{9CE6408F-23C6-15EF-CB1B-18465EEDE52F}"/>
                    </a:ext>
                  </a:extLst>
                </p14:cNvPr>
                <p14:cNvContentPartPr/>
                <p14:nvPr/>
              </p14:nvContentPartPr>
              <p14:xfrm>
                <a:off x="5405874" y="3740303"/>
                <a:ext cx="110520" cy="351000"/>
              </p14:xfrm>
            </p:contentPart>
          </mc:Choice>
          <mc:Fallback xmlns="">
            <p:pic>
              <p:nvPicPr>
                <p:cNvPr id="3103" name="Ink 3102">
                  <a:extLst>
                    <a:ext uri="{FF2B5EF4-FFF2-40B4-BE49-F238E27FC236}">
                      <a16:creationId xmlns:a16="http://schemas.microsoft.com/office/drawing/2014/main" id="{9CE6408F-23C6-15EF-CB1B-18465EEDE52F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397234" y="3731663"/>
                  <a:ext cx="12816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AC1F504E-9586-2C1A-F7CA-3417BAFF55BD}"/>
                    </a:ext>
                  </a:extLst>
                </p14:cNvPr>
                <p14:cNvContentPartPr/>
                <p14:nvPr/>
              </p14:nvContentPartPr>
              <p14:xfrm>
                <a:off x="5538714" y="3750383"/>
                <a:ext cx="77400" cy="389880"/>
              </p14:xfrm>
            </p:contentPart>
          </mc:Choice>
          <mc:Fallback xmlns=""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AC1F504E-9586-2C1A-F7CA-3417BAFF55B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529714" y="3741743"/>
                  <a:ext cx="95040" cy="407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106" name="Ink 3105">
                <a:extLst>
                  <a:ext uri="{FF2B5EF4-FFF2-40B4-BE49-F238E27FC236}">
                    <a16:creationId xmlns:a16="http://schemas.microsoft.com/office/drawing/2014/main" id="{E6AC26BE-ABC4-7AD1-F87E-E1773CF4ED5C}"/>
                  </a:ext>
                </a:extLst>
              </p14:cNvPr>
              <p14:cNvContentPartPr/>
              <p14:nvPr/>
            </p14:nvContentPartPr>
            <p14:xfrm>
              <a:off x="5374914" y="1609103"/>
              <a:ext cx="922320" cy="762840"/>
            </p14:xfrm>
          </p:contentPart>
        </mc:Choice>
        <mc:Fallback xmlns="">
          <p:pic>
            <p:nvPicPr>
              <p:cNvPr id="3106" name="Ink 3105">
                <a:extLst>
                  <a:ext uri="{FF2B5EF4-FFF2-40B4-BE49-F238E27FC236}">
                    <a16:creationId xmlns:a16="http://schemas.microsoft.com/office/drawing/2014/main" id="{E6AC26BE-ABC4-7AD1-F87E-E1773CF4ED5C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365914" y="1600103"/>
                <a:ext cx="939960" cy="78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114" name="Ink 3113">
                <a:extLst>
                  <a:ext uri="{FF2B5EF4-FFF2-40B4-BE49-F238E27FC236}">
                    <a16:creationId xmlns:a16="http://schemas.microsoft.com/office/drawing/2014/main" id="{3D1DE739-12F6-2E24-358D-949D22B56333}"/>
                  </a:ext>
                </a:extLst>
              </p14:cNvPr>
              <p14:cNvContentPartPr/>
              <p14:nvPr/>
            </p14:nvContentPartPr>
            <p14:xfrm>
              <a:off x="6457434" y="2847143"/>
              <a:ext cx="1532160" cy="1282680"/>
            </p14:xfrm>
          </p:contentPart>
        </mc:Choice>
        <mc:Fallback xmlns="">
          <p:pic>
            <p:nvPicPr>
              <p:cNvPr id="3114" name="Ink 3113">
                <a:extLst>
                  <a:ext uri="{FF2B5EF4-FFF2-40B4-BE49-F238E27FC236}">
                    <a16:creationId xmlns:a16="http://schemas.microsoft.com/office/drawing/2014/main" id="{3D1DE739-12F6-2E24-358D-949D22B56333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448794" y="2838503"/>
                <a:ext cx="1549800" cy="13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118" name="Ink 3117">
                <a:extLst>
                  <a:ext uri="{FF2B5EF4-FFF2-40B4-BE49-F238E27FC236}">
                    <a16:creationId xmlns:a16="http://schemas.microsoft.com/office/drawing/2014/main" id="{835A9274-1934-B58C-81AC-ACBD6395C61B}"/>
                  </a:ext>
                </a:extLst>
              </p14:cNvPr>
              <p14:cNvContentPartPr/>
              <p14:nvPr/>
            </p14:nvContentPartPr>
            <p14:xfrm>
              <a:off x="8065914" y="2140823"/>
              <a:ext cx="322200" cy="622440"/>
            </p14:xfrm>
          </p:contentPart>
        </mc:Choice>
        <mc:Fallback xmlns="">
          <p:pic>
            <p:nvPicPr>
              <p:cNvPr id="3118" name="Ink 3117">
                <a:extLst>
                  <a:ext uri="{FF2B5EF4-FFF2-40B4-BE49-F238E27FC236}">
                    <a16:creationId xmlns:a16="http://schemas.microsoft.com/office/drawing/2014/main" id="{835A9274-1934-B58C-81AC-ACBD6395C61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057274" y="2132183"/>
                <a:ext cx="33984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3126" name="Ink 3125">
                <a:extLst>
                  <a:ext uri="{FF2B5EF4-FFF2-40B4-BE49-F238E27FC236}">
                    <a16:creationId xmlns:a16="http://schemas.microsoft.com/office/drawing/2014/main" id="{302FFF08-4480-9E82-83DD-52BB5097126C}"/>
                  </a:ext>
                </a:extLst>
              </p14:cNvPr>
              <p14:cNvContentPartPr/>
              <p14:nvPr/>
            </p14:nvContentPartPr>
            <p14:xfrm>
              <a:off x="8890674" y="1964423"/>
              <a:ext cx="18000" cy="44640"/>
            </p14:xfrm>
          </p:contentPart>
        </mc:Choice>
        <mc:Fallback xmlns="">
          <p:pic>
            <p:nvPicPr>
              <p:cNvPr id="3126" name="Ink 3125">
                <a:extLst>
                  <a:ext uri="{FF2B5EF4-FFF2-40B4-BE49-F238E27FC236}">
                    <a16:creationId xmlns:a16="http://schemas.microsoft.com/office/drawing/2014/main" id="{302FFF08-4480-9E82-83DD-52BB5097126C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8882034" y="1955423"/>
                <a:ext cx="35640" cy="6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142" name="Group 3141">
            <a:extLst>
              <a:ext uri="{FF2B5EF4-FFF2-40B4-BE49-F238E27FC236}">
                <a16:creationId xmlns:a16="http://schemas.microsoft.com/office/drawing/2014/main" id="{84046D2C-D1AC-5295-168D-5993D0E8DD5B}"/>
              </a:ext>
            </a:extLst>
          </p:cNvPr>
          <p:cNvGrpSpPr/>
          <p:nvPr/>
        </p:nvGrpSpPr>
        <p:grpSpPr>
          <a:xfrm>
            <a:off x="6148194" y="972983"/>
            <a:ext cx="2909160" cy="3737160"/>
            <a:chOff x="6148194" y="972983"/>
            <a:chExt cx="2909160" cy="3737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37CF571B-0BC2-70EE-AE4E-09DBB925DEB2}"/>
                    </a:ext>
                  </a:extLst>
                </p14:cNvPr>
                <p14:cNvContentPartPr/>
                <p14:nvPr/>
              </p14:nvContentPartPr>
              <p14:xfrm>
                <a:off x="7279674" y="972983"/>
                <a:ext cx="912600" cy="1065960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37CF571B-0BC2-70EE-AE4E-09DBB925DEB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271034" y="963983"/>
                  <a:ext cx="930240" cy="10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461EB0EC-A14F-2C4C-0C1A-8C5D89E5A82B}"/>
                    </a:ext>
                  </a:extLst>
                </p14:cNvPr>
                <p14:cNvContentPartPr/>
                <p14:nvPr/>
              </p14:nvContentPartPr>
              <p14:xfrm>
                <a:off x="7458954" y="1338023"/>
                <a:ext cx="190440" cy="50616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461EB0EC-A14F-2C4C-0C1A-8C5D89E5A82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450314" y="1329383"/>
                  <a:ext cx="20808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275A54D8-BE5B-2D90-B529-9B9A314E2B5C}"/>
                    </a:ext>
                  </a:extLst>
                </p14:cNvPr>
                <p14:cNvContentPartPr/>
                <p14:nvPr/>
              </p14:nvContentPartPr>
              <p14:xfrm>
                <a:off x="7643994" y="1392383"/>
                <a:ext cx="127440" cy="412200"/>
              </p14:xfrm>
            </p:contentPart>
          </mc:Choice>
          <mc:Fallback xmlns=""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275A54D8-BE5B-2D90-B529-9B9A314E2B5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7634994" y="1383383"/>
                  <a:ext cx="145080" cy="42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510BEA60-1C75-BBD5-7C02-64062AFD8773}"/>
                    </a:ext>
                  </a:extLst>
                </p14:cNvPr>
                <p14:cNvContentPartPr/>
                <p14:nvPr/>
              </p14:nvContentPartPr>
              <p14:xfrm>
                <a:off x="7759914" y="1364303"/>
                <a:ext cx="133920" cy="386640"/>
              </p14:xfrm>
            </p:contentPart>
          </mc:Choice>
          <mc:Fallback xmlns=""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510BEA60-1C75-BBD5-7C02-64062AFD877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7751274" y="1355303"/>
                  <a:ext cx="15156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3111" name="Ink 3110">
                  <a:extLst>
                    <a:ext uri="{FF2B5EF4-FFF2-40B4-BE49-F238E27FC236}">
                      <a16:creationId xmlns:a16="http://schemas.microsoft.com/office/drawing/2014/main" id="{699E4BC9-EEA8-CF13-B8A1-20D99239D0DE}"/>
                    </a:ext>
                  </a:extLst>
                </p14:cNvPr>
                <p14:cNvContentPartPr/>
                <p14:nvPr/>
              </p14:nvContentPartPr>
              <p14:xfrm>
                <a:off x="7863234" y="1287983"/>
                <a:ext cx="197640" cy="534240"/>
              </p14:xfrm>
            </p:contentPart>
          </mc:Choice>
          <mc:Fallback xmlns="">
            <p:pic>
              <p:nvPicPr>
                <p:cNvPr id="3111" name="Ink 3110">
                  <a:extLst>
                    <a:ext uri="{FF2B5EF4-FFF2-40B4-BE49-F238E27FC236}">
                      <a16:creationId xmlns:a16="http://schemas.microsoft.com/office/drawing/2014/main" id="{699E4BC9-EEA8-CF13-B8A1-20D99239D0D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7854234" y="1278983"/>
                  <a:ext cx="215280" cy="5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115" name="Ink 3114">
                  <a:extLst>
                    <a:ext uri="{FF2B5EF4-FFF2-40B4-BE49-F238E27FC236}">
                      <a16:creationId xmlns:a16="http://schemas.microsoft.com/office/drawing/2014/main" id="{777ACD0F-003C-D478-D8AE-146352346678}"/>
                    </a:ext>
                  </a:extLst>
                </p14:cNvPr>
                <p14:cNvContentPartPr/>
                <p14:nvPr/>
              </p14:nvContentPartPr>
              <p14:xfrm>
                <a:off x="6148194" y="2407943"/>
                <a:ext cx="1516680" cy="1469520"/>
              </p14:xfrm>
            </p:contentPart>
          </mc:Choice>
          <mc:Fallback xmlns="">
            <p:pic>
              <p:nvPicPr>
                <p:cNvPr id="3115" name="Ink 3114">
                  <a:extLst>
                    <a:ext uri="{FF2B5EF4-FFF2-40B4-BE49-F238E27FC236}">
                      <a16:creationId xmlns:a16="http://schemas.microsoft.com/office/drawing/2014/main" id="{777ACD0F-003C-D478-D8AE-146352346678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139194" y="2398943"/>
                  <a:ext cx="1534320" cy="148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AD63E19F-74BC-711C-94D0-310A378EE2B8}"/>
                    </a:ext>
                  </a:extLst>
                </p14:cNvPr>
                <p14:cNvContentPartPr/>
                <p14:nvPr/>
              </p14:nvContentPartPr>
              <p14:xfrm>
                <a:off x="7625274" y="2393903"/>
                <a:ext cx="33120" cy="488520"/>
              </p14:xfrm>
            </p:contentPart>
          </mc:Choice>
          <mc:Fallback xmlns=""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AD63E19F-74BC-711C-94D0-310A378EE2B8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616274" y="2384903"/>
                  <a:ext cx="50760" cy="50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267D069A-882D-21D2-EFCA-9B324E3F486B}"/>
                    </a:ext>
                  </a:extLst>
                </p14:cNvPr>
                <p14:cNvContentPartPr/>
                <p14:nvPr/>
              </p14:nvContentPartPr>
              <p14:xfrm>
                <a:off x="8055834" y="2724743"/>
                <a:ext cx="47160" cy="363960"/>
              </p14:xfrm>
            </p:contentPart>
          </mc:Choice>
          <mc:Fallback xmlns=""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267D069A-882D-21D2-EFCA-9B324E3F486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8046834" y="2715743"/>
                  <a:ext cx="6480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123" name="Ink 3122">
                  <a:extLst>
                    <a:ext uri="{FF2B5EF4-FFF2-40B4-BE49-F238E27FC236}">
                      <a16:creationId xmlns:a16="http://schemas.microsoft.com/office/drawing/2014/main" id="{B164183D-8F62-1815-0507-9131E907C10E}"/>
                    </a:ext>
                  </a:extLst>
                </p14:cNvPr>
                <p14:cNvContentPartPr/>
                <p14:nvPr/>
              </p14:nvContentPartPr>
              <p14:xfrm>
                <a:off x="7996794" y="2771183"/>
                <a:ext cx="337680" cy="1796040"/>
              </p14:xfrm>
            </p:contentPart>
          </mc:Choice>
          <mc:Fallback xmlns="">
            <p:pic>
              <p:nvPicPr>
                <p:cNvPr id="3123" name="Ink 3122">
                  <a:extLst>
                    <a:ext uri="{FF2B5EF4-FFF2-40B4-BE49-F238E27FC236}">
                      <a16:creationId xmlns:a16="http://schemas.microsoft.com/office/drawing/2014/main" id="{B164183D-8F62-1815-0507-9131E907C10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987794" y="2762183"/>
                  <a:ext cx="355320" cy="181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81B4448B-C500-3DF7-57A9-D2D12D6E4D77}"/>
                    </a:ext>
                  </a:extLst>
                </p14:cNvPr>
                <p14:cNvContentPartPr/>
                <p14:nvPr/>
              </p14:nvContentPartPr>
              <p14:xfrm>
                <a:off x="7780074" y="3778463"/>
                <a:ext cx="186840" cy="931680"/>
              </p14:xfrm>
            </p:contentPart>
          </mc:Choice>
          <mc:Fallback xmlns=""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81B4448B-C500-3DF7-57A9-D2D12D6E4D77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771434" y="3769823"/>
                  <a:ext cx="204480" cy="9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127" name="Ink 3126">
                  <a:extLst>
                    <a:ext uri="{FF2B5EF4-FFF2-40B4-BE49-F238E27FC236}">
                      <a16:creationId xmlns:a16="http://schemas.microsoft.com/office/drawing/2014/main" id="{C37AAA66-EABC-AB32-B867-FDF7CA4A656D}"/>
                    </a:ext>
                  </a:extLst>
                </p14:cNvPr>
                <p14:cNvContentPartPr/>
                <p14:nvPr/>
              </p14:nvContentPartPr>
              <p14:xfrm>
                <a:off x="8170314" y="1829783"/>
                <a:ext cx="680400" cy="2598840"/>
              </p14:xfrm>
            </p:contentPart>
          </mc:Choice>
          <mc:Fallback xmlns="">
            <p:pic>
              <p:nvPicPr>
                <p:cNvPr id="3127" name="Ink 3126">
                  <a:extLst>
                    <a:ext uri="{FF2B5EF4-FFF2-40B4-BE49-F238E27FC236}">
                      <a16:creationId xmlns:a16="http://schemas.microsoft.com/office/drawing/2014/main" id="{C37AAA66-EABC-AB32-B867-FDF7CA4A656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61674" y="1821143"/>
                  <a:ext cx="698040" cy="261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129" name="Ink 3128">
                  <a:extLst>
                    <a:ext uri="{FF2B5EF4-FFF2-40B4-BE49-F238E27FC236}">
                      <a16:creationId xmlns:a16="http://schemas.microsoft.com/office/drawing/2014/main" id="{7A0097FC-646A-F209-5CF0-2E9829F21F6C}"/>
                    </a:ext>
                  </a:extLst>
                </p14:cNvPr>
                <p14:cNvContentPartPr/>
                <p14:nvPr/>
              </p14:nvContentPartPr>
              <p14:xfrm>
                <a:off x="8767554" y="1368263"/>
                <a:ext cx="262440" cy="429840"/>
              </p14:xfrm>
            </p:contentPart>
          </mc:Choice>
          <mc:Fallback xmlns="">
            <p:pic>
              <p:nvPicPr>
                <p:cNvPr id="3129" name="Ink 3128">
                  <a:extLst>
                    <a:ext uri="{FF2B5EF4-FFF2-40B4-BE49-F238E27FC236}">
                      <a16:creationId xmlns:a16="http://schemas.microsoft.com/office/drawing/2014/main" id="{7A0097FC-646A-F209-5CF0-2E9829F21F6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8758554" y="1359263"/>
                  <a:ext cx="280080" cy="44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132" name="Ink 3131">
                  <a:extLst>
                    <a:ext uri="{FF2B5EF4-FFF2-40B4-BE49-F238E27FC236}">
                      <a16:creationId xmlns:a16="http://schemas.microsoft.com/office/drawing/2014/main" id="{3CC649A2-16C3-EF11-A650-BA8F209F0475}"/>
                    </a:ext>
                  </a:extLst>
                </p14:cNvPr>
                <p14:cNvContentPartPr/>
                <p14:nvPr/>
              </p14:nvContentPartPr>
              <p14:xfrm>
                <a:off x="9026754" y="2158823"/>
                <a:ext cx="30600" cy="66600"/>
              </p14:xfrm>
            </p:contentPart>
          </mc:Choice>
          <mc:Fallback xmlns="">
            <p:pic>
              <p:nvPicPr>
                <p:cNvPr id="3132" name="Ink 3131">
                  <a:extLst>
                    <a:ext uri="{FF2B5EF4-FFF2-40B4-BE49-F238E27FC236}">
                      <a16:creationId xmlns:a16="http://schemas.microsoft.com/office/drawing/2014/main" id="{3CC649A2-16C3-EF11-A650-BA8F209F0475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9018114" y="2150183"/>
                  <a:ext cx="482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133" name="Ink 3132">
                  <a:extLst>
                    <a:ext uri="{FF2B5EF4-FFF2-40B4-BE49-F238E27FC236}">
                      <a16:creationId xmlns:a16="http://schemas.microsoft.com/office/drawing/2014/main" id="{3B3B4D93-25DD-3DED-AA11-59BB9516B641}"/>
                    </a:ext>
                  </a:extLst>
                </p14:cNvPr>
                <p14:cNvContentPartPr/>
                <p14:nvPr/>
              </p14:nvContentPartPr>
              <p14:xfrm>
                <a:off x="8374434" y="2010503"/>
                <a:ext cx="549360" cy="2428560"/>
              </p14:xfrm>
            </p:contentPart>
          </mc:Choice>
          <mc:Fallback xmlns="">
            <p:pic>
              <p:nvPicPr>
                <p:cNvPr id="3133" name="Ink 3132">
                  <a:extLst>
                    <a:ext uri="{FF2B5EF4-FFF2-40B4-BE49-F238E27FC236}">
                      <a16:creationId xmlns:a16="http://schemas.microsoft.com/office/drawing/2014/main" id="{3B3B4D93-25DD-3DED-AA11-59BB9516B64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8365794" y="2001503"/>
                  <a:ext cx="567000" cy="244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135" name="Ink 3134">
                  <a:extLst>
                    <a:ext uri="{FF2B5EF4-FFF2-40B4-BE49-F238E27FC236}">
                      <a16:creationId xmlns:a16="http://schemas.microsoft.com/office/drawing/2014/main" id="{8C542DF5-3AC8-415B-D879-0AD6A7FF1459}"/>
                    </a:ext>
                  </a:extLst>
                </p14:cNvPr>
                <p14:cNvContentPartPr/>
                <p14:nvPr/>
              </p14:nvContentPartPr>
              <p14:xfrm>
                <a:off x="8673234" y="2920943"/>
                <a:ext cx="307080" cy="687240"/>
              </p14:xfrm>
            </p:contentPart>
          </mc:Choice>
          <mc:Fallback xmlns="">
            <p:pic>
              <p:nvPicPr>
                <p:cNvPr id="3135" name="Ink 3134">
                  <a:extLst>
                    <a:ext uri="{FF2B5EF4-FFF2-40B4-BE49-F238E27FC236}">
                      <a16:creationId xmlns:a16="http://schemas.microsoft.com/office/drawing/2014/main" id="{8C542DF5-3AC8-415B-D879-0AD6A7FF145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8664594" y="2912303"/>
                  <a:ext cx="324720" cy="70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B1CF7473-3EC0-4FE0-4789-5AE1DE7DE6F2}"/>
                    </a:ext>
                  </a:extLst>
                </p14:cNvPr>
                <p14:cNvContentPartPr/>
                <p14:nvPr/>
              </p14:nvContentPartPr>
              <p14:xfrm>
                <a:off x="8532834" y="3459503"/>
                <a:ext cx="181800" cy="1012320"/>
              </p14:xfrm>
            </p:contentPart>
          </mc:Choice>
          <mc:Fallback xmlns=""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B1CF7473-3EC0-4FE0-4789-5AE1DE7DE6F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8524194" y="3450503"/>
                  <a:ext cx="199440" cy="10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3137" name="Ink 3136">
                  <a:extLst>
                    <a:ext uri="{FF2B5EF4-FFF2-40B4-BE49-F238E27FC236}">
                      <a16:creationId xmlns:a16="http://schemas.microsoft.com/office/drawing/2014/main" id="{C70A538D-CB13-0917-D752-A25A20E3DA16}"/>
                    </a:ext>
                  </a:extLst>
                </p14:cNvPr>
                <p14:cNvContentPartPr/>
                <p14:nvPr/>
              </p14:nvContentPartPr>
              <p14:xfrm>
                <a:off x="8686914" y="3529703"/>
                <a:ext cx="164160" cy="1068840"/>
              </p14:xfrm>
            </p:contentPart>
          </mc:Choice>
          <mc:Fallback xmlns="">
            <p:pic>
              <p:nvPicPr>
                <p:cNvPr id="3137" name="Ink 3136">
                  <a:extLst>
                    <a:ext uri="{FF2B5EF4-FFF2-40B4-BE49-F238E27FC236}">
                      <a16:creationId xmlns:a16="http://schemas.microsoft.com/office/drawing/2014/main" id="{C70A538D-CB13-0917-D752-A25A20E3DA1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8677914" y="3520703"/>
                  <a:ext cx="181800" cy="10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3139" name="Ink 3138">
                  <a:extLst>
                    <a:ext uri="{FF2B5EF4-FFF2-40B4-BE49-F238E27FC236}">
                      <a16:creationId xmlns:a16="http://schemas.microsoft.com/office/drawing/2014/main" id="{803D70C8-DA19-F362-B0B2-F148E7FD8D40}"/>
                    </a:ext>
                  </a:extLst>
                </p14:cNvPr>
                <p14:cNvContentPartPr/>
                <p14:nvPr/>
              </p14:nvContentPartPr>
              <p14:xfrm>
                <a:off x="8495394" y="2060543"/>
                <a:ext cx="48240" cy="975600"/>
              </p14:xfrm>
            </p:contentPart>
          </mc:Choice>
          <mc:Fallback xmlns="">
            <p:pic>
              <p:nvPicPr>
                <p:cNvPr id="3139" name="Ink 3138">
                  <a:extLst>
                    <a:ext uri="{FF2B5EF4-FFF2-40B4-BE49-F238E27FC236}">
                      <a16:creationId xmlns:a16="http://schemas.microsoft.com/office/drawing/2014/main" id="{803D70C8-DA19-F362-B0B2-F148E7FD8D4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486394" y="2051903"/>
                  <a:ext cx="65880" cy="9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7154F25F-6035-984A-F86E-3C895189E018}"/>
                    </a:ext>
                  </a:extLst>
                </p14:cNvPr>
                <p14:cNvContentPartPr/>
                <p14:nvPr/>
              </p14:nvContentPartPr>
              <p14:xfrm>
                <a:off x="8676114" y="1947863"/>
                <a:ext cx="28440" cy="462600"/>
              </p14:xfrm>
            </p:contentPart>
          </mc:Choice>
          <mc:Fallback xmlns=""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7154F25F-6035-984A-F86E-3C895189E01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667474" y="1939223"/>
                  <a:ext cx="46080" cy="48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C8D1EABD-E17F-DE22-09BD-8C7039544314}"/>
                    </a:ext>
                  </a:extLst>
                </p14:cNvPr>
                <p14:cNvContentPartPr/>
                <p14:nvPr/>
              </p14:nvContentPartPr>
              <p14:xfrm>
                <a:off x="8315754" y="1390223"/>
                <a:ext cx="386280" cy="642600"/>
              </p14:xfrm>
            </p:contentPart>
          </mc:Choice>
          <mc:Fallback xmlns=""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C8D1EABD-E17F-DE22-09BD-8C7039544314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307114" y="1381583"/>
                  <a:ext cx="403920" cy="660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47" name="Group 3146">
            <a:extLst>
              <a:ext uri="{FF2B5EF4-FFF2-40B4-BE49-F238E27FC236}">
                <a16:creationId xmlns:a16="http://schemas.microsoft.com/office/drawing/2014/main" id="{750F6EA6-9AF5-5674-848A-62745E63299F}"/>
              </a:ext>
            </a:extLst>
          </p:cNvPr>
          <p:cNvGrpSpPr/>
          <p:nvPr/>
        </p:nvGrpSpPr>
        <p:grpSpPr>
          <a:xfrm>
            <a:off x="4047594" y="1001063"/>
            <a:ext cx="906480" cy="405360"/>
            <a:chOff x="4047594" y="1001063"/>
            <a:chExt cx="906480" cy="40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E4E2B65D-DFAA-A657-F78A-2970C40DDDE4}"/>
                    </a:ext>
                  </a:extLst>
                </p14:cNvPr>
                <p14:cNvContentPartPr/>
                <p14:nvPr/>
              </p14:nvContentPartPr>
              <p14:xfrm>
                <a:off x="4090434" y="1001063"/>
                <a:ext cx="829080" cy="14292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E4E2B65D-DFAA-A657-F78A-2970C40DDDE4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081434" y="992063"/>
                  <a:ext cx="84672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146" name="Ink 3145">
                  <a:extLst>
                    <a:ext uri="{FF2B5EF4-FFF2-40B4-BE49-F238E27FC236}">
                      <a16:creationId xmlns:a16="http://schemas.microsoft.com/office/drawing/2014/main" id="{EF3FDC8B-C626-407A-CDA1-13574980A62C}"/>
                    </a:ext>
                  </a:extLst>
                </p14:cNvPr>
                <p14:cNvContentPartPr/>
                <p14:nvPr/>
              </p14:nvContentPartPr>
              <p14:xfrm>
                <a:off x="4047594" y="1291583"/>
                <a:ext cx="906480" cy="114840"/>
              </p14:xfrm>
            </p:contentPart>
          </mc:Choice>
          <mc:Fallback xmlns="">
            <p:pic>
              <p:nvPicPr>
                <p:cNvPr id="3146" name="Ink 3145">
                  <a:extLst>
                    <a:ext uri="{FF2B5EF4-FFF2-40B4-BE49-F238E27FC236}">
                      <a16:creationId xmlns:a16="http://schemas.microsoft.com/office/drawing/2014/main" id="{EF3FDC8B-C626-407A-CDA1-13574980A62C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038954" y="1282943"/>
                  <a:ext cx="924120" cy="132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87002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917509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use sustainable packaging so you can feel good about your order.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383183"/>
              </p:ext>
            </p:extLst>
          </p:nvPr>
        </p:nvGraphicFramePr>
        <p:xfrm>
          <a:off x="152400" y="4752975"/>
          <a:ext cx="8801100" cy="1967866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In the center: recycling symbol. Surrounding the symbol: various bags and a roll of tape.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N/A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Meat, tomato and wine bottle fall into box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369332"/>
            <a:chOff x="7315200" y="921128"/>
            <a:chExt cx="1638300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2: Unpack box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5CD268D-A686-A9FB-D444-165F593D2308}"/>
                  </a:ext>
                </a:extLst>
              </p14:cNvPr>
              <p14:cNvContentPartPr/>
              <p14:nvPr/>
            </p14:nvContentPartPr>
            <p14:xfrm>
              <a:off x="2944554" y="264503"/>
              <a:ext cx="2501280" cy="1909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5CD268D-A686-A9FB-D444-165F593D23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35554" y="255503"/>
                <a:ext cx="2518920" cy="19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9E5C5F9-AED4-13E0-B1E5-CC0EBA9809A0}"/>
                  </a:ext>
                </a:extLst>
              </p14:cNvPr>
              <p14:cNvContentPartPr/>
              <p14:nvPr/>
            </p14:nvContentPartPr>
            <p14:xfrm>
              <a:off x="3984594" y="3891143"/>
              <a:ext cx="1118520" cy="5421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9E5C5F9-AED4-13E0-B1E5-CC0EBA9809A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75954" y="3882503"/>
                <a:ext cx="1136160" cy="55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D10C59FE-8B60-EBC0-0599-D6E81126E042}"/>
                  </a:ext>
                </a:extLst>
              </p14:cNvPr>
              <p14:cNvContentPartPr/>
              <p14:nvPr/>
            </p14:nvContentPartPr>
            <p14:xfrm>
              <a:off x="5168994" y="1762192"/>
              <a:ext cx="893160" cy="4237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D10C59FE-8B60-EBC0-0599-D6E81126E04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59994" y="1753552"/>
                <a:ext cx="910800" cy="44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86" name="Ink 3085">
                <a:extLst>
                  <a:ext uri="{FF2B5EF4-FFF2-40B4-BE49-F238E27FC236}">
                    <a16:creationId xmlns:a16="http://schemas.microsoft.com/office/drawing/2014/main" id="{29EF341E-DDF2-2C19-40B8-3166B950E85F}"/>
                  </a:ext>
                </a:extLst>
              </p14:cNvPr>
              <p14:cNvContentPartPr/>
              <p14:nvPr/>
            </p14:nvContentPartPr>
            <p14:xfrm>
              <a:off x="6188514" y="2489392"/>
              <a:ext cx="366120" cy="604440"/>
            </p14:xfrm>
          </p:contentPart>
        </mc:Choice>
        <mc:Fallback xmlns="">
          <p:pic>
            <p:nvPicPr>
              <p:cNvPr id="3086" name="Ink 3085">
                <a:extLst>
                  <a:ext uri="{FF2B5EF4-FFF2-40B4-BE49-F238E27FC236}">
                    <a16:creationId xmlns:a16="http://schemas.microsoft.com/office/drawing/2014/main" id="{29EF341E-DDF2-2C19-40B8-3166B950E85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79514" y="2480752"/>
                <a:ext cx="383760" cy="62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88" name="Ink 3087">
                <a:extLst>
                  <a:ext uri="{FF2B5EF4-FFF2-40B4-BE49-F238E27FC236}">
                    <a16:creationId xmlns:a16="http://schemas.microsoft.com/office/drawing/2014/main" id="{C54BEB24-2C4A-39D6-4F07-1279B67A8391}"/>
                  </a:ext>
                </a:extLst>
              </p14:cNvPr>
              <p14:cNvContentPartPr/>
              <p14:nvPr/>
            </p14:nvContentPartPr>
            <p14:xfrm>
              <a:off x="6012114" y="4171943"/>
              <a:ext cx="113760" cy="427680"/>
            </p14:xfrm>
          </p:contentPart>
        </mc:Choice>
        <mc:Fallback xmlns="">
          <p:pic>
            <p:nvPicPr>
              <p:cNvPr id="3088" name="Ink 3087">
                <a:extLst>
                  <a:ext uri="{FF2B5EF4-FFF2-40B4-BE49-F238E27FC236}">
                    <a16:creationId xmlns:a16="http://schemas.microsoft.com/office/drawing/2014/main" id="{C54BEB24-2C4A-39D6-4F07-1279B67A839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003114" y="4162943"/>
                <a:ext cx="131400" cy="44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89" name="Ink 3088">
                <a:extLst>
                  <a:ext uri="{FF2B5EF4-FFF2-40B4-BE49-F238E27FC236}">
                    <a16:creationId xmlns:a16="http://schemas.microsoft.com/office/drawing/2014/main" id="{03165E7C-81D2-6E89-ADFF-53A1130177CD}"/>
                  </a:ext>
                </a:extLst>
              </p14:cNvPr>
              <p14:cNvContentPartPr/>
              <p14:nvPr/>
            </p14:nvContentPartPr>
            <p14:xfrm>
              <a:off x="6037314" y="3740303"/>
              <a:ext cx="2251800" cy="788400"/>
            </p14:xfrm>
          </p:contentPart>
        </mc:Choice>
        <mc:Fallback xmlns="">
          <p:pic>
            <p:nvPicPr>
              <p:cNvPr id="3089" name="Ink 3088">
                <a:extLst>
                  <a:ext uri="{FF2B5EF4-FFF2-40B4-BE49-F238E27FC236}">
                    <a16:creationId xmlns:a16="http://schemas.microsoft.com/office/drawing/2014/main" id="{03165E7C-81D2-6E89-ADFF-53A1130177C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28314" y="3731663"/>
                <a:ext cx="2269440" cy="80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90" name="Ink 3089">
                <a:extLst>
                  <a:ext uri="{FF2B5EF4-FFF2-40B4-BE49-F238E27FC236}">
                    <a16:creationId xmlns:a16="http://schemas.microsoft.com/office/drawing/2014/main" id="{CFF2D894-169E-7CF2-2B42-4B671A916FC0}"/>
                  </a:ext>
                </a:extLst>
              </p14:cNvPr>
              <p14:cNvContentPartPr/>
              <p14:nvPr/>
            </p14:nvContentPartPr>
            <p14:xfrm>
              <a:off x="6719874" y="3949463"/>
              <a:ext cx="778680" cy="614160"/>
            </p14:xfrm>
          </p:contentPart>
        </mc:Choice>
        <mc:Fallback xmlns="">
          <p:pic>
            <p:nvPicPr>
              <p:cNvPr id="3090" name="Ink 3089">
                <a:extLst>
                  <a:ext uri="{FF2B5EF4-FFF2-40B4-BE49-F238E27FC236}">
                    <a16:creationId xmlns:a16="http://schemas.microsoft.com/office/drawing/2014/main" id="{CFF2D894-169E-7CF2-2B42-4B671A916FC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710874" y="3940463"/>
                <a:ext cx="796320" cy="63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A927C75A-3303-36A5-9E46-9C585189091D}"/>
                  </a:ext>
                </a:extLst>
              </p14:cNvPr>
              <p14:cNvContentPartPr/>
              <p14:nvPr/>
            </p14:nvContentPartPr>
            <p14:xfrm>
              <a:off x="7616274" y="1934183"/>
              <a:ext cx="1426320" cy="1712160"/>
            </p14:xfrm>
          </p:contentPart>
        </mc:Choice>
        <mc:Fallback xmlns=""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A927C75A-3303-36A5-9E46-9C585189091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607274" y="1925183"/>
                <a:ext cx="1443960" cy="1729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097" name="Group 3096">
            <a:extLst>
              <a:ext uri="{FF2B5EF4-FFF2-40B4-BE49-F238E27FC236}">
                <a16:creationId xmlns:a16="http://schemas.microsoft.com/office/drawing/2014/main" id="{297139E8-FD29-CC28-BA9B-3C7174D0270B}"/>
              </a:ext>
            </a:extLst>
          </p:cNvPr>
          <p:cNvGrpSpPr/>
          <p:nvPr/>
        </p:nvGrpSpPr>
        <p:grpSpPr>
          <a:xfrm>
            <a:off x="2904234" y="204383"/>
            <a:ext cx="6185880" cy="3931920"/>
            <a:chOff x="2904234" y="204383"/>
            <a:chExt cx="6185880" cy="3931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62F58495-D722-4E9E-8423-78AF91ABA64C}"/>
                    </a:ext>
                  </a:extLst>
                </p14:cNvPr>
                <p14:cNvContentPartPr/>
                <p14:nvPr/>
              </p14:nvContentPartPr>
              <p14:xfrm>
                <a:off x="3483474" y="553223"/>
                <a:ext cx="1352880" cy="12175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62F58495-D722-4E9E-8423-78AF91ABA64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474474" y="544223"/>
                  <a:ext cx="1370520" cy="12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4A05542-C7A3-D5F4-89F8-2DDBF3182737}"/>
                    </a:ext>
                  </a:extLst>
                </p14:cNvPr>
                <p14:cNvContentPartPr/>
                <p14:nvPr/>
              </p14:nvContentPartPr>
              <p14:xfrm>
                <a:off x="3750234" y="1566983"/>
                <a:ext cx="249840" cy="10260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4A05542-C7A3-D5F4-89F8-2DDBF3182737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741594" y="1557983"/>
                  <a:ext cx="2674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28CD686-6792-26C0-61CC-6E03A87F41A3}"/>
                    </a:ext>
                  </a:extLst>
                </p14:cNvPr>
                <p14:cNvContentPartPr/>
                <p14:nvPr/>
              </p14:nvContentPartPr>
              <p14:xfrm>
                <a:off x="3831594" y="1494623"/>
                <a:ext cx="55440" cy="2311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28CD686-6792-26C0-61CC-6E03A87F41A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22594" y="1485983"/>
                  <a:ext cx="730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B73993C-1F1A-98D7-4307-1C9F205F5A6A}"/>
                    </a:ext>
                  </a:extLst>
                </p14:cNvPr>
                <p14:cNvContentPartPr/>
                <p14:nvPr/>
              </p14:nvContentPartPr>
              <p14:xfrm>
                <a:off x="4452594" y="1069103"/>
                <a:ext cx="278640" cy="608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B73993C-1F1A-98D7-4307-1C9F205F5A6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4443954" y="1060463"/>
                  <a:ext cx="2962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21C3691-4FBE-6CED-9576-66D3CF3A4EB8}"/>
                    </a:ext>
                  </a:extLst>
                </p14:cNvPr>
                <p14:cNvContentPartPr/>
                <p14:nvPr/>
              </p14:nvContentPartPr>
              <p14:xfrm>
                <a:off x="4536114" y="962903"/>
                <a:ext cx="62280" cy="28728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21C3691-4FBE-6CED-9576-66D3CF3A4EB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527474" y="953903"/>
                  <a:ext cx="7992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BB17F2AC-DB36-662A-5A16-5A969199A0F2}"/>
                    </a:ext>
                  </a:extLst>
                </p14:cNvPr>
                <p14:cNvContentPartPr/>
                <p14:nvPr/>
              </p14:nvContentPartPr>
              <p14:xfrm>
                <a:off x="2904234" y="3031823"/>
                <a:ext cx="1128600" cy="11044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BB17F2AC-DB36-662A-5A16-5A969199A0F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895234" y="3023183"/>
                  <a:ext cx="1146240" cy="11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7B0DC1D-7823-EBFB-07EA-38335222BAB0}"/>
                    </a:ext>
                  </a:extLst>
                </p14:cNvPr>
                <p14:cNvContentPartPr/>
                <p14:nvPr/>
              </p14:nvContentPartPr>
              <p14:xfrm>
                <a:off x="4012314" y="2558423"/>
                <a:ext cx="489240" cy="4820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7B0DC1D-7823-EBFB-07EA-38335222BAB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003674" y="2549423"/>
                  <a:ext cx="50688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418E0EE-690E-31FE-187E-3C4AD7C6A016}"/>
                    </a:ext>
                  </a:extLst>
                </p14:cNvPr>
                <p14:cNvContentPartPr/>
                <p14:nvPr/>
              </p14:nvContentPartPr>
              <p14:xfrm>
                <a:off x="4757874" y="3447983"/>
                <a:ext cx="370800" cy="4431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418E0EE-690E-31FE-187E-3C4AD7C6A01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748874" y="3439343"/>
                  <a:ext cx="38844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7F3DE7F-60D1-B651-249D-EA0CD113F4F2}"/>
                    </a:ext>
                  </a:extLst>
                </p14:cNvPr>
                <p14:cNvContentPartPr/>
                <p14:nvPr/>
              </p14:nvContentPartPr>
              <p14:xfrm>
                <a:off x="4581114" y="3314783"/>
                <a:ext cx="741240" cy="7048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7F3DE7F-60D1-B651-249D-EA0CD113F4F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572114" y="3306143"/>
                  <a:ext cx="758880" cy="72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747F232-F2C1-4343-5E7C-8647EFE4E76F}"/>
                    </a:ext>
                  </a:extLst>
                </p14:cNvPr>
                <p14:cNvContentPartPr/>
                <p14:nvPr/>
              </p14:nvContentPartPr>
              <p14:xfrm>
                <a:off x="4504434" y="3292823"/>
                <a:ext cx="502920" cy="6958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747F232-F2C1-4343-5E7C-8647EFE4E76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495794" y="3284183"/>
                  <a:ext cx="520560" cy="71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B4B1287-299D-4725-A894-C75421E8A361}"/>
                    </a:ext>
                  </a:extLst>
                </p14:cNvPr>
                <p14:cNvContentPartPr/>
                <p14:nvPr/>
              </p14:nvContentPartPr>
              <p14:xfrm>
                <a:off x="5523954" y="1837072"/>
                <a:ext cx="766080" cy="6084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B4B1287-299D-4725-A894-C75421E8A36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515314" y="1828432"/>
                  <a:ext cx="783720" cy="62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D0CEA0D-6AD4-E4E5-5367-A4FE29824691}"/>
                    </a:ext>
                  </a:extLst>
                </p14:cNvPr>
                <p14:cNvContentPartPr/>
                <p14:nvPr/>
              </p14:nvContentPartPr>
              <p14:xfrm>
                <a:off x="5156394" y="1952272"/>
                <a:ext cx="519840" cy="243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D0CEA0D-6AD4-E4E5-5367-A4FE2982469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147394" y="1943632"/>
                  <a:ext cx="5374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B4375A9-E047-C296-F551-635615E39081}"/>
                    </a:ext>
                  </a:extLst>
                </p14:cNvPr>
                <p14:cNvContentPartPr/>
                <p14:nvPr/>
              </p14:nvContentPartPr>
              <p14:xfrm>
                <a:off x="4889274" y="2264392"/>
                <a:ext cx="287640" cy="245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B4375A9-E047-C296-F551-635615E3908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880634" y="2255752"/>
                  <a:ext cx="3052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F905F770-9451-BBD8-D6A4-CE5675BB46F4}"/>
                    </a:ext>
                  </a:extLst>
                </p14:cNvPr>
                <p14:cNvContentPartPr/>
                <p14:nvPr/>
              </p14:nvContentPartPr>
              <p14:xfrm>
                <a:off x="5194194" y="2276632"/>
                <a:ext cx="229320" cy="2894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F905F770-9451-BBD8-D6A4-CE5675BB46F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185194" y="2267632"/>
                  <a:ext cx="24696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A5F4CB33-4C5D-38A9-B2AD-B78FA76F8ADF}"/>
                    </a:ext>
                  </a:extLst>
                </p14:cNvPr>
                <p14:cNvContentPartPr/>
                <p14:nvPr/>
              </p14:nvContentPartPr>
              <p14:xfrm>
                <a:off x="4878114" y="2431072"/>
                <a:ext cx="306360" cy="58752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A5F4CB33-4C5D-38A9-B2AD-B78FA76F8AD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869474" y="2422432"/>
                  <a:ext cx="324000" cy="60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74" name="Ink 3073">
                  <a:extLst>
                    <a:ext uri="{FF2B5EF4-FFF2-40B4-BE49-F238E27FC236}">
                      <a16:creationId xmlns:a16="http://schemas.microsoft.com/office/drawing/2014/main" id="{7D70356F-AA1B-2E1F-202F-9943B117F9A5}"/>
                    </a:ext>
                  </a:extLst>
                </p14:cNvPr>
                <p14:cNvContentPartPr/>
                <p14:nvPr/>
              </p14:nvContentPartPr>
              <p14:xfrm>
                <a:off x="5133714" y="2539072"/>
                <a:ext cx="116280" cy="36612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7D70356F-AA1B-2E1F-202F-9943B117F9A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124714" y="2530072"/>
                  <a:ext cx="13392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0F6C9DEB-DD48-2A79-FD12-EB81E93623BE}"/>
                    </a:ext>
                  </a:extLst>
                </p14:cNvPr>
                <p14:cNvContentPartPr/>
                <p14:nvPr/>
              </p14:nvContentPartPr>
              <p14:xfrm>
                <a:off x="5199234" y="2778472"/>
                <a:ext cx="428400" cy="35172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0F6C9DEB-DD48-2A79-FD12-EB81E93623B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5190234" y="2769472"/>
                  <a:ext cx="44604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6A9AC2F0-C5A9-ED0F-43E9-43C2AACB4304}"/>
                    </a:ext>
                  </a:extLst>
                </p14:cNvPr>
                <p14:cNvContentPartPr/>
                <p14:nvPr/>
              </p14:nvContentPartPr>
              <p14:xfrm>
                <a:off x="5774514" y="2732032"/>
                <a:ext cx="271080" cy="50004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6A9AC2F0-C5A9-ED0F-43E9-43C2AACB4304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765874" y="2723392"/>
                  <a:ext cx="288720" cy="51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DDA9CC8A-8F95-AD58-2B32-B5006FCE0B6A}"/>
                    </a:ext>
                  </a:extLst>
                </p14:cNvPr>
                <p14:cNvContentPartPr/>
                <p14:nvPr/>
              </p14:nvContentPartPr>
              <p14:xfrm>
                <a:off x="6036954" y="2699992"/>
                <a:ext cx="31320" cy="20592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DDA9CC8A-8F95-AD58-2B32-B5006FCE0B6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027954" y="2691352"/>
                  <a:ext cx="489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E3079E81-7484-A44D-7D1B-E7B28F0AE15E}"/>
                    </a:ext>
                  </a:extLst>
                </p14:cNvPr>
                <p14:cNvContentPartPr/>
                <p14:nvPr/>
              </p14:nvContentPartPr>
              <p14:xfrm>
                <a:off x="6052794" y="2892232"/>
                <a:ext cx="300240" cy="3096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E3079E81-7484-A44D-7D1B-E7B28F0AE15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044154" y="2883232"/>
                  <a:ext cx="3178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A2EA132A-7397-9A30-907A-6393F2E704A8}"/>
                    </a:ext>
                  </a:extLst>
                </p14:cNvPr>
                <p14:cNvContentPartPr/>
                <p14:nvPr/>
              </p14:nvContentPartPr>
              <p14:xfrm>
                <a:off x="6037674" y="3098152"/>
                <a:ext cx="375120" cy="864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A2EA132A-7397-9A30-907A-6393F2E704A8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029034" y="3089152"/>
                  <a:ext cx="3927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411F93F2-4AD5-B481-2214-1D344F4F8301}"/>
                    </a:ext>
                  </a:extLst>
                </p14:cNvPr>
                <p14:cNvContentPartPr/>
                <p14:nvPr/>
              </p14:nvContentPartPr>
              <p14:xfrm>
                <a:off x="8195514" y="704063"/>
                <a:ext cx="894600" cy="1026720"/>
              </p14:xfrm>
            </p:contentPart>
          </mc:Choice>
          <mc:Fallback xmlns=""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411F93F2-4AD5-B481-2214-1D344F4F830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186874" y="695063"/>
                  <a:ext cx="912240" cy="10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1223BAAF-C1EE-13AE-703B-0FFC661BFFDE}"/>
                    </a:ext>
                  </a:extLst>
                </p14:cNvPr>
                <p14:cNvContentPartPr/>
                <p14:nvPr/>
              </p14:nvContentPartPr>
              <p14:xfrm>
                <a:off x="8253474" y="1064063"/>
                <a:ext cx="567000" cy="34128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1223BAAF-C1EE-13AE-703B-0FFC661BFFD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244834" y="1055423"/>
                  <a:ext cx="584640" cy="3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D0E86C02-C177-CF06-95F6-DCFAE6676928}"/>
                    </a:ext>
                  </a:extLst>
                </p14:cNvPr>
                <p14:cNvContentPartPr/>
                <p14:nvPr/>
              </p14:nvContentPartPr>
              <p14:xfrm>
                <a:off x="6156474" y="204383"/>
                <a:ext cx="1647360" cy="132696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D0E86C02-C177-CF06-95F6-DCFAE667692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147834" y="195383"/>
                  <a:ext cx="1665000" cy="13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E5D96A09-5890-EB18-2210-2D650CC8D785}"/>
                    </a:ext>
                  </a:extLst>
                </p14:cNvPr>
                <p14:cNvContentPartPr/>
                <p14:nvPr/>
              </p14:nvContentPartPr>
              <p14:xfrm>
                <a:off x="7734714" y="728543"/>
                <a:ext cx="394560" cy="30888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E5D96A09-5890-EB18-2210-2D650CC8D78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726074" y="719903"/>
                  <a:ext cx="412200" cy="326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70231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359695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One last step – cook! Out meal kits make it easy.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790556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 couple is cooking in the kitchen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N/A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 couple is doing cooking animations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369332"/>
            <a:chOff x="7315200" y="921128"/>
            <a:chExt cx="1638300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3: Cook + enjoy!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9541A8A7-F29F-9FB3-1775-680220E9DDDF}"/>
                  </a:ext>
                </a:extLst>
              </p14:cNvPr>
              <p14:cNvContentPartPr/>
              <p14:nvPr/>
            </p14:nvContentPartPr>
            <p14:xfrm>
              <a:off x="2934408" y="3094536"/>
              <a:ext cx="592920" cy="9946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9541A8A7-F29F-9FB3-1775-680220E9DDD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25408" y="3085539"/>
                <a:ext cx="610560" cy="10123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F31EF39-E64E-9CEE-B7FD-897622AB555B}"/>
                  </a:ext>
                </a:extLst>
              </p14:cNvPr>
              <p14:cNvContentPartPr/>
              <p14:nvPr/>
            </p14:nvContentPartPr>
            <p14:xfrm>
              <a:off x="8654088" y="1140456"/>
              <a:ext cx="145440" cy="5788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F31EF39-E64E-9CEE-B7FD-897622AB555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45088" y="1131456"/>
                <a:ext cx="163080" cy="59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EC1D54C-796A-E9D1-0AFC-770689741D76}"/>
                  </a:ext>
                </a:extLst>
              </p14:cNvPr>
              <p14:cNvContentPartPr/>
              <p14:nvPr/>
            </p14:nvContentPartPr>
            <p14:xfrm>
              <a:off x="3287568" y="219936"/>
              <a:ext cx="69480" cy="32025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EC1D54C-796A-E9D1-0AFC-770689741D7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78568" y="210936"/>
                <a:ext cx="87120" cy="322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7DADC06-27D4-CBFE-E579-218689A7C281}"/>
                  </a:ext>
                </a:extLst>
              </p14:cNvPr>
              <p14:cNvContentPartPr/>
              <p14:nvPr/>
            </p14:nvContentPartPr>
            <p14:xfrm>
              <a:off x="3576648" y="3039456"/>
              <a:ext cx="669600" cy="180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7DADC06-27D4-CBFE-E579-218689A7C28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67648" y="3030456"/>
                <a:ext cx="68724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3F7D43B-FDAC-E095-F3AA-095ECAF08C61}"/>
                  </a:ext>
                </a:extLst>
              </p14:cNvPr>
              <p14:cNvContentPartPr/>
              <p14:nvPr/>
            </p14:nvContentPartPr>
            <p14:xfrm>
              <a:off x="3816048" y="1806456"/>
              <a:ext cx="19800" cy="11984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3F7D43B-FDAC-E095-F3AA-095ECAF08C6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807048" y="1797456"/>
                <a:ext cx="37440" cy="12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BD8E892D-C8F6-834A-C13C-96B441C0613F}"/>
                  </a:ext>
                </a:extLst>
              </p14:cNvPr>
              <p14:cNvContentPartPr/>
              <p14:nvPr/>
            </p14:nvContentPartPr>
            <p14:xfrm>
              <a:off x="3827208" y="1968816"/>
              <a:ext cx="752040" cy="331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BD8E892D-C8F6-834A-C13C-96B441C061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18208" y="1959816"/>
                <a:ext cx="769680" cy="5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1776E64-4FBB-13F6-732B-1D4344445D4A}"/>
                  </a:ext>
                </a:extLst>
              </p14:cNvPr>
              <p14:cNvContentPartPr/>
              <p14:nvPr/>
            </p14:nvContentPartPr>
            <p14:xfrm>
              <a:off x="3821808" y="1854696"/>
              <a:ext cx="964080" cy="727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1776E64-4FBB-13F6-732B-1D4344445D4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812808" y="1845696"/>
                <a:ext cx="981720" cy="9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145E2EFD-7299-25D6-F2B7-65B2B6702A63}"/>
                  </a:ext>
                </a:extLst>
              </p14:cNvPr>
              <p14:cNvContentPartPr/>
              <p14:nvPr/>
            </p14:nvContentPartPr>
            <p14:xfrm>
              <a:off x="6891888" y="1924896"/>
              <a:ext cx="930960" cy="748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145E2EFD-7299-25D6-F2B7-65B2B6702A6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882888" y="1915896"/>
                <a:ext cx="948600" cy="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F3DA34FF-04D1-7EC1-9411-4AB55DA7B401}"/>
                  </a:ext>
                </a:extLst>
              </p14:cNvPr>
              <p14:cNvContentPartPr/>
              <p14:nvPr/>
            </p14:nvContentPartPr>
            <p14:xfrm>
              <a:off x="6886488" y="2003736"/>
              <a:ext cx="1027440" cy="907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F3DA34FF-04D1-7EC1-9411-4AB55DA7B40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77488" y="1994736"/>
                <a:ext cx="1045080" cy="10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49C28F5-3206-6819-95D7-360BE4DA891A}"/>
                  </a:ext>
                </a:extLst>
              </p14:cNvPr>
              <p14:cNvContentPartPr/>
              <p14:nvPr/>
            </p14:nvContentPartPr>
            <p14:xfrm>
              <a:off x="7872168" y="2078616"/>
              <a:ext cx="53280" cy="100080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49C28F5-3206-6819-95D7-360BE4DA891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863168" y="2069619"/>
                <a:ext cx="70920" cy="10184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F4379C9D-0117-6F16-7617-8FED3025F28F}"/>
                  </a:ext>
                </a:extLst>
              </p14:cNvPr>
              <p14:cNvContentPartPr/>
              <p14:nvPr/>
            </p14:nvContentPartPr>
            <p14:xfrm>
              <a:off x="7217328" y="2918496"/>
              <a:ext cx="1682280" cy="1479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F4379C9D-0117-6F16-7617-8FED3025F28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208328" y="2909496"/>
                <a:ext cx="169992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B7786EA4-E1D0-6268-D7CF-D65E70A8E178}"/>
                  </a:ext>
                </a:extLst>
              </p14:cNvPr>
              <p14:cNvContentPartPr/>
              <p14:nvPr/>
            </p14:nvContentPartPr>
            <p14:xfrm>
              <a:off x="7902768" y="792696"/>
              <a:ext cx="63720" cy="13716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B7786EA4-E1D0-6268-D7CF-D65E70A8E17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893768" y="783696"/>
                <a:ext cx="81360" cy="13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EE23F789-1655-F890-3063-4D4D999725B5}"/>
                  </a:ext>
                </a:extLst>
              </p14:cNvPr>
              <p14:cNvContentPartPr/>
              <p14:nvPr/>
            </p14:nvContentPartPr>
            <p14:xfrm>
              <a:off x="3700488" y="377976"/>
              <a:ext cx="16920" cy="1958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EE23F789-1655-F890-3063-4D4D999725B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691488" y="368959"/>
                <a:ext cx="34560" cy="2135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69712DA8-E25B-17A9-5C4C-066BC0AAF840}"/>
                  </a:ext>
                </a:extLst>
              </p14:cNvPr>
              <p14:cNvContentPartPr/>
              <p14:nvPr/>
            </p14:nvContentPartPr>
            <p14:xfrm>
              <a:off x="3673128" y="312096"/>
              <a:ext cx="1434960" cy="1058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69712DA8-E25B-17A9-5C4C-066BC0AAF84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664128" y="303096"/>
                <a:ext cx="145260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AD1297B3-FA19-97D8-0C64-B4D0ACAEAD95}"/>
                  </a:ext>
                </a:extLst>
              </p14:cNvPr>
              <p14:cNvContentPartPr/>
              <p14:nvPr/>
            </p14:nvContentPartPr>
            <p14:xfrm>
              <a:off x="3805248" y="413256"/>
              <a:ext cx="1330560" cy="1472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AD1297B3-FA19-97D8-0C64-B4D0ACAEAD9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796248" y="404278"/>
                <a:ext cx="1348200" cy="1648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F53C25BC-EA98-6F13-E2D3-E9A550C8B3AC}"/>
                  </a:ext>
                </a:extLst>
              </p14:cNvPr>
              <p14:cNvContentPartPr/>
              <p14:nvPr/>
            </p14:nvContentPartPr>
            <p14:xfrm>
              <a:off x="3695088" y="809976"/>
              <a:ext cx="25200" cy="1861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F53C25BC-EA98-6F13-E2D3-E9A550C8B3A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686088" y="800976"/>
                <a:ext cx="4284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1C8E68DB-C4C5-C5FF-1A34-DDE3EF26B34A}"/>
                  </a:ext>
                </a:extLst>
              </p14:cNvPr>
              <p14:cNvContentPartPr/>
              <p14:nvPr/>
            </p14:nvContentPartPr>
            <p14:xfrm>
              <a:off x="3736488" y="746256"/>
              <a:ext cx="1348560" cy="950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1C8E68DB-C4C5-C5FF-1A34-DDE3EF26B34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727490" y="737256"/>
                <a:ext cx="1366195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C924D07-1609-FF02-9E30-4822E797050F}"/>
                  </a:ext>
                </a:extLst>
              </p14:cNvPr>
              <p14:cNvContentPartPr/>
              <p14:nvPr/>
            </p14:nvContentPartPr>
            <p14:xfrm>
              <a:off x="3817128" y="878016"/>
              <a:ext cx="1206360" cy="684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C924D07-1609-FF02-9E30-4822E797050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808131" y="869016"/>
                <a:ext cx="1223995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1A9F7F7A-CC34-D76F-3775-A4CA4E25F0A7}"/>
                  </a:ext>
                </a:extLst>
              </p14:cNvPr>
              <p14:cNvContentPartPr/>
              <p14:nvPr/>
            </p14:nvContentPartPr>
            <p14:xfrm>
              <a:off x="4006128" y="1179696"/>
              <a:ext cx="41760" cy="6688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A9F7F7A-CC34-D76F-3775-A4CA4E25F0A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997128" y="1170691"/>
                <a:ext cx="59400" cy="6865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E58425E6-C916-ABDB-7890-7241A6E5D8E2}"/>
                  </a:ext>
                </a:extLst>
              </p14:cNvPr>
              <p14:cNvContentPartPr/>
              <p14:nvPr/>
            </p14:nvContentPartPr>
            <p14:xfrm>
              <a:off x="4014408" y="1080336"/>
              <a:ext cx="581400" cy="67824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E58425E6-C916-ABDB-7890-7241A6E5D8E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005408" y="1071341"/>
                <a:ext cx="599040" cy="6958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5A720269-A511-C4D6-260C-A6D54E62ECA7}"/>
                  </a:ext>
                </a:extLst>
              </p14:cNvPr>
              <p14:cNvContentPartPr/>
              <p14:nvPr/>
            </p14:nvContentPartPr>
            <p14:xfrm>
              <a:off x="4177488" y="1169976"/>
              <a:ext cx="277920" cy="1170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5A720269-A511-C4D6-260C-A6D54E62ECA7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168500" y="1161004"/>
                <a:ext cx="295537" cy="1345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411F4B61-27AB-134A-0FF6-98A376FCC663}"/>
                  </a:ext>
                </a:extLst>
              </p14:cNvPr>
              <p14:cNvContentPartPr/>
              <p14:nvPr/>
            </p14:nvContentPartPr>
            <p14:xfrm>
              <a:off x="4094328" y="1711776"/>
              <a:ext cx="625320" cy="291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411F4B61-27AB-134A-0FF6-98A376FCC66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085328" y="1702776"/>
                <a:ext cx="64296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CE6199CB-1F1A-0231-A69C-BFD35B1B38E0}"/>
                  </a:ext>
                </a:extLst>
              </p14:cNvPr>
              <p14:cNvContentPartPr/>
              <p14:nvPr/>
            </p14:nvContentPartPr>
            <p14:xfrm>
              <a:off x="6883608" y="1402536"/>
              <a:ext cx="38880" cy="4417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CE6199CB-1F1A-0231-A69C-BFD35B1B38E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874608" y="1393536"/>
                <a:ext cx="56520" cy="45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AAE6D39-F558-CE13-5ADA-526CDB253341}"/>
                  </a:ext>
                </a:extLst>
              </p14:cNvPr>
              <p14:cNvContentPartPr/>
              <p14:nvPr/>
            </p14:nvContentPartPr>
            <p14:xfrm>
              <a:off x="6958128" y="1361136"/>
              <a:ext cx="763200" cy="5799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AAE6D39-F558-CE13-5ADA-526CDB25334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6949128" y="1352136"/>
                <a:ext cx="780840" cy="59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9BD9531C-091E-7717-8BF0-985AA791FF5D}"/>
                  </a:ext>
                </a:extLst>
              </p14:cNvPr>
              <p14:cNvContentPartPr/>
              <p14:nvPr/>
            </p14:nvContentPartPr>
            <p14:xfrm>
              <a:off x="7046328" y="1470936"/>
              <a:ext cx="484920" cy="3052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9BD9531C-091E-7717-8BF0-985AA791FF5D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037328" y="1461936"/>
                <a:ext cx="50256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B37CE1E0-491D-713E-CA84-7083F04B6FB8}"/>
                  </a:ext>
                </a:extLst>
              </p14:cNvPr>
              <p14:cNvContentPartPr/>
              <p14:nvPr/>
            </p14:nvContentPartPr>
            <p14:xfrm>
              <a:off x="7566528" y="1679376"/>
              <a:ext cx="110520" cy="16092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B37CE1E0-491D-713E-CA84-7083F04B6FB8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557528" y="1670376"/>
                <a:ext cx="128160" cy="1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DAD16FB5-9D89-CD86-803E-D2B0ECA65051}"/>
                  </a:ext>
                </a:extLst>
              </p14:cNvPr>
              <p14:cNvContentPartPr/>
              <p14:nvPr/>
            </p14:nvContentPartPr>
            <p14:xfrm>
              <a:off x="7571928" y="1501536"/>
              <a:ext cx="128160" cy="1170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DAD16FB5-9D89-CD86-803E-D2B0ECA65051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562953" y="1492536"/>
                <a:ext cx="145751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9495B106-7870-C4AF-3A59-A401BC18A1FC}"/>
                  </a:ext>
                </a:extLst>
              </p14:cNvPr>
              <p14:cNvContentPartPr/>
              <p14:nvPr/>
            </p14:nvContentPartPr>
            <p14:xfrm>
              <a:off x="6619368" y="808176"/>
              <a:ext cx="1118160" cy="3909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9495B106-7870-C4AF-3A59-A401BC18A1FC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6610368" y="799176"/>
                <a:ext cx="113580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0A903784-99BB-7148-4AF9-6F646683E14B}"/>
                  </a:ext>
                </a:extLst>
              </p14:cNvPr>
              <p14:cNvContentPartPr/>
              <p14:nvPr/>
            </p14:nvContentPartPr>
            <p14:xfrm>
              <a:off x="5985408" y="268536"/>
              <a:ext cx="50400" cy="68436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0A903784-99BB-7148-4AF9-6F646683E14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976408" y="259536"/>
                <a:ext cx="68040" cy="70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40B7B6D7-A81F-554B-1FD0-4EF24174EBB1}"/>
                  </a:ext>
                </a:extLst>
              </p14:cNvPr>
              <p14:cNvContentPartPr/>
              <p14:nvPr/>
            </p14:nvContentPartPr>
            <p14:xfrm>
              <a:off x="6900168" y="740136"/>
              <a:ext cx="19800" cy="3823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40B7B6D7-A81F-554B-1FD0-4EF24174EBB1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891001" y="731144"/>
                <a:ext cx="37767" cy="3999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F8D6FB03-BCDC-9EE8-649C-698C77057E08}"/>
                  </a:ext>
                </a:extLst>
              </p14:cNvPr>
              <p14:cNvContentPartPr/>
              <p14:nvPr/>
            </p14:nvContentPartPr>
            <p14:xfrm>
              <a:off x="6641328" y="887016"/>
              <a:ext cx="152280" cy="972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F8D6FB03-BCDC-9EE8-649C-698C77057E08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632328" y="878016"/>
                <a:ext cx="16992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9B196E1E-D2EC-DFDF-E8C7-F3A5F577DB3C}"/>
                  </a:ext>
                </a:extLst>
              </p14:cNvPr>
              <p14:cNvContentPartPr/>
              <p14:nvPr/>
            </p14:nvContentPartPr>
            <p14:xfrm>
              <a:off x="7071168" y="930936"/>
              <a:ext cx="165960" cy="756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9B196E1E-D2EC-DFDF-E8C7-F3A5F577DB3C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062168" y="921936"/>
                <a:ext cx="18360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41AC2415-3B9A-61D4-61D8-F2AC6D875CE8}"/>
                  </a:ext>
                </a:extLst>
              </p14:cNvPr>
              <p14:cNvContentPartPr/>
              <p14:nvPr/>
            </p14:nvContentPartPr>
            <p14:xfrm>
              <a:off x="3832608" y="2293176"/>
              <a:ext cx="636480" cy="842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41AC2415-3B9A-61D4-61D8-F2AC6D875CE8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3823608" y="2284176"/>
                <a:ext cx="6541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0A9923CE-4CE5-932D-A09A-8F02FBDEA266}"/>
                  </a:ext>
                </a:extLst>
              </p14:cNvPr>
              <p14:cNvContentPartPr/>
              <p14:nvPr/>
            </p14:nvContentPartPr>
            <p14:xfrm>
              <a:off x="6971808" y="2359416"/>
              <a:ext cx="886320" cy="1494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0A9923CE-4CE5-932D-A09A-8F02FBDEA266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962808" y="2350416"/>
                <a:ext cx="903960" cy="16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0AB9470-FE79-4231-4ED0-F5BFCFB4CAC2}"/>
                  </a:ext>
                </a:extLst>
              </p14:cNvPr>
              <p14:cNvContentPartPr/>
              <p14:nvPr/>
            </p14:nvContentPartPr>
            <p14:xfrm>
              <a:off x="4105554" y="2648783"/>
              <a:ext cx="3134160" cy="594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0AB9470-FE79-4231-4ED0-F5BFCFB4CAC2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4096554" y="2639783"/>
                <a:ext cx="315180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5FC73DF-A79C-0D0A-44DB-E32C14FFCDB0}"/>
                  </a:ext>
                </a:extLst>
              </p14:cNvPr>
              <p14:cNvContentPartPr/>
              <p14:nvPr/>
            </p14:nvContentPartPr>
            <p14:xfrm>
              <a:off x="4065234" y="2666783"/>
              <a:ext cx="3255120" cy="181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5FC73DF-A79C-0D0A-44DB-E32C14FFCDB0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4056234" y="2657783"/>
                <a:ext cx="3272760" cy="1987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1595378-9074-37B3-45B4-1C8F4CCEAC32}"/>
              </a:ext>
            </a:extLst>
          </p:cNvPr>
          <p:cNvGrpSpPr/>
          <p:nvPr/>
        </p:nvGrpSpPr>
        <p:grpSpPr>
          <a:xfrm>
            <a:off x="4173594" y="2799263"/>
            <a:ext cx="3136320" cy="1342800"/>
            <a:chOff x="4173594" y="2799263"/>
            <a:chExt cx="3136320" cy="134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0989B51-882F-AC96-2ECB-97C1774A19B9}"/>
                    </a:ext>
                  </a:extLst>
                </p14:cNvPr>
                <p14:cNvContentPartPr/>
                <p14:nvPr/>
              </p14:nvContentPartPr>
              <p14:xfrm>
                <a:off x="4173594" y="2833103"/>
                <a:ext cx="98640" cy="12294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0989B51-882F-AC96-2ECB-97C1774A19B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164594" y="2824463"/>
                  <a:ext cx="116280" cy="12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99130C9-B5D3-C763-BEBA-6B04D5248425}"/>
                    </a:ext>
                  </a:extLst>
                </p14:cNvPr>
                <p14:cNvContentPartPr/>
                <p14:nvPr/>
              </p14:nvContentPartPr>
              <p14:xfrm>
                <a:off x="7233594" y="2799263"/>
                <a:ext cx="28080" cy="1180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99130C9-B5D3-C763-BEBA-6B04D524842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7224594" y="2790263"/>
                  <a:ext cx="45720" cy="11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42002F6-033E-7EB2-8F40-71A13EB2040A}"/>
                    </a:ext>
                  </a:extLst>
                </p14:cNvPr>
                <p14:cNvContentPartPr/>
                <p14:nvPr/>
              </p14:nvContentPartPr>
              <p14:xfrm>
                <a:off x="4249194" y="4088063"/>
                <a:ext cx="3060720" cy="5400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42002F6-033E-7EB2-8F40-71A13EB2040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240194" y="4079423"/>
                  <a:ext cx="3078360" cy="7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F7F7BCEC-B221-891A-824E-B842D2A61D98}"/>
                  </a:ext>
                </a:extLst>
              </p14:cNvPr>
              <p14:cNvContentPartPr/>
              <p14:nvPr/>
            </p14:nvContentPartPr>
            <p14:xfrm>
              <a:off x="5062434" y="1135343"/>
              <a:ext cx="2880" cy="43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F7F7BCEC-B221-891A-824E-B842D2A61D98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5053794" y="1126703"/>
                <a:ext cx="20520" cy="2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83F1FAD8-90EF-F36D-67E5-58DC7C02841E}"/>
                  </a:ext>
                </a:extLst>
              </p14:cNvPr>
              <p14:cNvContentPartPr/>
              <p14:nvPr/>
            </p14:nvContentPartPr>
            <p14:xfrm>
              <a:off x="4916634" y="1358183"/>
              <a:ext cx="380880" cy="3294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83F1FAD8-90EF-F36D-67E5-58DC7C02841E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4907634" y="1349543"/>
                <a:ext cx="398520" cy="34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DED2FEA8-BBCD-A9CF-6DDC-AB6F4CFA5D69}"/>
                  </a:ext>
                </a:extLst>
              </p14:cNvPr>
              <p14:cNvContentPartPr/>
              <p14:nvPr/>
            </p14:nvContentPartPr>
            <p14:xfrm>
              <a:off x="4810794" y="1099343"/>
              <a:ext cx="370440" cy="6163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DED2FEA8-BBCD-A9CF-6DDC-AB6F4CFA5D69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4801794" y="1090343"/>
                <a:ext cx="388080" cy="63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F3CD4958-980E-544D-0580-511CC7DB3012}"/>
                  </a:ext>
                </a:extLst>
              </p14:cNvPr>
              <p14:cNvContentPartPr/>
              <p14:nvPr/>
            </p14:nvContentPartPr>
            <p14:xfrm>
              <a:off x="4755354" y="902423"/>
              <a:ext cx="441000" cy="82944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F3CD4958-980E-544D-0580-511CC7DB3012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4746354" y="893783"/>
                <a:ext cx="458640" cy="84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013BB118-85AD-326F-9A6E-27D915478F87}"/>
                  </a:ext>
                </a:extLst>
              </p14:cNvPr>
              <p14:cNvContentPartPr/>
              <p14:nvPr/>
            </p14:nvContentPartPr>
            <p14:xfrm>
              <a:off x="5195994" y="1113383"/>
              <a:ext cx="131400" cy="5518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13BB118-85AD-326F-9A6E-27D915478F87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187354" y="1104383"/>
                <a:ext cx="149040" cy="5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60BE4538-89D0-20EB-785B-7B323D54EF83}"/>
                  </a:ext>
                </a:extLst>
              </p14:cNvPr>
              <p14:cNvContentPartPr/>
              <p14:nvPr/>
            </p14:nvContentPartPr>
            <p14:xfrm>
              <a:off x="4633314" y="1609103"/>
              <a:ext cx="459720" cy="88704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60BE4538-89D0-20EB-785B-7B323D54EF83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624674" y="1600103"/>
                <a:ext cx="477360" cy="90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DD5AA19B-6B59-8AAC-1C59-5240C28E3957}"/>
                  </a:ext>
                </a:extLst>
              </p14:cNvPr>
              <p14:cNvContentPartPr/>
              <p14:nvPr/>
            </p14:nvContentPartPr>
            <p14:xfrm>
              <a:off x="4863714" y="1956143"/>
              <a:ext cx="610560" cy="64872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DD5AA19B-6B59-8AAC-1C59-5240C28E3957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854714" y="1947503"/>
                <a:ext cx="628200" cy="66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3087" name="Ink 3086">
                <a:extLst>
                  <a:ext uri="{FF2B5EF4-FFF2-40B4-BE49-F238E27FC236}">
                    <a16:creationId xmlns:a16="http://schemas.microsoft.com/office/drawing/2014/main" id="{9510CABD-01BE-39BC-2BAF-49D3E00D3CBE}"/>
                  </a:ext>
                </a:extLst>
              </p14:cNvPr>
              <p14:cNvContentPartPr/>
              <p14:nvPr/>
            </p14:nvContentPartPr>
            <p14:xfrm>
              <a:off x="5039754" y="2434223"/>
              <a:ext cx="537480" cy="252720"/>
            </p14:xfrm>
          </p:contentPart>
        </mc:Choice>
        <mc:Fallback xmlns="">
          <p:pic>
            <p:nvPicPr>
              <p:cNvPr id="3087" name="Ink 3086">
                <a:extLst>
                  <a:ext uri="{FF2B5EF4-FFF2-40B4-BE49-F238E27FC236}">
                    <a16:creationId xmlns:a16="http://schemas.microsoft.com/office/drawing/2014/main" id="{9510CABD-01BE-39BC-2BAF-49D3E00D3CBE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031114" y="2425583"/>
                <a:ext cx="55512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3128" name="Ink 3127">
                <a:extLst>
                  <a:ext uri="{FF2B5EF4-FFF2-40B4-BE49-F238E27FC236}">
                    <a16:creationId xmlns:a16="http://schemas.microsoft.com/office/drawing/2014/main" id="{45F8182A-D1FE-9992-18C0-C54D650E1494}"/>
                  </a:ext>
                </a:extLst>
              </p14:cNvPr>
              <p14:cNvContentPartPr/>
              <p14:nvPr/>
            </p14:nvContentPartPr>
            <p14:xfrm>
              <a:off x="5689554" y="1303823"/>
              <a:ext cx="378000" cy="201240"/>
            </p14:xfrm>
          </p:contentPart>
        </mc:Choice>
        <mc:Fallback xmlns="">
          <p:pic>
            <p:nvPicPr>
              <p:cNvPr id="3128" name="Ink 3127">
                <a:extLst>
                  <a:ext uri="{FF2B5EF4-FFF2-40B4-BE49-F238E27FC236}">
                    <a16:creationId xmlns:a16="http://schemas.microsoft.com/office/drawing/2014/main" id="{45F8182A-D1FE-9992-18C0-C54D650E1494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5680914" y="1294823"/>
                <a:ext cx="395640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3130" name="Ink 3129">
                <a:extLst>
                  <a:ext uri="{FF2B5EF4-FFF2-40B4-BE49-F238E27FC236}">
                    <a16:creationId xmlns:a16="http://schemas.microsoft.com/office/drawing/2014/main" id="{82E1D1E9-2FA5-4217-E259-6D9948F70DA0}"/>
                  </a:ext>
                </a:extLst>
              </p14:cNvPr>
              <p14:cNvContentPartPr/>
              <p14:nvPr/>
            </p14:nvContentPartPr>
            <p14:xfrm>
              <a:off x="5822754" y="1376183"/>
              <a:ext cx="344880" cy="659520"/>
            </p14:xfrm>
          </p:contentPart>
        </mc:Choice>
        <mc:Fallback xmlns="">
          <p:pic>
            <p:nvPicPr>
              <p:cNvPr id="3130" name="Ink 3129">
                <a:extLst>
                  <a:ext uri="{FF2B5EF4-FFF2-40B4-BE49-F238E27FC236}">
                    <a16:creationId xmlns:a16="http://schemas.microsoft.com/office/drawing/2014/main" id="{82E1D1E9-2FA5-4217-E259-6D9948F70DA0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5814114" y="1367543"/>
                <a:ext cx="36252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3139" name="Ink 3138">
                <a:extLst>
                  <a:ext uri="{FF2B5EF4-FFF2-40B4-BE49-F238E27FC236}">
                    <a16:creationId xmlns:a16="http://schemas.microsoft.com/office/drawing/2014/main" id="{D96FB9EB-845E-AE16-1EA5-5E2BB275168E}"/>
                  </a:ext>
                </a:extLst>
              </p14:cNvPr>
              <p14:cNvContentPartPr/>
              <p14:nvPr/>
            </p14:nvContentPartPr>
            <p14:xfrm>
              <a:off x="6539154" y="1627103"/>
              <a:ext cx="213480" cy="748800"/>
            </p14:xfrm>
          </p:contentPart>
        </mc:Choice>
        <mc:Fallback xmlns="">
          <p:pic>
            <p:nvPicPr>
              <p:cNvPr id="3139" name="Ink 3138">
                <a:extLst>
                  <a:ext uri="{FF2B5EF4-FFF2-40B4-BE49-F238E27FC236}">
                    <a16:creationId xmlns:a16="http://schemas.microsoft.com/office/drawing/2014/main" id="{D96FB9EB-845E-AE16-1EA5-5E2BB275168E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6530514" y="1618463"/>
                <a:ext cx="231120" cy="76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3140" name="Ink 3139">
                <a:extLst>
                  <a:ext uri="{FF2B5EF4-FFF2-40B4-BE49-F238E27FC236}">
                    <a16:creationId xmlns:a16="http://schemas.microsoft.com/office/drawing/2014/main" id="{93C263C4-D5DB-A1AA-9281-F2569F53F2B7}"/>
                  </a:ext>
                </a:extLst>
              </p14:cNvPr>
              <p14:cNvContentPartPr/>
              <p14:nvPr/>
            </p14:nvContentPartPr>
            <p14:xfrm>
              <a:off x="6441954" y="1986383"/>
              <a:ext cx="193680" cy="622800"/>
            </p14:xfrm>
          </p:contentPart>
        </mc:Choice>
        <mc:Fallback xmlns="">
          <p:pic>
            <p:nvPicPr>
              <p:cNvPr id="3140" name="Ink 3139">
                <a:extLst>
                  <a:ext uri="{FF2B5EF4-FFF2-40B4-BE49-F238E27FC236}">
                    <a16:creationId xmlns:a16="http://schemas.microsoft.com/office/drawing/2014/main" id="{93C263C4-D5DB-A1AA-9281-F2569F53F2B7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433314" y="1977383"/>
                <a:ext cx="211320" cy="640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155" name="Group 3154">
            <a:extLst>
              <a:ext uri="{FF2B5EF4-FFF2-40B4-BE49-F238E27FC236}">
                <a16:creationId xmlns:a16="http://schemas.microsoft.com/office/drawing/2014/main" id="{5A237B5C-2D8E-3DE6-3AEC-7AD7A4A3688C}"/>
              </a:ext>
            </a:extLst>
          </p:cNvPr>
          <p:cNvGrpSpPr/>
          <p:nvPr/>
        </p:nvGrpSpPr>
        <p:grpSpPr>
          <a:xfrm>
            <a:off x="4692354" y="926183"/>
            <a:ext cx="2167200" cy="1760760"/>
            <a:chOff x="4692354" y="926183"/>
            <a:chExt cx="2167200" cy="176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A4BDFC3-1C83-2E54-F3EE-7A41B148912E}"/>
                    </a:ext>
                  </a:extLst>
                </p14:cNvPr>
                <p14:cNvContentPartPr/>
                <p14:nvPr/>
              </p14:nvContentPartPr>
              <p14:xfrm>
                <a:off x="5193474" y="930863"/>
                <a:ext cx="207000" cy="6847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A4BDFC3-1C83-2E54-F3EE-7A41B148912E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184834" y="921863"/>
                  <a:ext cx="224640" cy="70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F6C00F1-0062-7531-6251-B82536B80D35}"/>
                    </a:ext>
                  </a:extLst>
                </p14:cNvPr>
                <p14:cNvContentPartPr/>
                <p14:nvPr/>
              </p14:nvContentPartPr>
              <p14:xfrm>
                <a:off x="5123634" y="1338023"/>
                <a:ext cx="90360" cy="14400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F6C00F1-0062-7531-6251-B82536B80D35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114994" y="1329383"/>
                  <a:ext cx="10800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A9E3F06C-8A6D-89EA-C47B-0B3BEC1A7D94}"/>
                    </a:ext>
                  </a:extLst>
                </p14:cNvPr>
                <p14:cNvContentPartPr/>
                <p14:nvPr/>
              </p14:nvContentPartPr>
              <p14:xfrm>
                <a:off x="4944714" y="1280423"/>
                <a:ext cx="128520" cy="1764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A9E3F06C-8A6D-89EA-C47B-0B3BEC1A7D94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935714" y="1271783"/>
                  <a:ext cx="1461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3E29EF1-5F59-03D2-8EF1-5C9B67686AC5}"/>
                    </a:ext>
                  </a:extLst>
                </p14:cNvPr>
                <p14:cNvContentPartPr/>
                <p14:nvPr/>
              </p14:nvContentPartPr>
              <p14:xfrm>
                <a:off x="5009154" y="1300943"/>
                <a:ext cx="59760" cy="6840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3E29EF1-5F59-03D2-8EF1-5C9B67686AC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000514" y="1291943"/>
                  <a:ext cx="774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A508370E-DE09-95C1-6D00-96A4ED98B842}"/>
                    </a:ext>
                  </a:extLst>
                </p14:cNvPr>
                <p14:cNvContentPartPr/>
                <p14:nvPr/>
              </p14:nvContentPartPr>
              <p14:xfrm>
                <a:off x="5183394" y="1287983"/>
                <a:ext cx="138960" cy="867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A508370E-DE09-95C1-6D00-96A4ED98B84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174754" y="1278983"/>
                  <a:ext cx="1566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FDE3F1E0-6FA6-47E5-D755-DE7EB9B9DE3B}"/>
                    </a:ext>
                  </a:extLst>
                </p14:cNvPr>
                <p14:cNvContentPartPr/>
                <p14:nvPr/>
              </p14:nvContentPartPr>
              <p14:xfrm>
                <a:off x="5260794" y="1321463"/>
                <a:ext cx="33840" cy="69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FDE3F1E0-6FA6-47E5-D755-DE7EB9B9DE3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252154" y="1312823"/>
                  <a:ext cx="514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D2FCAD7D-D55C-516C-BA6D-051F6CB251A5}"/>
                    </a:ext>
                  </a:extLst>
                </p14:cNvPr>
                <p14:cNvContentPartPr/>
                <p14:nvPr/>
              </p14:nvContentPartPr>
              <p14:xfrm>
                <a:off x="4991874" y="1496783"/>
                <a:ext cx="91080" cy="10080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D2FCAD7D-D55C-516C-BA6D-051F6CB251A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983234" y="1487783"/>
                  <a:ext cx="1087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85988976-2495-8285-BE37-8A006E1E1F5B}"/>
                    </a:ext>
                  </a:extLst>
                </p14:cNvPr>
                <p14:cNvContentPartPr/>
                <p14:nvPr/>
              </p14:nvContentPartPr>
              <p14:xfrm>
                <a:off x="4858674" y="1442423"/>
                <a:ext cx="103680" cy="19116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85988976-2495-8285-BE37-8A006E1E1F5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849674" y="1433783"/>
                  <a:ext cx="1213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BB21F508-20A3-6FE3-8E12-8E75479CBA31}"/>
                    </a:ext>
                  </a:extLst>
                </p14:cNvPr>
                <p14:cNvContentPartPr/>
                <p14:nvPr/>
              </p14:nvContentPartPr>
              <p14:xfrm>
                <a:off x="4813314" y="1452503"/>
                <a:ext cx="30600" cy="12888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BB21F508-20A3-6FE3-8E12-8E75479CBA31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804314" y="1443863"/>
                  <a:ext cx="482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F89DB520-A366-6935-0422-5D1269611CAA}"/>
                    </a:ext>
                  </a:extLst>
                </p14:cNvPr>
                <p14:cNvContentPartPr/>
                <p14:nvPr/>
              </p14:nvContentPartPr>
              <p14:xfrm>
                <a:off x="5211114" y="1631063"/>
                <a:ext cx="449280" cy="59364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F89DB520-A366-6935-0422-5D1269611CA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202474" y="1622063"/>
                  <a:ext cx="466920" cy="61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78594BAE-C751-794A-E22A-38E830B1FC5B}"/>
                    </a:ext>
                  </a:extLst>
                </p14:cNvPr>
                <p14:cNvContentPartPr/>
                <p14:nvPr/>
              </p14:nvContentPartPr>
              <p14:xfrm>
                <a:off x="5469234" y="1924103"/>
                <a:ext cx="97200" cy="4248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78594BAE-C751-794A-E22A-38E830B1FC5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460594" y="1915463"/>
                  <a:ext cx="1148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D60DD974-7124-65CC-CD1A-382F6180828A}"/>
                    </a:ext>
                  </a:extLst>
                </p14:cNvPr>
                <p14:cNvContentPartPr/>
                <p14:nvPr/>
              </p14:nvContentPartPr>
              <p14:xfrm>
                <a:off x="5017074" y="2371583"/>
                <a:ext cx="53280" cy="9864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D60DD974-7124-65CC-CD1A-382F6180828A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008434" y="2362943"/>
                  <a:ext cx="70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E71D2F1D-2A19-40B2-78E8-8655BA8A7388}"/>
                    </a:ext>
                  </a:extLst>
                </p14:cNvPr>
                <p14:cNvContentPartPr/>
                <p14:nvPr/>
              </p14:nvContentPartPr>
              <p14:xfrm>
                <a:off x="5276634" y="2108783"/>
                <a:ext cx="191880" cy="31932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E71D2F1D-2A19-40B2-78E8-8655BA8A7388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267634" y="2099783"/>
                  <a:ext cx="20952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076" name="Ink 3075">
                  <a:extLst>
                    <a:ext uri="{FF2B5EF4-FFF2-40B4-BE49-F238E27FC236}">
                      <a16:creationId xmlns:a16="http://schemas.microsoft.com/office/drawing/2014/main" id="{E66648E2-0C7B-3B92-AEC6-4CAFB7CC3FAA}"/>
                    </a:ext>
                  </a:extLst>
                </p14:cNvPr>
                <p14:cNvContentPartPr/>
                <p14:nvPr/>
              </p14:nvContentPartPr>
              <p14:xfrm>
                <a:off x="5339634" y="2269343"/>
                <a:ext cx="50760" cy="154800"/>
              </p14:xfrm>
            </p:contentPart>
          </mc:Choice>
          <mc:Fallback xmlns="">
            <p:pic>
              <p:nvPicPr>
                <p:cNvPr id="3076" name="Ink 3075">
                  <a:extLst>
                    <a:ext uri="{FF2B5EF4-FFF2-40B4-BE49-F238E27FC236}">
                      <a16:creationId xmlns:a16="http://schemas.microsoft.com/office/drawing/2014/main" id="{E66648E2-0C7B-3B92-AEC6-4CAFB7CC3FAA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330634" y="2260343"/>
                  <a:ext cx="6840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B1CCD2CD-428D-74CF-1902-0C2C26908606}"/>
                    </a:ext>
                  </a:extLst>
                </p14:cNvPr>
                <p14:cNvContentPartPr/>
                <p14:nvPr/>
              </p14:nvContentPartPr>
              <p14:xfrm>
                <a:off x="5379954" y="2275463"/>
                <a:ext cx="15480" cy="16704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B1CCD2CD-428D-74CF-1902-0C2C26908606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370954" y="2266463"/>
                  <a:ext cx="33120" cy="18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15274FFC-5933-0078-B28F-342A2BED7A5D}"/>
                    </a:ext>
                  </a:extLst>
                </p14:cNvPr>
                <p14:cNvContentPartPr/>
                <p14:nvPr/>
              </p14:nvContentPartPr>
              <p14:xfrm>
                <a:off x="5614314" y="1865783"/>
                <a:ext cx="93600" cy="12060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15274FFC-5933-0078-B28F-342A2BED7A5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605314" y="1857143"/>
                  <a:ext cx="11124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2BE69CAC-C5A0-F637-627A-2C9D4E19BC67}"/>
                    </a:ext>
                  </a:extLst>
                </p14:cNvPr>
                <p14:cNvContentPartPr/>
                <p14:nvPr/>
              </p14:nvContentPartPr>
              <p14:xfrm>
                <a:off x="5158554" y="2311463"/>
                <a:ext cx="170280" cy="3636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2BE69CAC-C5A0-F637-627A-2C9D4E19BC67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149914" y="2302823"/>
                  <a:ext cx="1879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081" name="Ink 3080">
                  <a:extLst>
                    <a:ext uri="{FF2B5EF4-FFF2-40B4-BE49-F238E27FC236}">
                      <a16:creationId xmlns:a16="http://schemas.microsoft.com/office/drawing/2014/main" id="{913397A8-D573-CCCE-C333-0729E042CC12}"/>
                    </a:ext>
                  </a:extLst>
                </p14:cNvPr>
                <p14:cNvContentPartPr/>
                <p14:nvPr/>
              </p14:nvContentPartPr>
              <p14:xfrm>
                <a:off x="5392554" y="2347463"/>
                <a:ext cx="213120" cy="193680"/>
              </p14:xfrm>
            </p:contentPart>
          </mc:Choice>
          <mc:Fallback xmlns="">
            <p:pic>
              <p:nvPicPr>
                <p:cNvPr id="3081" name="Ink 3080">
                  <a:extLst>
                    <a:ext uri="{FF2B5EF4-FFF2-40B4-BE49-F238E27FC236}">
                      <a16:creationId xmlns:a16="http://schemas.microsoft.com/office/drawing/2014/main" id="{913397A8-D573-CCCE-C333-0729E042CC1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383554" y="2338823"/>
                  <a:ext cx="23076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7B57F16A-E90A-C41C-A460-59F8D0636411}"/>
                    </a:ext>
                  </a:extLst>
                </p14:cNvPr>
                <p14:cNvContentPartPr/>
                <p14:nvPr/>
              </p14:nvContentPartPr>
              <p14:xfrm>
                <a:off x="5281674" y="1827983"/>
                <a:ext cx="77040" cy="49356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7B57F16A-E90A-C41C-A460-59F8D0636411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273034" y="1818983"/>
                  <a:ext cx="94680" cy="51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092" name="Ink 3091">
                  <a:extLst>
                    <a:ext uri="{FF2B5EF4-FFF2-40B4-BE49-F238E27FC236}">
                      <a16:creationId xmlns:a16="http://schemas.microsoft.com/office/drawing/2014/main" id="{C92E25B4-9CF6-CA84-FBDA-BC736552D1BD}"/>
                    </a:ext>
                  </a:extLst>
                </p14:cNvPr>
                <p14:cNvContentPartPr/>
                <p14:nvPr/>
              </p14:nvContentPartPr>
              <p14:xfrm>
                <a:off x="4888914" y="1602983"/>
                <a:ext cx="410760" cy="237240"/>
              </p14:xfrm>
            </p:contentPart>
          </mc:Choice>
          <mc:Fallback xmlns="">
            <p:pic>
              <p:nvPicPr>
                <p:cNvPr id="3092" name="Ink 3091">
                  <a:extLst>
                    <a:ext uri="{FF2B5EF4-FFF2-40B4-BE49-F238E27FC236}">
                      <a16:creationId xmlns:a16="http://schemas.microsoft.com/office/drawing/2014/main" id="{C92E25B4-9CF6-CA84-FBDA-BC736552D1B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879914" y="1594343"/>
                  <a:ext cx="42840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093" name="Ink 3092">
                  <a:extLst>
                    <a:ext uri="{FF2B5EF4-FFF2-40B4-BE49-F238E27FC236}">
                      <a16:creationId xmlns:a16="http://schemas.microsoft.com/office/drawing/2014/main" id="{0A199882-A2EA-5153-02CF-DE094A27128E}"/>
                    </a:ext>
                  </a:extLst>
                </p14:cNvPr>
                <p14:cNvContentPartPr/>
                <p14:nvPr/>
              </p14:nvContentPartPr>
              <p14:xfrm>
                <a:off x="4876314" y="1635023"/>
                <a:ext cx="403200" cy="278280"/>
              </p14:xfrm>
            </p:contentPart>
          </mc:Choice>
          <mc:Fallback xmlns="">
            <p:pic>
              <p:nvPicPr>
                <p:cNvPr id="3093" name="Ink 3092">
                  <a:extLst>
                    <a:ext uri="{FF2B5EF4-FFF2-40B4-BE49-F238E27FC236}">
                      <a16:creationId xmlns:a16="http://schemas.microsoft.com/office/drawing/2014/main" id="{0A199882-A2EA-5153-02CF-DE094A27128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867314" y="1626383"/>
                  <a:ext cx="42084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1167E545-8534-8A6E-138F-3B832B16E296}"/>
                    </a:ext>
                  </a:extLst>
                </p14:cNvPr>
                <p14:cNvContentPartPr/>
                <p14:nvPr/>
              </p14:nvContentPartPr>
              <p14:xfrm>
                <a:off x="4692354" y="2281223"/>
                <a:ext cx="347400" cy="20304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1167E545-8534-8A6E-138F-3B832B16E296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683354" y="2272583"/>
                  <a:ext cx="36504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096" name="Ink 3095">
                  <a:extLst>
                    <a:ext uri="{FF2B5EF4-FFF2-40B4-BE49-F238E27FC236}">
                      <a16:creationId xmlns:a16="http://schemas.microsoft.com/office/drawing/2014/main" id="{A5916B84-18DF-5833-5C0C-2218AED95A6D}"/>
                    </a:ext>
                  </a:extLst>
                </p14:cNvPr>
                <p14:cNvContentPartPr/>
                <p14:nvPr/>
              </p14:nvContentPartPr>
              <p14:xfrm>
                <a:off x="4724754" y="2436023"/>
                <a:ext cx="36000" cy="250920"/>
              </p14:xfrm>
            </p:contentPart>
          </mc:Choice>
          <mc:Fallback xmlns="">
            <p:pic>
              <p:nvPicPr>
                <p:cNvPr id="3096" name="Ink 3095">
                  <a:extLst>
                    <a:ext uri="{FF2B5EF4-FFF2-40B4-BE49-F238E27FC236}">
                      <a16:creationId xmlns:a16="http://schemas.microsoft.com/office/drawing/2014/main" id="{A5916B84-18DF-5833-5C0C-2218AED95A6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715754" y="2427023"/>
                  <a:ext cx="5364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1ACE9355-E16C-8C26-0421-BB021471B279}"/>
                    </a:ext>
                  </a:extLst>
                </p14:cNvPr>
                <p14:cNvContentPartPr/>
                <p14:nvPr/>
              </p14:nvContentPartPr>
              <p14:xfrm>
                <a:off x="4972074" y="1177463"/>
                <a:ext cx="106200" cy="7848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1ACE9355-E16C-8C26-0421-BB021471B27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963074" y="1168823"/>
                  <a:ext cx="123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ECC68B7A-BDEA-A159-E6B2-E6FB75206413}"/>
                    </a:ext>
                  </a:extLst>
                </p14:cNvPr>
                <p14:cNvContentPartPr/>
                <p14:nvPr/>
              </p14:nvContentPartPr>
              <p14:xfrm>
                <a:off x="5177994" y="1215623"/>
                <a:ext cx="141840" cy="4464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ECC68B7A-BDEA-A159-E6B2-E6FB75206413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169354" y="1206983"/>
                  <a:ext cx="1594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172" name="Ink 3171">
                  <a:extLst>
                    <a:ext uri="{FF2B5EF4-FFF2-40B4-BE49-F238E27FC236}">
                      <a16:creationId xmlns:a16="http://schemas.microsoft.com/office/drawing/2014/main" id="{A30C4F45-22D9-BF51-48B6-7666B4E104B7}"/>
                    </a:ext>
                  </a:extLst>
                </p14:cNvPr>
                <p14:cNvContentPartPr/>
                <p14:nvPr/>
              </p14:nvContentPartPr>
              <p14:xfrm>
                <a:off x="6199314" y="1183583"/>
                <a:ext cx="513360" cy="521640"/>
              </p14:xfrm>
            </p:contentPart>
          </mc:Choice>
          <mc:Fallback xmlns="">
            <p:pic>
              <p:nvPicPr>
                <p:cNvPr id="3172" name="Ink 3171">
                  <a:extLst>
                    <a:ext uri="{FF2B5EF4-FFF2-40B4-BE49-F238E27FC236}">
                      <a16:creationId xmlns:a16="http://schemas.microsoft.com/office/drawing/2014/main" id="{A30C4F45-22D9-BF51-48B6-7666B4E104B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190314" y="1174943"/>
                  <a:ext cx="531000" cy="53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102" name="Ink 3101">
                  <a:extLst>
                    <a:ext uri="{FF2B5EF4-FFF2-40B4-BE49-F238E27FC236}">
                      <a16:creationId xmlns:a16="http://schemas.microsoft.com/office/drawing/2014/main" id="{5C510F0F-3997-3D19-5BFF-B260F1E247EE}"/>
                    </a:ext>
                  </a:extLst>
                </p14:cNvPr>
                <p14:cNvContentPartPr/>
                <p14:nvPr/>
              </p14:nvContentPartPr>
              <p14:xfrm>
                <a:off x="6573714" y="1290143"/>
                <a:ext cx="142560" cy="225360"/>
              </p14:xfrm>
            </p:contentPart>
          </mc:Choice>
          <mc:Fallback xmlns="">
            <p:pic>
              <p:nvPicPr>
                <p:cNvPr id="3102" name="Ink 3101">
                  <a:extLst>
                    <a:ext uri="{FF2B5EF4-FFF2-40B4-BE49-F238E27FC236}">
                      <a16:creationId xmlns:a16="http://schemas.microsoft.com/office/drawing/2014/main" id="{5C510F0F-3997-3D19-5BFF-B260F1E247EE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564714" y="1281143"/>
                  <a:ext cx="16020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104" name="Ink 3103">
                  <a:extLst>
                    <a:ext uri="{FF2B5EF4-FFF2-40B4-BE49-F238E27FC236}">
                      <a16:creationId xmlns:a16="http://schemas.microsoft.com/office/drawing/2014/main" id="{95CA2521-2D3A-EADB-6B54-FDA48424BCD1}"/>
                    </a:ext>
                  </a:extLst>
                </p14:cNvPr>
                <p14:cNvContentPartPr/>
                <p14:nvPr/>
              </p14:nvContentPartPr>
              <p14:xfrm>
                <a:off x="6072234" y="960383"/>
                <a:ext cx="325440" cy="370440"/>
              </p14:xfrm>
            </p:contentPart>
          </mc:Choice>
          <mc:Fallback xmlns="">
            <p:pic>
              <p:nvPicPr>
                <p:cNvPr id="3104" name="Ink 3103">
                  <a:extLst>
                    <a:ext uri="{FF2B5EF4-FFF2-40B4-BE49-F238E27FC236}">
                      <a16:creationId xmlns:a16="http://schemas.microsoft.com/office/drawing/2014/main" id="{95CA2521-2D3A-EADB-6B54-FDA48424BCD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063594" y="951743"/>
                  <a:ext cx="34308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E2510401-307C-344B-4735-12494EAF3FFD}"/>
                    </a:ext>
                  </a:extLst>
                </p14:cNvPr>
                <p14:cNvContentPartPr/>
                <p14:nvPr/>
              </p14:nvContentPartPr>
              <p14:xfrm>
                <a:off x="6369594" y="926183"/>
                <a:ext cx="489960" cy="603000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E2510401-307C-344B-4735-12494EAF3FF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360954" y="917183"/>
                  <a:ext cx="507600" cy="62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50074553-F910-172E-7A37-7A3F65506A83}"/>
                    </a:ext>
                  </a:extLst>
                </p14:cNvPr>
                <p14:cNvContentPartPr/>
                <p14:nvPr/>
              </p14:nvContentPartPr>
              <p14:xfrm>
                <a:off x="6208674" y="1089263"/>
                <a:ext cx="161640" cy="154800"/>
              </p14:xfrm>
            </p:contentPart>
          </mc:Choice>
          <mc:Fallback xmlns=""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50074553-F910-172E-7A37-7A3F65506A83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199674" y="1080623"/>
                  <a:ext cx="1792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632D46C7-0521-6BDE-7B83-F36AD0A02953}"/>
                    </a:ext>
                  </a:extLst>
                </p14:cNvPr>
                <p14:cNvContentPartPr/>
                <p14:nvPr/>
              </p14:nvContentPartPr>
              <p14:xfrm>
                <a:off x="6399834" y="1073063"/>
                <a:ext cx="239760" cy="317520"/>
              </p14:xfrm>
            </p:contentPart>
          </mc:Choice>
          <mc:Fallback xmlns=""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632D46C7-0521-6BDE-7B83-F36AD0A0295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391194" y="1064423"/>
                  <a:ext cx="25740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C1F499F7-F1EC-9983-A5EA-9B410A2D4326}"/>
                    </a:ext>
                  </a:extLst>
                </p14:cNvPr>
                <p14:cNvContentPartPr/>
                <p14:nvPr/>
              </p14:nvContentPartPr>
              <p14:xfrm>
                <a:off x="6148194" y="1255223"/>
                <a:ext cx="192240" cy="180000"/>
              </p14:xfrm>
            </p:contentPart>
          </mc:Choice>
          <mc:Fallback xmlns=""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C1F499F7-F1EC-9983-A5EA-9B410A2D432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139194" y="1246223"/>
                  <a:ext cx="20988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114" name="Ink 3113">
                  <a:extLst>
                    <a:ext uri="{FF2B5EF4-FFF2-40B4-BE49-F238E27FC236}">
                      <a16:creationId xmlns:a16="http://schemas.microsoft.com/office/drawing/2014/main" id="{4A737635-D574-B212-AE58-135B51D31820}"/>
                    </a:ext>
                  </a:extLst>
                </p14:cNvPr>
                <p14:cNvContentPartPr/>
                <p14:nvPr/>
              </p14:nvContentPartPr>
              <p14:xfrm>
                <a:off x="6372114" y="1255943"/>
                <a:ext cx="173160" cy="182880"/>
              </p14:xfrm>
            </p:contentPart>
          </mc:Choice>
          <mc:Fallback xmlns="">
            <p:pic>
              <p:nvPicPr>
                <p:cNvPr id="3114" name="Ink 3113">
                  <a:extLst>
                    <a:ext uri="{FF2B5EF4-FFF2-40B4-BE49-F238E27FC236}">
                      <a16:creationId xmlns:a16="http://schemas.microsoft.com/office/drawing/2014/main" id="{4A737635-D574-B212-AE58-135B51D31820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363114" y="1247303"/>
                  <a:ext cx="19080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C7173572-7DFF-1CD9-3A13-302F970CFF8E}"/>
                    </a:ext>
                  </a:extLst>
                </p14:cNvPr>
                <p14:cNvContentPartPr/>
                <p14:nvPr/>
              </p14:nvContentPartPr>
              <p14:xfrm>
                <a:off x="6233874" y="1330463"/>
                <a:ext cx="45720" cy="36000"/>
              </p14:xfrm>
            </p:contentPart>
          </mc:Choice>
          <mc:Fallback xmlns=""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C7173572-7DFF-1CD9-3A13-302F970CFF8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224874" y="1321463"/>
                  <a:ext cx="633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5ECE7031-8BC7-BA89-C11B-1EAFF31D813E}"/>
                    </a:ext>
                  </a:extLst>
                </p14:cNvPr>
                <p14:cNvContentPartPr/>
                <p14:nvPr/>
              </p14:nvContentPartPr>
              <p14:xfrm>
                <a:off x="6384354" y="1341983"/>
                <a:ext cx="36360" cy="68760"/>
              </p14:xfrm>
            </p:contentPart>
          </mc:Choice>
          <mc:Fallback xmlns=""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5ECE7031-8BC7-BA89-C11B-1EAFF31D813E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375354" y="1332983"/>
                  <a:ext cx="540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AFCA5382-2BC4-168F-EEE8-9B824C24B41F}"/>
                    </a:ext>
                  </a:extLst>
                </p14:cNvPr>
                <p14:cNvContentPartPr/>
                <p14:nvPr/>
              </p14:nvContentPartPr>
              <p14:xfrm>
                <a:off x="6193554" y="1199783"/>
                <a:ext cx="96120" cy="14040"/>
              </p14:xfrm>
            </p:contentPart>
          </mc:Choice>
          <mc:Fallback xmlns=""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AFCA5382-2BC4-168F-EEE8-9B824C24B41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184554" y="1190783"/>
                  <a:ext cx="1137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120" name="Ink 3119">
                  <a:extLst>
                    <a:ext uri="{FF2B5EF4-FFF2-40B4-BE49-F238E27FC236}">
                      <a16:creationId xmlns:a16="http://schemas.microsoft.com/office/drawing/2014/main" id="{BAEAE5B9-23ED-B387-A1EA-47EBDE5F1D40}"/>
                    </a:ext>
                  </a:extLst>
                </p14:cNvPr>
                <p14:cNvContentPartPr/>
                <p14:nvPr/>
              </p14:nvContentPartPr>
              <p14:xfrm>
                <a:off x="6477954" y="1211663"/>
                <a:ext cx="108720" cy="52560"/>
              </p14:xfrm>
            </p:contentPart>
          </mc:Choice>
          <mc:Fallback xmlns="">
            <p:pic>
              <p:nvPicPr>
                <p:cNvPr id="3120" name="Ink 3119">
                  <a:extLst>
                    <a:ext uri="{FF2B5EF4-FFF2-40B4-BE49-F238E27FC236}">
                      <a16:creationId xmlns:a16="http://schemas.microsoft.com/office/drawing/2014/main" id="{BAEAE5B9-23ED-B387-A1EA-47EBDE5F1D4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469314" y="1203023"/>
                  <a:ext cx="1263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122" name="Ink 3121">
                  <a:extLst>
                    <a:ext uri="{FF2B5EF4-FFF2-40B4-BE49-F238E27FC236}">
                      <a16:creationId xmlns:a16="http://schemas.microsoft.com/office/drawing/2014/main" id="{35D632EA-FCE9-CA1C-947B-2274EAEFE9E2}"/>
                    </a:ext>
                  </a:extLst>
                </p14:cNvPr>
                <p14:cNvContentPartPr/>
                <p14:nvPr/>
              </p14:nvContentPartPr>
              <p14:xfrm>
                <a:off x="6288234" y="1404263"/>
                <a:ext cx="96840" cy="132120"/>
              </p14:xfrm>
            </p:contentPart>
          </mc:Choice>
          <mc:Fallback xmlns="">
            <p:pic>
              <p:nvPicPr>
                <p:cNvPr id="3122" name="Ink 3121">
                  <a:extLst>
                    <a:ext uri="{FF2B5EF4-FFF2-40B4-BE49-F238E27FC236}">
                      <a16:creationId xmlns:a16="http://schemas.microsoft.com/office/drawing/2014/main" id="{35D632EA-FCE9-CA1C-947B-2274EAEFE9E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279594" y="1395623"/>
                  <a:ext cx="1144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171" name="Ink 3170">
                  <a:extLst>
                    <a:ext uri="{FF2B5EF4-FFF2-40B4-BE49-F238E27FC236}">
                      <a16:creationId xmlns:a16="http://schemas.microsoft.com/office/drawing/2014/main" id="{990341E2-FF13-76ED-2CC4-76BC405CB096}"/>
                    </a:ext>
                  </a:extLst>
                </p14:cNvPr>
                <p14:cNvContentPartPr/>
                <p14:nvPr/>
              </p14:nvContentPartPr>
              <p14:xfrm>
                <a:off x="5805474" y="1313903"/>
                <a:ext cx="587160" cy="482400"/>
              </p14:xfrm>
            </p:contentPart>
          </mc:Choice>
          <mc:Fallback xmlns="">
            <p:pic>
              <p:nvPicPr>
                <p:cNvPr id="3171" name="Ink 3170">
                  <a:extLst>
                    <a:ext uri="{FF2B5EF4-FFF2-40B4-BE49-F238E27FC236}">
                      <a16:creationId xmlns:a16="http://schemas.microsoft.com/office/drawing/2014/main" id="{990341E2-FF13-76ED-2CC4-76BC405CB096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796834" y="1305263"/>
                  <a:ext cx="60480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D3D4AFB0-FCB7-6155-609D-DED0D794F99F}"/>
                    </a:ext>
                  </a:extLst>
                </p14:cNvPr>
                <p14:cNvContentPartPr/>
                <p14:nvPr/>
              </p14:nvContentPartPr>
              <p14:xfrm>
                <a:off x="6344394" y="1540703"/>
                <a:ext cx="159120" cy="72720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D3D4AFB0-FCB7-6155-609D-DED0D794F99F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6335754" y="1532063"/>
                  <a:ext cx="176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134" name="Ink 3133">
                  <a:extLst>
                    <a:ext uri="{FF2B5EF4-FFF2-40B4-BE49-F238E27FC236}">
                      <a16:creationId xmlns:a16="http://schemas.microsoft.com/office/drawing/2014/main" id="{9B2D30A6-7937-E1C1-8EA9-F721C990567E}"/>
                    </a:ext>
                  </a:extLst>
                </p14:cNvPr>
                <p14:cNvContentPartPr/>
                <p14:nvPr/>
              </p14:nvContentPartPr>
              <p14:xfrm>
                <a:off x="5903754" y="1368263"/>
                <a:ext cx="315360" cy="397800"/>
              </p14:xfrm>
            </p:contentPart>
          </mc:Choice>
          <mc:Fallback xmlns="">
            <p:pic>
              <p:nvPicPr>
                <p:cNvPr id="3134" name="Ink 3133">
                  <a:extLst>
                    <a:ext uri="{FF2B5EF4-FFF2-40B4-BE49-F238E27FC236}">
                      <a16:creationId xmlns:a16="http://schemas.microsoft.com/office/drawing/2014/main" id="{9B2D30A6-7937-E1C1-8EA9-F721C990567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895114" y="1359263"/>
                  <a:ext cx="333000" cy="41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136" name="Ink 3135">
                  <a:extLst>
                    <a:ext uri="{FF2B5EF4-FFF2-40B4-BE49-F238E27FC236}">
                      <a16:creationId xmlns:a16="http://schemas.microsoft.com/office/drawing/2014/main" id="{FC84B66D-2083-BFEE-46DE-F065C82344B1}"/>
                    </a:ext>
                  </a:extLst>
                </p14:cNvPr>
                <p14:cNvContentPartPr/>
                <p14:nvPr/>
              </p14:nvContentPartPr>
              <p14:xfrm>
                <a:off x="5775234" y="1214543"/>
                <a:ext cx="132120" cy="108000"/>
              </p14:xfrm>
            </p:contentPart>
          </mc:Choice>
          <mc:Fallback xmlns="">
            <p:pic>
              <p:nvPicPr>
                <p:cNvPr id="3136" name="Ink 3135">
                  <a:extLst>
                    <a:ext uri="{FF2B5EF4-FFF2-40B4-BE49-F238E27FC236}">
                      <a16:creationId xmlns:a16="http://schemas.microsoft.com/office/drawing/2014/main" id="{FC84B66D-2083-BFEE-46DE-F065C82344B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766594" y="1205543"/>
                  <a:ext cx="1497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138" name="Ink 3137">
                  <a:extLst>
                    <a:ext uri="{FF2B5EF4-FFF2-40B4-BE49-F238E27FC236}">
                      <a16:creationId xmlns:a16="http://schemas.microsoft.com/office/drawing/2014/main" id="{AF652CD7-81D5-910C-B6B7-6F83B5D77CCD}"/>
                    </a:ext>
                  </a:extLst>
                </p14:cNvPr>
                <p14:cNvContentPartPr/>
                <p14:nvPr/>
              </p14:nvContentPartPr>
              <p14:xfrm>
                <a:off x="5840754" y="1476623"/>
                <a:ext cx="103320" cy="9000"/>
              </p14:xfrm>
            </p:contentPart>
          </mc:Choice>
          <mc:Fallback xmlns="">
            <p:pic>
              <p:nvPicPr>
                <p:cNvPr id="3138" name="Ink 3137">
                  <a:extLst>
                    <a:ext uri="{FF2B5EF4-FFF2-40B4-BE49-F238E27FC236}">
                      <a16:creationId xmlns:a16="http://schemas.microsoft.com/office/drawing/2014/main" id="{AF652CD7-81D5-910C-B6B7-6F83B5D77CCD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832114" y="1467623"/>
                  <a:ext cx="1209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4C89161C-21CD-E846-AE8D-B5DCE7177B39}"/>
                    </a:ext>
                  </a:extLst>
                </p14:cNvPr>
                <p14:cNvContentPartPr/>
                <p14:nvPr/>
              </p14:nvContentPartPr>
              <p14:xfrm>
                <a:off x="6112914" y="1853903"/>
                <a:ext cx="370440" cy="722880"/>
              </p14:xfrm>
            </p:contentPart>
          </mc:Choice>
          <mc:Fallback xmlns=""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4C89161C-21CD-E846-AE8D-B5DCE7177B39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103914" y="1845263"/>
                  <a:ext cx="388080" cy="74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143" name="Ink 3142">
                  <a:extLst>
                    <a:ext uri="{FF2B5EF4-FFF2-40B4-BE49-F238E27FC236}">
                      <a16:creationId xmlns:a16="http://schemas.microsoft.com/office/drawing/2014/main" id="{C53CB7CE-79A3-BB15-CE84-2E42FF102F2D}"/>
                    </a:ext>
                  </a:extLst>
                </p14:cNvPr>
                <p14:cNvContentPartPr/>
                <p14:nvPr/>
              </p14:nvContentPartPr>
              <p14:xfrm>
                <a:off x="6163314" y="2461943"/>
                <a:ext cx="40680" cy="172800"/>
              </p14:xfrm>
            </p:contentPart>
          </mc:Choice>
          <mc:Fallback xmlns="">
            <p:pic>
              <p:nvPicPr>
                <p:cNvPr id="3143" name="Ink 3142">
                  <a:extLst>
                    <a:ext uri="{FF2B5EF4-FFF2-40B4-BE49-F238E27FC236}">
                      <a16:creationId xmlns:a16="http://schemas.microsoft.com/office/drawing/2014/main" id="{C53CB7CE-79A3-BB15-CE84-2E42FF102F2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154314" y="2453303"/>
                  <a:ext cx="58320" cy="19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7293EB25-ABBA-CF4D-5971-6EBABCDB4CAD}"/>
                    </a:ext>
                  </a:extLst>
                </p14:cNvPr>
                <p14:cNvContentPartPr/>
                <p14:nvPr/>
              </p14:nvContentPartPr>
              <p14:xfrm>
                <a:off x="6256194" y="1737623"/>
                <a:ext cx="300240" cy="18684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7293EB25-ABBA-CF4D-5971-6EBABCDB4CAD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247554" y="1728623"/>
                  <a:ext cx="3178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147" name="Ink 3146">
                  <a:extLst>
                    <a:ext uri="{FF2B5EF4-FFF2-40B4-BE49-F238E27FC236}">
                      <a16:creationId xmlns:a16="http://schemas.microsoft.com/office/drawing/2014/main" id="{A9F26A57-12AA-5BFF-ABB3-6F3A60130699}"/>
                    </a:ext>
                  </a:extLst>
                </p14:cNvPr>
                <p14:cNvContentPartPr/>
                <p14:nvPr/>
              </p14:nvContentPartPr>
              <p14:xfrm>
                <a:off x="5329554" y="1647983"/>
                <a:ext cx="564480" cy="41400"/>
              </p14:xfrm>
            </p:contentPart>
          </mc:Choice>
          <mc:Fallback xmlns="">
            <p:pic>
              <p:nvPicPr>
                <p:cNvPr id="3147" name="Ink 3146">
                  <a:extLst>
                    <a:ext uri="{FF2B5EF4-FFF2-40B4-BE49-F238E27FC236}">
                      <a16:creationId xmlns:a16="http://schemas.microsoft.com/office/drawing/2014/main" id="{A9F26A57-12AA-5BFF-ABB3-6F3A6013069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5320554" y="1639343"/>
                  <a:ext cx="58212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E7FCE033-D113-062E-D65A-34FCE9B5B313}"/>
                    </a:ext>
                  </a:extLst>
                </p14:cNvPr>
                <p14:cNvContentPartPr/>
                <p14:nvPr/>
              </p14:nvContentPartPr>
              <p14:xfrm>
                <a:off x="5342154" y="1375823"/>
                <a:ext cx="400680" cy="28800"/>
              </p14:xfrm>
            </p:contentPart>
          </mc:Choice>
          <mc:Fallback xmlns=""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E7FCE033-D113-062E-D65A-34FCE9B5B31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333154" y="1366823"/>
                  <a:ext cx="4183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ADBE8EE0-64A8-6CC3-2113-0A334F5B2E37}"/>
                    </a:ext>
                  </a:extLst>
                </p14:cNvPr>
                <p14:cNvContentPartPr/>
                <p14:nvPr/>
              </p14:nvContentPartPr>
              <p14:xfrm>
                <a:off x="5468154" y="1470503"/>
                <a:ext cx="232200" cy="100800"/>
              </p14:xfrm>
            </p:contentPart>
          </mc:Choice>
          <mc:Fallback xmlns=""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ADBE8EE0-64A8-6CC3-2113-0A334F5B2E37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5459154" y="1461863"/>
                  <a:ext cx="2498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903D15A7-5976-70DE-8C64-6F88585B820D}"/>
                    </a:ext>
                  </a:extLst>
                </p14:cNvPr>
                <p14:cNvContentPartPr/>
                <p14:nvPr/>
              </p14:nvContentPartPr>
              <p14:xfrm>
                <a:off x="5521074" y="1867943"/>
                <a:ext cx="410760" cy="44640"/>
              </p14:xfrm>
            </p:contentPart>
          </mc:Choice>
          <mc:Fallback xmlns=""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903D15A7-5976-70DE-8C64-6F88585B820D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5512074" y="1859303"/>
                  <a:ext cx="4284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154" name="Ink 3153">
                  <a:extLst>
                    <a:ext uri="{FF2B5EF4-FFF2-40B4-BE49-F238E27FC236}">
                      <a16:creationId xmlns:a16="http://schemas.microsoft.com/office/drawing/2014/main" id="{4036EFD6-EC93-C59A-C992-001F83076288}"/>
                    </a:ext>
                  </a:extLst>
                </p14:cNvPr>
                <p14:cNvContentPartPr/>
                <p14:nvPr/>
              </p14:nvContentPartPr>
              <p14:xfrm>
                <a:off x="5594154" y="2002223"/>
                <a:ext cx="468720" cy="634680"/>
              </p14:xfrm>
            </p:contentPart>
          </mc:Choice>
          <mc:Fallback xmlns="">
            <p:pic>
              <p:nvPicPr>
                <p:cNvPr id="3154" name="Ink 3153">
                  <a:extLst>
                    <a:ext uri="{FF2B5EF4-FFF2-40B4-BE49-F238E27FC236}">
                      <a16:creationId xmlns:a16="http://schemas.microsoft.com/office/drawing/2014/main" id="{4036EFD6-EC93-C59A-C992-001F83076288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5585154" y="1993223"/>
                  <a:ext cx="486360" cy="65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58" name="Group 3157">
            <a:extLst>
              <a:ext uri="{FF2B5EF4-FFF2-40B4-BE49-F238E27FC236}">
                <a16:creationId xmlns:a16="http://schemas.microsoft.com/office/drawing/2014/main" id="{0DBB801C-0FCE-ED59-A8AE-7BFB5EDF1E55}"/>
              </a:ext>
            </a:extLst>
          </p:cNvPr>
          <p:cNvGrpSpPr/>
          <p:nvPr/>
        </p:nvGrpSpPr>
        <p:grpSpPr>
          <a:xfrm>
            <a:off x="6607194" y="1860023"/>
            <a:ext cx="352080" cy="752760"/>
            <a:chOff x="6607194" y="1860023"/>
            <a:chExt cx="352080" cy="75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AD6E4C86-A586-BF37-A845-568871B41DD9}"/>
                    </a:ext>
                  </a:extLst>
                </p14:cNvPr>
                <p14:cNvContentPartPr/>
                <p14:nvPr/>
              </p14:nvContentPartPr>
              <p14:xfrm>
                <a:off x="6772794" y="1986383"/>
                <a:ext cx="38160" cy="626400"/>
              </p14:xfrm>
            </p:contentPart>
          </mc:Choice>
          <mc:Fallback xmlns=""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AD6E4C86-A586-BF37-A845-568871B41DD9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763794" y="1977383"/>
                  <a:ext cx="5580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072BDF63-8444-F213-4240-3AB85EAFE1CC}"/>
                    </a:ext>
                  </a:extLst>
                </p14:cNvPr>
                <p14:cNvContentPartPr/>
                <p14:nvPr/>
              </p14:nvContentPartPr>
              <p14:xfrm>
                <a:off x="6607194" y="1860023"/>
                <a:ext cx="352080" cy="30600"/>
              </p14:xfrm>
            </p:contentPart>
          </mc:Choice>
          <mc:Fallback xmlns=""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072BDF63-8444-F213-4240-3AB85EAFE1C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598554" y="1851023"/>
                  <a:ext cx="36972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1" name="Group 3160">
            <a:extLst>
              <a:ext uri="{FF2B5EF4-FFF2-40B4-BE49-F238E27FC236}">
                <a16:creationId xmlns:a16="http://schemas.microsoft.com/office/drawing/2014/main" id="{8C787A56-FE5C-95C7-46EC-92235B1368B1}"/>
              </a:ext>
            </a:extLst>
          </p:cNvPr>
          <p:cNvGrpSpPr/>
          <p:nvPr/>
        </p:nvGrpSpPr>
        <p:grpSpPr>
          <a:xfrm>
            <a:off x="6842634" y="2082863"/>
            <a:ext cx="973080" cy="834120"/>
            <a:chOff x="6842634" y="2082863"/>
            <a:chExt cx="973080" cy="83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159" name="Ink 3158">
                  <a:extLst>
                    <a:ext uri="{FF2B5EF4-FFF2-40B4-BE49-F238E27FC236}">
                      <a16:creationId xmlns:a16="http://schemas.microsoft.com/office/drawing/2014/main" id="{92F5E33F-F904-CA31-FDBC-656FB91A269A}"/>
                    </a:ext>
                  </a:extLst>
                </p14:cNvPr>
                <p14:cNvContentPartPr/>
                <p14:nvPr/>
              </p14:nvContentPartPr>
              <p14:xfrm>
                <a:off x="6842634" y="2082863"/>
                <a:ext cx="71280" cy="448200"/>
              </p14:xfrm>
            </p:contentPart>
          </mc:Choice>
          <mc:Fallback xmlns="">
            <p:pic>
              <p:nvPicPr>
                <p:cNvPr id="3159" name="Ink 3158">
                  <a:extLst>
                    <a:ext uri="{FF2B5EF4-FFF2-40B4-BE49-F238E27FC236}">
                      <a16:creationId xmlns:a16="http://schemas.microsoft.com/office/drawing/2014/main" id="{92F5E33F-F904-CA31-FDBC-656FB91A269A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833994" y="2073863"/>
                  <a:ext cx="88920" cy="46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160" name="Ink 3159">
                  <a:extLst>
                    <a:ext uri="{FF2B5EF4-FFF2-40B4-BE49-F238E27FC236}">
                      <a16:creationId xmlns:a16="http://schemas.microsoft.com/office/drawing/2014/main" id="{09C53F60-CF1D-CC44-8483-083F1D36BABB}"/>
                    </a:ext>
                  </a:extLst>
                </p14:cNvPr>
                <p14:cNvContentPartPr/>
                <p14:nvPr/>
              </p14:nvContentPartPr>
              <p14:xfrm>
                <a:off x="6951354" y="2098703"/>
                <a:ext cx="864360" cy="818280"/>
              </p14:xfrm>
            </p:contentPart>
          </mc:Choice>
          <mc:Fallback xmlns="">
            <p:pic>
              <p:nvPicPr>
                <p:cNvPr id="3160" name="Ink 3159">
                  <a:extLst>
                    <a:ext uri="{FF2B5EF4-FFF2-40B4-BE49-F238E27FC236}">
                      <a16:creationId xmlns:a16="http://schemas.microsoft.com/office/drawing/2014/main" id="{09C53F60-CF1D-CC44-8483-083F1D36BAB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942714" y="2090063"/>
                  <a:ext cx="882000" cy="835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70" name="Group 3169">
            <a:extLst>
              <a:ext uri="{FF2B5EF4-FFF2-40B4-BE49-F238E27FC236}">
                <a16:creationId xmlns:a16="http://schemas.microsoft.com/office/drawing/2014/main" id="{B8617459-FB29-C0CC-2E00-87D04CB6B306}"/>
              </a:ext>
            </a:extLst>
          </p:cNvPr>
          <p:cNvGrpSpPr/>
          <p:nvPr/>
        </p:nvGrpSpPr>
        <p:grpSpPr>
          <a:xfrm>
            <a:off x="7258794" y="3206063"/>
            <a:ext cx="1400760" cy="999720"/>
            <a:chOff x="7258794" y="3206063"/>
            <a:chExt cx="1400760" cy="999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164" name="Ink 3163">
                  <a:extLst>
                    <a:ext uri="{FF2B5EF4-FFF2-40B4-BE49-F238E27FC236}">
                      <a16:creationId xmlns:a16="http://schemas.microsoft.com/office/drawing/2014/main" id="{A2C3F2C3-85F2-9EE7-E27F-1668B3380E64}"/>
                    </a:ext>
                  </a:extLst>
                </p14:cNvPr>
                <p14:cNvContentPartPr/>
                <p14:nvPr/>
              </p14:nvContentPartPr>
              <p14:xfrm>
                <a:off x="7388754" y="3206063"/>
                <a:ext cx="1124640" cy="57240"/>
              </p14:xfrm>
            </p:contentPart>
          </mc:Choice>
          <mc:Fallback xmlns="">
            <p:pic>
              <p:nvPicPr>
                <p:cNvPr id="3164" name="Ink 3163">
                  <a:extLst>
                    <a:ext uri="{FF2B5EF4-FFF2-40B4-BE49-F238E27FC236}">
                      <a16:creationId xmlns:a16="http://schemas.microsoft.com/office/drawing/2014/main" id="{A2C3F2C3-85F2-9EE7-E27F-1668B3380E64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380114" y="3197063"/>
                  <a:ext cx="11422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165" name="Ink 3164">
                  <a:extLst>
                    <a:ext uri="{FF2B5EF4-FFF2-40B4-BE49-F238E27FC236}">
                      <a16:creationId xmlns:a16="http://schemas.microsoft.com/office/drawing/2014/main" id="{C364A069-4AF0-59B9-0930-1C2DB42DFF5A}"/>
                    </a:ext>
                  </a:extLst>
                </p14:cNvPr>
                <p14:cNvContentPartPr/>
                <p14:nvPr/>
              </p14:nvContentPartPr>
              <p14:xfrm>
                <a:off x="7258794" y="3322703"/>
                <a:ext cx="1236960" cy="45000"/>
              </p14:xfrm>
            </p:contentPart>
          </mc:Choice>
          <mc:Fallback xmlns="">
            <p:pic>
              <p:nvPicPr>
                <p:cNvPr id="3165" name="Ink 3164">
                  <a:extLst>
                    <a:ext uri="{FF2B5EF4-FFF2-40B4-BE49-F238E27FC236}">
                      <a16:creationId xmlns:a16="http://schemas.microsoft.com/office/drawing/2014/main" id="{C364A069-4AF0-59B9-0930-1C2DB42DFF5A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249794" y="3313703"/>
                  <a:ext cx="12546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168" name="Ink 3167">
                  <a:extLst>
                    <a:ext uri="{FF2B5EF4-FFF2-40B4-BE49-F238E27FC236}">
                      <a16:creationId xmlns:a16="http://schemas.microsoft.com/office/drawing/2014/main" id="{E9CC8205-BF35-A83D-E244-BA8625584B01}"/>
                    </a:ext>
                  </a:extLst>
                </p14:cNvPr>
                <p14:cNvContentPartPr/>
                <p14:nvPr/>
              </p14:nvContentPartPr>
              <p14:xfrm>
                <a:off x="7283994" y="4057463"/>
                <a:ext cx="1375560" cy="70920"/>
              </p14:xfrm>
            </p:contentPart>
          </mc:Choice>
          <mc:Fallback xmlns="">
            <p:pic>
              <p:nvPicPr>
                <p:cNvPr id="3168" name="Ink 3167">
                  <a:extLst>
                    <a:ext uri="{FF2B5EF4-FFF2-40B4-BE49-F238E27FC236}">
                      <a16:creationId xmlns:a16="http://schemas.microsoft.com/office/drawing/2014/main" id="{E9CC8205-BF35-A83D-E244-BA8625584B0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274994" y="4048823"/>
                  <a:ext cx="13932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169" name="Ink 3168">
                  <a:extLst>
                    <a:ext uri="{FF2B5EF4-FFF2-40B4-BE49-F238E27FC236}">
                      <a16:creationId xmlns:a16="http://schemas.microsoft.com/office/drawing/2014/main" id="{F37A7027-C570-C55E-8A3C-271236F01F77}"/>
                    </a:ext>
                  </a:extLst>
                </p14:cNvPr>
                <p14:cNvContentPartPr/>
                <p14:nvPr/>
              </p14:nvContentPartPr>
              <p14:xfrm>
                <a:off x="8497554" y="3260783"/>
                <a:ext cx="41040" cy="945000"/>
              </p14:xfrm>
            </p:contentPart>
          </mc:Choice>
          <mc:Fallback xmlns="">
            <p:pic>
              <p:nvPicPr>
                <p:cNvPr id="3169" name="Ink 3168">
                  <a:extLst>
                    <a:ext uri="{FF2B5EF4-FFF2-40B4-BE49-F238E27FC236}">
                      <a16:creationId xmlns:a16="http://schemas.microsoft.com/office/drawing/2014/main" id="{F37A7027-C570-C55E-8A3C-271236F01F7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488914" y="3251783"/>
                  <a:ext cx="58680" cy="962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46853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350101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We provide recipe cards and detailed instructions. Every recipe is rigorously tested by our chefs so you’re guaranteed to have a good dish!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794971"/>
              </p:ext>
            </p:extLst>
          </p:nvPr>
        </p:nvGraphicFramePr>
        <p:xfrm>
          <a:off x="152400" y="4752975"/>
          <a:ext cx="8801100" cy="190129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on the left: recipe card with a picture of a salad with blueberries. On the right, the salad from the picture. In the background: a plate of pasta and a glass of wine.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23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N/A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4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slide the recipe card into view first, then salad, then pasta and wine.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99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369332"/>
            <a:chOff x="7315200" y="921128"/>
            <a:chExt cx="1638300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3: Cook + enjoy!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57E1630-F574-1E1E-0C1B-A651B6F36FEB}"/>
                  </a:ext>
                </a:extLst>
              </p14:cNvPr>
              <p14:cNvContentPartPr/>
              <p14:nvPr/>
            </p14:nvContentPartPr>
            <p14:xfrm>
              <a:off x="4465554" y="1356023"/>
              <a:ext cx="1813320" cy="18990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57E1630-F574-1E1E-0C1B-A651B6F36F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56914" y="1347383"/>
                <a:ext cx="1830960" cy="19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93" name="Ink 3092">
                <a:extLst>
                  <a:ext uri="{FF2B5EF4-FFF2-40B4-BE49-F238E27FC236}">
                    <a16:creationId xmlns:a16="http://schemas.microsoft.com/office/drawing/2014/main" id="{F3476757-4CB3-D7B4-F98E-59AC2C24AE71}"/>
                  </a:ext>
                </a:extLst>
              </p14:cNvPr>
              <p14:cNvContentPartPr/>
              <p14:nvPr/>
            </p14:nvContentPartPr>
            <p14:xfrm>
              <a:off x="7560474" y="1870103"/>
              <a:ext cx="1426680" cy="209160"/>
            </p14:xfrm>
          </p:contentPart>
        </mc:Choice>
        <mc:Fallback xmlns="">
          <p:pic>
            <p:nvPicPr>
              <p:cNvPr id="3093" name="Ink 3092">
                <a:extLst>
                  <a:ext uri="{FF2B5EF4-FFF2-40B4-BE49-F238E27FC236}">
                    <a16:creationId xmlns:a16="http://schemas.microsoft.com/office/drawing/2014/main" id="{F3476757-4CB3-D7B4-F98E-59AC2C24AE7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51834" y="1861103"/>
                <a:ext cx="1444320" cy="22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110" name="Group 3109">
            <a:extLst>
              <a:ext uri="{FF2B5EF4-FFF2-40B4-BE49-F238E27FC236}">
                <a16:creationId xmlns:a16="http://schemas.microsoft.com/office/drawing/2014/main" id="{7BBDE16D-BA92-A06B-AA44-05C19F4B4D46}"/>
              </a:ext>
            </a:extLst>
          </p:cNvPr>
          <p:cNvGrpSpPr/>
          <p:nvPr/>
        </p:nvGrpSpPr>
        <p:grpSpPr>
          <a:xfrm>
            <a:off x="2934474" y="1047143"/>
            <a:ext cx="6110280" cy="3513960"/>
            <a:chOff x="2934474" y="1047143"/>
            <a:chExt cx="6110280" cy="351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C388F05-F39F-F15C-5803-CACE3C5DF164}"/>
                    </a:ext>
                  </a:extLst>
                </p14:cNvPr>
                <p14:cNvContentPartPr/>
                <p14:nvPr/>
              </p14:nvContentPartPr>
              <p14:xfrm>
                <a:off x="3244074" y="1550783"/>
                <a:ext cx="43200" cy="292860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C388F05-F39F-F15C-5803-CACE3C5DF16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35074" y="1542143"/>
                  <a:ext cx="60840" cy="29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8D605C6-C7EE-0CA4-D528-CA2245FAB5E4}"/>
                    </a:ext>
                  </a:extLst>
                </p14:cNvPr>
                <p14:cNvContentPartPr/>
                <p14:nvPr/>
              </p14:nvContentPartPr>
              <p14:xfrm>
                <a:off x="3254154" y="1241183"/>
                <a:ext cx="2871360" cy="16344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8D605C6-C7EE-0CA4-D528-CA2245FAB5E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45514" y="1232183"/>
                  <a:ext cx="28890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09210D2-1C94-E47B-8143-D957FA53DBDC}"/>
                    </a:ext>
                  </a:extLst>
                </p14:cNvPr>
                <p14:cNvContentPartPr/>
                <p14:nvPr/>
              </p14:nvContentPartPr>
              <p14:xfrm>
                <a:off x="6191034" y="1384463"/>
                <a:ext cx="195120" cy="317664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09210D2-1C94-E47B-8143-D957FA53DBD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182034" y="1375463"/>
                  <a:ext cx="212760" cy="31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1BA22D9-401B-C3DD-7347-80CAF03246A4}"/>
                    </a:ext>
                  </a:extLst>
                </p14:cNvPr>
                <p14:cNvContentPartPr/>
                <p14:nvPr/>
              </p14:nvContentPartPr>
              <p14:xfrm>
                <a:off x="3359994" y="1403903"/>
                <a:ext cx="1063080" cy="612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1BA22D9-401B-C3DD-7347-80CAF03246A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51354" y="1395263"/>
                  <a:ext cx="1080720" cy="63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CD0ED0BE-36C5-DFC5-6CA0-A8F413587B0E}"/>
                    </a:ext>
                  </a:extLst>
                </p14:cNvPr>
                <p14:cNvContentPartPr/>
                <p14:nvPr/>
              </p14:nvContentPartPr>
              <p14:xfrm>
                <a:off x="3672474" y="1533863"/>
                <a:ext cx="531720" cy="414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CD0ED0BE-36C5-DFC5-6CA0-A8F413587B0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663474" y="1525223"/>
                  <a:ext cx="5493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97EE195-92C2-2C0B-5F3D-87032FABB757}"/>
                    </a:ext>
                  </a:extLst>
                </p14:cNvPr>
                <p14:cNvContentPartPr/>
                <p14:nvPr/>
              </p14:nvContentPartPr>
              <p14:xfrm>
                <a:off x="3569154" y="1662743"/>
                <a:ext cx="624600" cy="410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97EE195-92C2-2C0B-5F3D-87032FABB75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560154" y="1653743"/>
                  <a:ext cx="64224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B7E3C0B-F0E6-A8F8-1300-9724184CCB1F}"/>
                    </a:ext>
                  </a:extLst>
                </p14:cNvPr>
                <p14:cNvContentPartPr/>
                <p14:nvPr/>
              </p14:nvContentPartPr>
              <p14:xfrm>
                <a:off x="3528834" y="1793783"/>
                <a:ext cx="651600" cy="50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B7E3C0B-F0E6-A8F8-1300-9724184CCB1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519834" y="1784783"/>
                  <a:ext cx="6692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F1294B5-F010-D63B-C49A-50E700E40A72}"/>
                    </a:ext>
                  </a:extLst>
                </p14:cNvPr>
                <p14:cNvContentPartPr/>
                <p14:nvPr/>
              </p14:nvContentPartPr>
              <p14:xfrm>
                <a:off x="3435594" y="2301383"/>
                <a:ext cx="476280" cy="52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F1294B5-F010-D63B-C49A-50E700E40A7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26594" y="2292743"/>
                  <a:ext cx="4939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A568135-8C54-688D-89E1-89FAE4F34AD3}"/>
                    </a:ext>
                  </a:extLst>
                </p14:cNvPr>
                <p14:cNvContentPartPr/>
                <p14:nvPr/>
              </p14:nvContentPartPr>
              <p14:xfrm>
                <a:off x="3465834" y="2437463"/>
                <a:ext cx="431280" cy="226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A568135-8C54-688D-89E1-89FAE4F34AD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456834" y="2428823"/>
                  <a:ext cx="4489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1F81A14F-CF47-9AEB-CCD6-8B6504D4F27A}"/>
                    </a:ext>
                  </a:extLst>
                </p14:cNvPr>
                <p14:cNvContentPartPr/>
                <p14:nvPr/>
              </p14:nvContentPartPr>
              <p14:xfrm>
                <a:off x="3450714" y="2662823"/>
                <a:ext cx="903960" cy="586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1F81A14F-CF47-9AEB-CCD6-8B6504D4F27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441714" y="2653823"/>
                  <a:ext cx="92160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4FBDF27-0F57-7545-CE8C-966BD6C924BA}"/>
                    </a:ext>
                  </a:extLst>
                </p14:cNvPr>
                <p14:cNvContentPartPr/>
                <p14:nvPr/>
              </p14:nvContentPartPr>
              <p14:xfrm>
                <a:off x="3457914" y="2862623"/>
                <a:ext cx="853920" cy="45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4FBDF27-0F57-7545-CE8C-966BD6C924B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449274" y="2853983"/>
                  <a:ext cx="8715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65759E1-3638-2DE2-8D52-1EC8A06C953B}"/>
                    </a:ext>
                  </a:extLst>
                </p14:cNvPr>
                <p14:cNvContentPartPr/>
                <p14:nvPr/>
              </p14:nvContentPartPr>
              <p14:xfrm>
                <a:off x="3438114" y="3045863"/>
                <a:ext cx="665280" cy="525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65759E1-3638-2DE2-8D52-1EC8A06C953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429114" y="3037223"/>
                  <a:ext cx="68292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7CA651DC-0D64-B6FE-9861-D726691BF5C9}"/>
                    </a:ext>
                  </a:extLst>
                </p14:cNvPr>
                <p14:cNvContentPartPr/>
                <p14:nvPr/>
              </p14:nvContentPartPr>
              <p14:xfrm>
                <a:off x="3510474" y="3491543"/>
                <a:ext cx="249120" cy="1706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7CA651DC-0D64-B6FE-9861-D726691BF5C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3501474" y="3482543"/>
                  <a:ext cx="2667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89B273D-AFB0-32F5-F8DC-8DD8A05B3E3B}"/>
                    </a:ext>
                  </a:extLst>
                </p14:cNvPr>
                <p14:cNvContentPartPr/>
                <p14:nvPr/>
              </p14:nvContentPartPr>
              <p14:xfrm>
                <a:off x="4243794" y="3503063"/>
                <a:ext cx="229680" cy="135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89B273D-AFB0-32F5-F8DC-8DD8A05B3E3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235154" y="3494423"/>
                  <a:ext cx="24732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B07A8D7-9DD4-EAE0-BDCB-20B16AAA68A9}"/>
                    </a:ext>
                  </a:extLst>
                </p14:cNvPr>
                <p14:cNvContentPartPr/>
                <p14:nvPr/>
              </p14:nvContentPartPr>
              <p14:xfrm>
                <a:off x="3497514" y="4063943"/>
                <a:ext cx="251280" cy="213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B07A8D7-9DD4-EAE0-BDCB-20B16AAA68A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3488874" y="4054943"/>
                  <a:ext cx="2689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981F665-C19E-6D5F-12D8-13933076A73F}"/>
                    </a:ext>
                  </a:extLst>
                </p14:cNvPr>
                <p14:cNvContentPartPr/>
                <p14:nvPr/>
              </p14:nvContentPartPr>
              <p14:xfrm>
                <a:off x="4193034" y="4049543"/>
                <a:ext cx="260280" cy="22140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981F665-C19E-6D5F-12D8-13933076A73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184394" y="4040543"/>
                  <a:ext cx="2779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3708975-13A9-C865-5DC1-FF85B45E36FB}"/>
                    </a:ext>
                  </a:extLst>
                </p14:cNvPr>
                <p14:cNvContentPartPr/>
                <p14:nvPr/>
              </p14:nvContentPartPr>
              <p14:xfrm>
                <a:off x="5125434" y="3460943"/>
                <a:ext cx="277920" cy="2016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3708975-13A9-C865-5DC1-FF85B45E36F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116794" y="3451943"/>
                  <a:ext cx="29556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486793E-78F9-6536-97F4-6A177E17DB0D}"/>
                    </a:ext>
                  </a:extLst>
                </p14:cNvPr>
                <p14:cNvContentPartPr/>
                <p14:nvPr/>
              </p14:nvContentPartPr>
              <p14:xfrm>
                <a:off x="5885394" y="3581903"/>
                <a:ext cx="245520" cy="2120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486793E-78F9-6536-97F4-6A177E17DB0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876754" y="3572903"/>
                  <a:ext cx="26316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3B89B642-3BEA-2379-E429-CA7D1A00C36A}"/>
                    </a:ext>
                  </a:extLst>
                </p14:cNvPr>
                <p14:cNvContentPartPr/>
                <p14:nvPr/>
              </p14:nvContentPartPr>
              <p14:xfrm>
                <a:off x="5185914" y="4101743"/>
                <a:ext cx="272160" cy="19296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3B89B642-3BEA-2379-E429-CA7D1A00C36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5176914" y="4092743"/>
                  <a:ext cx="2898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73" name="Ink 3072">
                  <a:extLst>
                    <a:ext uri="{FF2B5EF4-FFF2-40B4-BE49-F238E27FC236}">
                      <a16:creationId xmlns:a16="http://schemas.microsoft.com/office/drawing/2014/main" id="{964FF035-0A99-5CA2-26F4-61C992EBCAC1}"/>
                    </a:ext>
                  </a:extLst>
                </p14:cNvPr>
                <p14:cNvContentPartPr/>
                <p14:nvPr/>
              </p14:nvContentPartPr>
              <p14:xfrm>
                <a:off x="5910954" y="4084463"/>
                <a:ext cx="300600" cy="199440"/>
              </p14:xfrm>
            </p:contentPart>
          </mc:Choice>
          <mc:Fallback xmlns="">
            <p:pic>
              <p:nvPicPr>
                <p:cNvPr id="3073" name="Ink 3072">
                  <a:extLst>
                    <a:ext uri="{FF2B5EF4-FFF2-40B4-BE49-F238E27FC236}">
                      <a16:creationId xmlns:a16="http://schemas.microsoft.com/office/drawing/2014/main" id="{964FF035-0A99-5CA2-26F4-61C992EBCAC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5902314" y="4075463"/>
                  <a:ext cx="31824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93D30C94-3395-4C77-B16D-EA69C3442430}"/>
                    </a:ext>
                  </a:extLst>
                </p14:cNvPr>
                <p14:cNvContentPartPr/>
                <p14:nvPr/>
              </p14:nvContentPartPr>
              <p14:xfrm>
                <a:off x="6545994" y="3017063"/>
                <a:ext cx="2234880" cy="120564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93D30C94-3395-4C77-B16D-EA69C344243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537354" y="3008423"/>
                  <a:ext cx="2252520" cy="12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FC55AEC3-F7F7-85B3-7521-A7F216FD4C76}"/>
                    </a:ext>
                  </a:extLst>
                </p14:cNvPr>
                <p14:cNvContentPartPr/>
                <p14:nvPr/>
              </p14:nvContentPartPr>
              <p14:xfrm>
                <a:off x="6693954" y="2449703"/>
                <a:ext cx="1818000" cy="54864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FC55AEC3-F7F7-85B3-7521-A7F216FD4C7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685314" y="2440703"/>
                  <a:ext cx="1835640" cy="56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079" name="Ink 3078">
                  <a:extLst>
                    <a:ext uri="{FF2B5EF4-FFF2-40B4-BE49-F238E27FC236}">
                      <a16:creationId xmlns:a16="http://schemas.microsoft.com/office/drawing/2014/main" id="{90F7F6E0-1FED-DD55-8EA6-31CB7836C0EB}"/>
                    </a:ext>
                  </a:extLst>
                </p14:cNvPr>
                <p14:cNvContentPartPr/>
                <p14:nvPr/>
              </p14:nvContentPartPr>
              <p14:xfrm>
                <a:off x="8329074" y="2300303"/>
                <a:ext cx="515520" cy="629640"/>
              </p14:xfrm>
            </p:contentPart>
          </mc:Choice>
          <mc:Fallback xmlns="">
            <p:pic>
              <p:nvPicPr>
                <p:cNvPr id="3079" name="Ink 3078">
                  <a:extLst>
                    <a:ext uri="{FF2B5EF4-FFF2-40B4-BE49-F238E27FC236}">
                      <a16:creationId xmlns:a16="http://schemas.microsoft.com/office/drawing/2014/main" id="{90F7F6E0-1FED-DD55-8EA6-31CB7836C0EB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320434" y="2291303"/>
                  <a:ext cx="533160" cy="64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080" name="Ink 3079">
                  <a:extLst>
                    <a:ext uri="{FF2B5EF4-FFF2-40B4-BE49-F238E27FC236}">
                      <a16:creationId xmlns:a16="http://schemas.microsoft.com/office/drawing/2014/main" id="{7C8FEA25-131E-73D6-9FE9-CFE9223827EF}"/>
                    </a:ext>
                  </a:extLst>
                </p14:cNvPr>
                <p14:cNvContentPartPr/>
                <p14:nvPr/>
              </p14:nvContentPartPr>
              <p14:xfrm>
                <a:off x="8616354" y="2690903"/>
                <a:ext cx="197640" cy="355680"/>
              </p14:xfrm>
            </p:contentPart>
          </mc:Choice>
          <mc:Fallback xmlns="">
            <p:pic>
              <p:nvPicPr>
                <p:cNvPr id="3080" name="Ink 3079">
                  <a:extLst>
                    <a:ext uri="{FF2B5EF4-FFF2-40B4-BE49-F238E27FC236}">
                      <a16:creationId xmlns:a16="http://schemas.microsoft.com/office/drawing/2014/main" id="{7C8FEA25-131E-73D6-9FE9-CFE9223827E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607354" y="2681903"/>
                  <a:ext cx="21528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F81E3516-7602-ACB0-6067-6840545E55A1}"/>
                    </a:ext>
                  </a:extLst>
                </p14:cNvPr>
                <p14:cNvContentPartPr/>
                <p14:nvPr/>
              </p14:nvContentPartPr>
              <p14:xfrm>
                <a:off x="7172394" y="2720783"/>
                <a:ext cx="286560" cy="15372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F81E3516-7602-ACB0-6067-6840545E55A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163394" y="2712143"/>
                  <a:ext cx="3042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087" name="Ink 3086">
                  <a:extLst>
                    <a:ext uri="{FF2B5EF4-FFF2-40B4-BE49-F238E27FC236}">
                      <a16:creationId xmlns:a16="http://schemas.microsoft.com/office/drawing/2014/main" id="{DEFCE0D8-B2CF-4808-AD41-9FCAA89FCDDB}"/>
                    </a:ext>
                  </a:extLst>
                </p14:cNvPr>
                <p14:cNvContentPartPr/>
                <p14:nvPr/>
              </p14:nvContentPartPr>
              <p14:xfrm>
                <a:off x="7956474" y="2397503"/>
                <a:ext cx="179280" cy="135000"/>
              </p14:xfrm>
            </p:contentPart>
          </mc:Choice>
          <mc:Fallback xmlns="">
            <p:pic>
              <p:nvPicPr>
                <p:cNvPr id="3087" name="Ink 3086">
                  <a:extLst>
                    <a:ext uri="{FF2B5EF4-FFF2-40B4-BE49-F238E27FC236}">
                      <a16:creationId xmlns:a16="http://schemas.microsoft.com/office/drawing/2014/main" id="{DEFCE0D8-B2CF-4808-AD41-9FCAA89FCDD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947474" y="2388863"/>
                  <a:ext cx="19692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3090" name="Ink 3089">
                  <a:extLst>
                    <a:ext uri="{FF2B5EF4-FFF2-40B4-BE49-F238E27FC236}">
                      <a16:creationId xmlns:a16="http://schemas.microsoft.com/office/drawing/2014/main" id="{26C0DDF6-5575-AD17-83D9-B348D7B5B271}"/>
                    </a:ext>
                  </a:extLst>
                </p14:cNvPr>
                <p14:cNvContentPartPr/>
                <p14:nvPr/>
              </p14:nvContentPartPr>
              <p14:xfrm>
                <a:off x="8043234" y="2853983"/>
                <a:ext cx="215640" cy="151920"/>
              </p14:xfrm>
            </p:contentPart>
          </mc:Choice>
          <mc:Fallback xmlns="">
            <p:pic>
              <p:nvPicPr>
                <p:cNvPr id="3090" name="Ink 3089">
                  <a:extLst>
                    <a:ext uri="{FF2B5EF4-FFF2-40B4-BE49-F238E27FC236}">
                      <a16:creationId xmlns:a16="http://schemas.microsoft.com/office/drawing/2014/main" id="{26C0DDF6-5575-AD17-83D9-B348D7B5B27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034594" y="2845343"/>
                  <a:ext cx="2332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3091" name="Ink 3090">
                  <a:extLst>
                    <a:ext uri="{FF2B5EF4-FFF2-40B4-BE49-F238E27FC236}">
                      <a16:creationId xmlns:a16="http://schemas.microsoft.com/office/drawing/2014/main" id="{B1F5CB2F-4695-04D0-8241-3830EABBA43A}"/>
                    </a:ext>
                  </a:extLst>
                </p14:cNvPr>
                <p14:cNvContentPartPr/>
                <p14:nvPr/>
              </p14:nvContentPartPr>
              <p14:xfrm>
                <a:off x="6744714" y="2566343"/>
                <a:ext cx="242280" cy="105480"/>
              </p14:xfrm>
            </p:contentPart>
          </mc:Choice>
          <mc:Fallback xmlns="">
            <p:pic>
              <p:nvPicPr>
                <p:cNvPr id="3091" name="Ink 3090">
                  <a:extLst>
                    <a:ext uri="{FF2B5EF4-FFF2-40B4-BE49-F238E27FC236}">
                      <a16:creationId xmlns:a16="http://schemas.microsoft.com/office/drawing/2014/main" id="{B1F5CB2F-4695-04D0-8241-3830EABBA43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736074" y="2557703"/>
                  <a:ext cx="2599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3094" name="Ink 3093">
                  <a:extLst>
                    <a:ext uri="{FF2B5EF4-FFF2-40B4-BE49-F238E27FC236}">
                      <a16:creationId xmlns:a16="http://schemas.microsoft.com/office/drawing/2014/main" id="{31CA045E-0D58-05AB-E3B5-64ABFEAB2133}"/>
                    </a:ext>
                  </a:extLst>
                </p14:cNvPr>
                <p14:cNvContentPartPr/>
                <p14:nvPr/>
              </p14:nvContentPartPr>
              <p14:xfrm>
                <a:off x="7865754" y="1737623"/>
                <a:ext cx="1005480" cy="230400"/>
              </p14:xfrm>
            </p:contentPart>
          </mc:Choice>
          <mc:Fallback xmlns="">
            <p:pic>
              <p:nvPicPr>
                <p:cNvPr id="3094" name="Ink 3093">
                  <a:extLst>
                    <a:ext uri="{FF2B5EF4-FFF2-40B4-BE49-F238E27FC236}">
                      <a16:creationId xmlns:a16="http://schemas.microsoft.com/office/drawing/2014/main" id="{31CA045E-0D58-05AB-E3B5-64ABFEAB213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7856754" y="1728623"/>
                  <a:ext cx="10231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3095" name="Ink 3094">
                  <a:extLst>
                    <a:ext uri="{FF2B5EF4-FFF2-40B4-BE49-F238E27FC236}">
                      <a16:creationId xmlns:a16="http://schemas.microsoft.com/office/drawing/2014/main" id="{36F7313F-51E5-460B-0F7C-FAE947D2F572}"/>
                    </a:ext>
                  </a:extLst>
                </p14:cNvPr>
                <p14:cNvContentPartPr/>
                <p14:nvPr/>
              </p14:nvContentPartPr>
              <p14:xfrm>
                <a:off x="7978794" y="1474103"/>
                <a:ext cx="670680" cy="281880"/>
              </p14:xfrm>
            </p:contentPart>
          </mc:Choice>
          <mc:Fallback xmlns="">
            <p:pic>
              <p:nvPicPr>
                <p:cNvPr id="3095" name="Ink 3094">
                  <a:extLst>
                    <a:ext uri="{FF2B5EF4-FFF2-40B4-BE49-F238E27FC236}">
                      <a16:creationId xmlns:a16="http://schemas.microsoft.com/office/drawing/2014/main" id="{36F7313F-51E5-460B-0F7C-FAE947D2F57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969794" y="1465463"/>
                  <a:ext cx="68832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3098" name="Ink 3097">
                  <a:extLst>
                    <a:ext uri="{FF2B5EF4-FFF2-40B4-BE49-F238E27FC236}">
                      <a16:creationId xmlns:a16="http://schemas.microsoft.com/office/drawing/2014/main" id="{80FBDDD9-BE9D-D649-B220-44A97CF0416A}"/>
                    </a:ext>
                  </a:extLst>
                </p14:cNvPr>
                <p14:cNvContentPartPr/>
                <p14:nvPr/>
              </p14:nvContentPartPr>
              <p14:xfrm>
                <a:off x="6233874" y="1639343"/>
                <a:ext cx="1685160" cy="40320"/>
              </p14:xfrm>
            </p:contentPart>
          </mc:Choice>
          <mc:Fallback xmlns="">
            <p:pic>
              <p:nvPicPr>
                <p:cNvPr id="3098" name="Ink 3097">
                  <a:extLst>
                    <a:ext uri="{FF2B5EF4-FFF2-40B4-BE49-F238E27FC236}">
                      <a16:creationId xmlns:a16="http://schemas.microsoft.com/office/drawing/2014/main" id="{80FBDDD9-BE9D-D649-B220-44A97CF0416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224874" y="1630343"/>
                  <a:ext cx="17028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3099" name="Ink 3098">
                  <a:extLst>
                    <a:ext uri="{FF2B5EF4-FFF2-40B4-BE49-F238E27FC236}">
                      <a16:creationId xmlns:a16="http://schemas.microsoft.com/office/drawing/2014/main" id="{7B6F0B85-7EF6-532C-962F-205A24E0A5D6}"/>
                    </a:ext>
                  </a:extLst>
                </p14:cNvPr>
                <p14:cNvContentPartPr/>
                <p14:nvPr/>
              </p14:nvContentPartPr>
              <p14:xfrm>
                <a:off x="8636514" y="1549343"/>
                <a:ext cx="408240" cy="41760"/>
              </p14:xfrm>
            </p:contentPart>
          </mc:Choice>
          <mc:Fallback xmlns="">
            <p:pic>
              <p:nvPicPr>
                <p:cNvPr id="3099" name="Ink 3098">
                  <a:extLst>
                    <a:ext uri="{FF2B5EF4-FFF2-40B4-BE49-F238E27FC236}">
                      <a16:creationId xmlns:a16="http://schemas.microsoft.com/office/drawing/2014/main" id="{7B6F0B85-7EF6-532C-962F-205A24E0A5D6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627514" y="1540703"/>
                  <a:ext cx="42588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6E429EAF-9879-A544-7D4C-E0C4EC1A8A3D}"/>
                    </a:ext>
                  </a:extLst>
                </p14:cNvPr>
                <p14:cNvContentPartPr/>
                <p14:nvPr/>
              </p14:nvContentPartPr>
              <p14:xfrm>
                <a:off x="2934474" y="1520903"/>
                <a:ext cx="280080" cy="4248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6E429EAF-9879-A544-7D4C-E0C4EC1A8A3D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925474" y="1511903"/>
                  <a:ext cx="2977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66EC6BA3-E36C-226F-5E53-4AF94ACDABB9}"/>
                    </a:ext>
                  </a:extLst>
                </p14:cNvPr>
                <p14:cNvContentPartPr/>
                <p14:nvPr/>
              </p14:nvContentPartPr>
              <p14:xfrm>
                <a:off x="6888714" y="1047143"/>
                <a:ext cx="466200" cy="39744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66EC6BA3-E36C-226F-5E53-4AF94ACDABB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6879714" y="1038143"/>
                  <a:ext cx="483840" cy="41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109" name="Ink 3108">
                  <a:extLst>
                    <a:ext uri="{FF2B5EF4-FFF2-40B4-BE49-F238E27FC236}">
                      <a16:creationId xmlns:a16="http://schemas.microsoft.com/office/drawing/2014/main" id="{600F3627-D348-4CDD-21EA-2030801FDBA4}"/>
                    </a:ext>
                  </a:extLst>
                </p14:cNvPr>
                <p14:cNvContentPartPr/>
                <p14:nvPr/>
              </p14:nvContentPartPr>
              <p14:xfrm>
                <a:off x="6843354" y="1384463"/>
                <a:ext cx="483840" cy="560160"/>
              </p14:xfrm>
            </p:contentPart>
          </mc:Choice>
          <mc:Fallback xmlns="">
            <p:pic>
              <p:nvPicPr>
                <p:cNvPr id="3109" name="Ink 3108">
                  <a:extLst>
                    <a:ext uri="{FF2B5EF4-FFF2-40B4-BE49-F238E27FC236}">
                      <a16:creationId xmlns:a16="http://schemas.microsoft.com/office/drawing/2014/main" id="{600F3627-D348-4CDD-21EA-2030801FDBA4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834354" y="1375463"/>
                  <a:ext cx="501480" cy="577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43710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119396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And that’s it! Bon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apetit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!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216669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 couple in the dining room, eating their meal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N/A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the couple is eating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005D88-9D18-6A48-41BB-C7CF4B3F5DEF}"/>
              </a:ext>
            </a:extLst>
          </p:cNvPr>
          <p:cNvGrpSpPr/>
          <p:nvPr/>
        </p:nvGrpSpPr>
        <p:grpSpPr>
          <a:xfrm>
            <a:off x="6400800" y="367130"/>
            <a:ext cx="2552700" cy="369332"/>
            <a:chOff x="7315200" y="921128"/>
            <a:chExt cx="1638300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D158F76-364E-055A-B6D9-86B87B8FF2A9}"/>
                </a:ext>
              </a:extLst>
            </p:cNvPr>
            <p:cNvSpPr/>
            <p:nvPr/>
          </p:nvSpPr>
          <p:spPr>
            <a:xfrm>
              <a:off x="7315200" y="921128"/>
              <a:ext cx="1638300" cy="36933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009578-9255-324A-2111-4616EC8774BC}"/>
                </a:ext>
              </a:extLst>
            </p:cNvPr>
            <p:cNvSpPr txBox="1"/>
            <p:nvPr/>
          </p:nvSpPr>
          <p:spPr>
            <a:xfrm>
              <a:off x="7374467" y="921128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Step 3: Cook + enjoy!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96" name="Ink 3195">
                <a:extLst>
                  <a:ext uri="{FF2B5EF4-FFF2-40B4-BE49-F238E27FC236}">
                    <a16:creationId xmlns:a16="http://schemas.microsoft.com/office/drawing/2014/main" id="{36D148F5-BCBE-0271-7260-709F5AB706B1}"/>
                  </a:ext>
                </a:extLst>
              </p14:cNvPr>
              <p14:cNvContentPartPr/>
              <p14:nvPr/>
            </p14:nvContentPartPr>
            <p14:xfrm>
              <a:off x="3732954" y="3296063"/>
              <a:ext cx="4171680" cy="159840"/>
            </p14:xfrm>
          </p:contentPart>
        </mc:Choice>
        <mc:Fallback xmlns="">
          <p:pic>
            <p:nvPicPr>
              <p:cNvPr id="3196" name="Ink 3195">
                <a:extLst>
                  <a:ext uri="{FF2B5EF4-FFF2-40B4-BE49-F238E27FC236}">
                    <a16:creationId xmlns:a16="http://schemas.microsoft.com/office/drawing/2014/main" id="{36D148F5-BCBE-0271-7260-709F5AB706B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23954" y="3287423"/>
                <a:ext cx="418932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3D3FC46-756A-E63F-0811-6418D804FDEB}"/>
                  </a:ext>
                </a:extLst>
              </p14:cNvPr>
              <p14:cNvContentPartPr/>
              <p14:nvPr/>
            </p14:nvContentPartPr>
            <p14:xfrm>
              <a:off x="3712794" y="3319103"/>
              <a:ext cx="38160" cy="1250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3D3FC46-756A-E63F-0811-6418D804FD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03794" y="3310103"/>
                <a:ext cx="55800" cy="126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6CDC182-98E3-AA3B-0407-B7E6BA75EF49}"/>
                  </a:ext>
                </a:extLst>
              </p14:cNvPr>
              <p14:cNvContentPartPr/>
              <p14:nvPr/>
            </p14:nvContentPartPr>
            <p14:xfrm>
              <a:off x="3838074" y="3597743"/>
              <a:ext cx="187200" cy="9493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6CDC182-98E3-AA3B-0407-B7E6BA75EF4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29434" y="3589103"/>
                <a:ext cx="204840" cy="9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6C1825D-2E2F-B94B-ED4F-10A584BB3512}"/>
                  </a:ext>
                </a:extLst>
              </p14:cNvPr>
              <p14:cNvContentPartPr/>
              <p14:nvPr/>
            </p14:nvContentPartPr>
            <p14:xfrm>
              <a:off x="4062714" y="3515303"/>
              <a:ext cx="3763440" cy="93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6C1825D-2E2F-B94B-ED4F-10A584BB351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53714" y="3506663"/>
                <a:ext cx="3781080" cy="110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989BB893-0C78-A478-3542-0952C081C6C5}"/>
              </a:ext>
            </a:extLst>
          </p:cNvPr>
          <p:cNvGrpSpPr/>
          <p:nvPr/>
        </p:nvGrpSpPr>
        <p:grpSpPr>
          <a:xfrm>
            <a:off x="7732194" y="3457343"/>
            <a:ext cx="272520" cy="1145520"/>
            <a:chOff x="7732194" y="3457343"/>
            <a:chExt cx="272520" cy="1145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7EF691C8-FB87-84FD-6053-0394030EED83}"/>
                    </a:ext>
                  </a:extLst>
                </p14:cNvPr>
                <p14:cNvContentPartPr/>
                <p14:nvPr/>
              </p14:nvContentPartPr>
              <p14:xfrm>
                <a:off x="7953954" y="3457343"/>
                <a:ext cx="50760" cy="1145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7EF691C8-FB87-84FD-6053-0394030EED8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44954" y="3448703"/>
                  <a:ext cx="68400" cy="11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7A7BAA9-1497-EC1D-7F20-88EDFCE8F8F5}"/>
                    </a:ext>
                  </a:extLst>
                </p14:cNvPr>
                <p14:cNvContentPartPr/>
                <p14:nvPr/>
              </p14:nvContentPartPr>
              <p14:xfrm>
                <a:off x="7732194" y="3606023"/>
                <a:ext cx="129600" cy="945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7A7BAA9-1497-EC1D-7F20-88EDFCE8F8F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723554" y="3597023"/>
                  <a:ext cx="147240" cy="96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3D4197F-4E14-5BCB-AC4E-C1482DF971DB}"/>
                  </a:ext>
                </a:extLst>
              </p14:cNvPr>
              <p14:cNvContentPartPr/>
              <p14:nvPr/>
            </p14:nvContentPartPr>
            <p14:xfrm>
              <a:off x="4261434" y="1990343"/>
              <a:ext cx="533880" cy="5857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3D4197F-4E14-5BCB-AC4E-C1482DF971D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52434" y="1981703"/>
                <a:ext cx="551520" cy="60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13B50A6-AC2E-6893-B565-406D8A3811B3}"/>
                  </a:ext>
                </a:extLst>
              </p14:cNvPr>
              <p14:cNvContentPartPr/>
              <p14:nvPr/>
            </p14:nvContentPartPr>
            <p14:xfrm>
              <a:off x="4239114" y="1679303"/>
              <a:ext cx="295200" cy="8895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13B50A6-AC2E-6893-B565-406D8A3811B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230114" y="1670663"/>
                <a:ext cx="312840" cy="90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8B093A2-3960-7984-0DED-791E977C1041}"/>
                  </a:ext>
                </a:extLst>
              </p14:cNvPr>
              <p14:cNvContentPartPr/>
              <p14:nvPr/>
            </p14:nvContentPartPr>
            <p14:xfrm>
              <a:off x="4470594" y="1419383"/>
              <a:ext cx="509040" cy="11692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8B093A2-3960-7984-0DED-791E977C104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461954" y="1410743"/>
                <a:ext cx="526680" cy="11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089" name="Ink 3088">
                <a:extLst>
                  <a:ext uri="{FF2B5EF4-FFF2-40B4-BE49-F238E27FC236}">
                    <a16:creationId xmlns:a16="http://schemas.microsoft.com/office/drawing/2014/main" id="{B2C96F01-3CA6-F0D6-8B9E-E3117DFE3161}"/>
                  </a:ext>
                </a:extLst>
              </p14:cNvPr>
              <p14:cNvContentPartPr/>
              <p14:nvPr/>
            </p14:nvContentPartPr>
            <p14:xfrm>
              <a:off x="3976674" y="2546183"/>
              <a:ext cx="1127520" cy="619920"/>
            </p14:xfrm>
          </p:contentPart>
        </mc:Choice>
        <mc:Fallback xmlns="">
          <p:pic>
            <p:nvPicPr>
              <p:cNvPr id="3089" name="Ink 3088">
                <a:extLst>
                  <a:ext uri="{FF2B5EF4-FFF2-40B4-BE49-F238E27FC236}">
                    <a16:creationId xmlns:a16="http://schemas.microsoft.com/office/drawing/2014/main" id="{B2C96F01-3CA6-F0D6-8B9E-E3117DFE316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967674" y="2537543"/>
                <a:ext cx="1145160" cy="63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91" name="Ink 3090">
                <a:extLst>
                  <a:ext uri="{FF2B5EF4-FFF2-40B4-BE49-F238E27FC236}">
                    <a16:creationId xmlns:a16="http://schemas.microsoft.com/office/drawing/2014/main" id="{61CAA565-05A2-ABA7-A27F-C1767741A4A5}"/>
                  </a:ext>
                </a:extLst>
              </p14:cNvPr>
              <p14:cNvContentPartPr/>
              <p14:nvPr/>
            </p14:nvContentPartPr>
            <p14:xfrm>
              <a:off x="4332354" y="2692703"/>
              <a:ext cx="1070640" cy="242640"/>
            </p14:xfrm>
          </p:contentPart>
        </mc:Choice>
        <mc:Fallback xmlns="">
          <p:pic>
            <p:nvPicPr>
              <p:cNvPr id="3091" name="Ink 3090">
                <a:extLst>
                  <a:ext uri="{FF2B5EF4-FFF2-40B4-BE49-F238E27FC236}">
                    <a16:creationId xmlns:a16="http://schemas.microsoft.com/office/drawing/2014/main" id="{61CAA565-05A2-ABA7-A27F-C1767741A4A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323354" y="2684063"/>
                <a:ext cx="108828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94" name="Ink 3093">
                <a:extLst>
                  <a:ext uri="{FF2B5EF4-FFF2-40B4-BE49-F238E27FC236}">
                    <a16:creationId xmlns:a16="http://schemas.microsoft.com/office/drawing/2014/main" id="{61B41F37-5BC0-FDA7-8B46-00D2DFA6417B}"/>
                  </a:ext>
                </a:extLst>
              </p14:cNvPr>
              <p14:cNvContentPartPr/>
              <p14:nvPr/>
            </p14:nvContentPartPr>
            <p14:xfrm>
              <a:off x="5233794" y="2789183"/>
              <a:ext cx="285120" cy="163080"/>
            </p14:xfrm>
          </p:contentPart>
        </mc:Choice>
        <mc:Fallback xmlns="">
          <p:pic>
            <p:nvPicPr>
              <p:cNvPr id="3094" name="Ink 3093">
                <a:extLst>
                  <a:ext uri="{FF2B5EF4-FFF2-40B4-BE49-F238E27FC236}">
                    <a16:creationId xmlns:a16="http://schemas.microsoft.com/office/drawing/2014/main" id="{61B41F37-5BC0-FDA7-8B46-00D2DFA6417B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225154" y="2780183"/>
                <a:ext cx="30276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03" name="Ink 3102">
                <a:extLst>
                  <a:ext uri="{FF2B5EF4-FFF2-40B4-BE49-F238E27FC236}">
                    <a16:creationId xmlns:a16="http://schemas.microsoft.com/office/drawing/2014/main" id="{57FEA1FD-A66D-9D4C-F5F8-F400EE5B6D6D}"/>
                  </a:ext>
                </a:extLst>
              </p14:cNvPr>
              <p14:cNvContentPartPr/>
              <p14:nvPr/>
            </p14:nvContentPartPr>
            <p14:xfrm>
              <a:off x="4984674" y="2790983"/>
              <a:ext cx="116640" cy="223200"/>
            </p14:xfrm>
          </p:contentPart>
        </mc:Choice>
        <mc:Fallback xmlns="">
          <p:pic>
            <p:nvPicPr>
              <p:cNvPr id="3103" name="Ink 3102">
                <a:extLst>
                  <a:ext uri="{FF2B5EF4-FFF2-40B4-BE49-F238E27FC236}">
                    <a16:creationId xmlns:a16="http://schemas.microsoft.com/office/drawing/2014/main" id="{57FEA1FD-A66D-9D4C-F5F8-F400EE5B6D6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975674" y="2782343"/>
                <a:ext cx="13428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121" name="Ink 3120">
                <a:extLst>
                  <a:ext uri="{FF2B5EF4-FFF2-40B4-BE49-F238E27FC236}">
                    <a16:creationId xmlns:a16="http://schemas.microsoft.com/office/drawing/2014/main" id="{4403BB87-BC2C-DB70-3376-8684C5A6FB08}"/>
                  </a:ext>
                </a:extLst>
              </p14:cNvPr>
              <p14:cNvContentPartPr/>
              <p14:nvPr/>
            </p14:nvContentPartPr>
            <p14:xfrm>
              <a:off x="4123194" y="3670103"/>
              <a:ext cx="700560" cy="763920"/>
            </p14:xfrm>
          </p:contentPart>
        </mc:Choice>
        <mc:Fallback xmlns="">
          <p:pic>
            <p:nvPicPr>
              <p:cNvPr id="3121" name="Ink 3120">
                <a:extLst>
                  <a:ext uri="{FF2B5EF4-FFF2-40B4-BE49-F238E27FC236}">
                    <a16:creationId xmlns:a16="http://schemas.microsoft.com/office/drawing/2014/main" id="{4403BB87-BC2C-DB70-3376-8684C5A6FB0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114194" y="3661463"/>
                <a:ext cx="718200" cy="78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122" name="Ink 3121">
                <a:extLst>
                  <a:ext uri="{FF2B5EF4-FFF2-40B4-BE49-F238E27FC236}">
                    <a16:creationId xmlns:a16="http://schemas.microsoft.com/office/drawing/2014/main" id="{7D32DCE5-18F5-02F2-2A85-00481E97AA55}"/>
                  </a:ext>
                </a:extLst>
              </p14:cNvPr>
              <p14:cNvContentPartPr/>
              <p14:nvPr/>
            </p14:nvContentPartPr>
            <p14:xfrm>
              <a:off x="4760394" y="3531503"/>
              <a:ext cx="430920" cy="957600"/>
            </p14:xfrm>
          </p:contentPart>
        </mc:Choice>
        <mc:Fallback xmlns="">
          <p:pic>
            <p:nvPicPr>
              <p:cNvPr id="3122" name="Ink 3121">
                <a:extLst>
                  <a:ext uri="{FF2B5EF4-FFF2-40B4-BE49-F238E27FC236}">
                    <a16:creationId xmlns:a16="http://schemas.microsoft.com/office/drawing/2014/main" id="{7D32DCE5-18F5-02F2-2A85-00481E97AA5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751394" y="3522863"/>
                <a:ext cx="448560" cy="9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133" name="Ink 3132">
                <a:extLst>
                  <a:ext uri="{FF2B5EF4-FFF2-40B4-BE49-F238E27FC236}">
                    <a16:creationId xmlns:a16="http://schemas.microsoft.com/office/drawing/2014/main" id="{3C42EBA9-A488-8DFD-E1B2-193B16DBC0D4}"/>
                  </a:ext>
                </a:extLst>
              </p14:cNvPr>
              <p14:cNvContentPartPr/>
              <p14:nvPr/>
            </p14:nvContentPartPr>
            <p14:xfrm>
              <a:off x="4799994" y="3054143"/>
              <a:ext cx="12240" cy="199800"/>
            </p14:xfrm>
          </p:contentPart>
        </mc:Choice>
        <mc:Fallback xmlns="">
          <p:pic>
            <p:nvPicPr>
              <p:cNvPr id="3133" name="Ink 3132">
                <a:extLst>
                  <a:ext uri="{FF2B5EF4-FFF2-40B4-BE49-F238E27FC236}">
                    <a16:creationId xmlns:a16="http://schemas.microsoft.com/office/drawing/2014/main" id="{3C42EBA9-A488-8DFD-E1B2-193B16DBC0D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791354" y="3045143"/>
                <a:ext cx="2988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131" name="Ink 3130">
                <a:extLst>
                  <a:ext uri="{FF2B5EF4-FFF2-40B4-BE49-F238E27FC236}">
                    <a16:creationId xmlns:a16="http://schemas.microsoft.com/office/drawing/2014/main" id="{99EA7E86-61B5-8059-85C7-8889D46986A0}"/>
                  </a:ext>
                </a:extLst>
              </p14:cNvPr>
              <p14:cNvContentPartPr/>
              <p14:nvPr/>
            </p14:nvContentPartPr>
            <p14:xfrm>
              <a:off x="3901434" y="3722303"/>
              <a:ext cx="264960" cy="743040"/>
            </p14:xfrm>
          </p:contentPart>
        </mc:Choice>
        <mc:Fallback xmlns="">
          <p:pic>
            <p:nvPicPr>
              <p:cNvPr id="3131" name="Ink 3130">
                <a:extLst>
                  <a:ext uri="{FF2B5EF4-FFF2-40B4-BE49-F238E27FC236}">
                    <a16:creationId xmlns:a16="http://schemas.microsoft.com/office/drawing/2014/main" id="{99EA7E86-61B5-8059-85C7-8889D46986A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892794" y="3713663"/>
                <a:ext cx="282600" cy="76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135" name="Ink 3134">
                <a:extLst>
                  <a:ext uri="{FF2B5EF4-FFF2-40B4-BE49-F238E27FC236}">
                    <a16:creationId xmlns:a16="http://schemas.microsoft.com/office/drawing/2014/main" id="{4613C24B-B020-53A6-54A9-8978B6DA4AAD}"/>
                  </a:ext>
                </a:extLst>
              </p14:cNvPr>
              <p14:cNvContentPartPr/>
              <p14:nvPr/>
            </p14:nvContentPartPr>
            <p14:xfrm>
              <a:off x="4706754" y="3264023"/>
              <a:ext cx="696240" cy="149760"/>
            </p14:xfrm>
          </p:contentPart>
        </mc:Choice>
        <mc:Fallback xmlns="">
          <p:pic>
            <p:nvPicPr>
              <p:cNvPr id="3135" name="Ink 3134">
                <a:extLst>
                  <a:ext uri="{FF2B5EF4-FFF2-40B4-BE49-F238E27FC236}">
                    <a16:creationId xmlns:a16="http://schemas.microsoft.com/office/drawing/2014/main" id="{4613C24B-B020-53A6-54A9-8978B6DA4AA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698114" y="3255023"/>
                <a:ext cx="713880" cy="16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136" name="Ink 3135">
                <a:extLst>
                  <a:ext uri="{FF2B5EF4-FFF2-40B4-BE49-F238E27FC236}">
                    <a16:creationId xmlns:a16="http://schemas.microsoft.com/office/drawing/2014/main" id="{5E2F8B72-CD99-A333-D471-EF0D27729BC2}"/>
                  </a:ext>
                </a:extLst>
              </p14:cNvPr>
              <p14:cNvContentPartPr/>
              <p14:nvPr/>
            </p14:nvContentPartPr>
            <p14:xfrm>
              <a:off x="4845714" y="3111023"/>
              <a:ext cx="491760" cy="200160"/>
            </p14:xfrm>
          </p:contentPart>
        </mc:Choice>
        <mc:Fallback xmlns="">
          <p:pic>
            <p:nvPicPr>
              <p:cNvPr id="3136" name="Ink 3135">
                <a:extLst>
                  <a:ext uri="{FF2B5EF4-FFF2-40B4-BE49-F238E27FC236}">
                    <a16:creationId xmlns:a16="http://schemas.microsoft.com/office/drawing/2014/main" id="{5E2F8B72-CD99-A333-D471-EF0D27729BC2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837074" y="3102383"/>
                <a:ext cx="50940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147" name="Ink 3146">
                <a:extLst>
                  <a:ext uri="{FF2B5EF4-FFF2-40B4-BE49-F238E27FC236}">
                    <a16:creationId xmlns:a16="http://schemas.microsoft.com/office/drawing/2014/main" id="{8B5C83CA-FFB3-1788-33C1-98A3757130B1}"/>
                  </a:ext>
                </a:extLst>
              </p14:cNvPr>
              <p14:cNvContentPartPr/>
              <p14:nvPr/>
            </p14:nvContentPartPr>
            <p14:xfrm>
              <a:off x="4646274" y="2247383"/>
              <a:ext cx="212760" cy="373320"/>
            </p14:xfrm>
          </p:contentPart>
        </mc:Choice>
        <mc:Fallback xmlns="">
          <p:pic>
            <p:nvPicPr>
              <p:cNvPr id="3147" name="Ink 3146">
                <a:extLst>
                  <a:ext uri="{FF2B5EF4-FFF2-40B4-BE49-F238E27FC236}">
                    <a16:creationId xmlns:a16="http://schemas.microsoft.com/office/drawing/2014/main" id="{8B5C83CA-FFB3-1788-33C1-98A3757130B1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637274" y="2238383"/>
                <a:ext cx="23040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3177" name="Ink 3176">
                <a:extLst>
                  <a:ext uri="{FF2B5EF4-FFF2-40B4-BE49-F238E27FC236}">
                    <a16:creationId xmlns:a16="http://schemas.microsoft.com/office/drawing/2014/main" id="{05F6488D-77BD-2BC3-915A-FC7BCCBF16BC}"/>
                  </a:ext>
                </a:extLst>
              </p14:cNvPr>
              <p14:cNvContentPartPr/>
              <p14:nvPr/>
            </p14:nvContentPartPr>
            <p14:xfrm>
              <a:off x="6752634" y="2024543"/>
              <a:ext cx="91080" cy="167400"/>
            </p14:xfrm>
          </p:contentPart>
        </mc:Choice>
        <mc:Fallback xmlns="">
          <p:pic>
            <p:nvPicPr>
              <p:cNvPr id="3177" name="Ink 3176">
                <a:extLst>
                  <a:ext uri="{FF2B5EF4-FFF2-40B4-BE49-F238E27FC236}">
                    <a16:creationId xmlns:a16="http://schemas.microsoft.com/office/drawing/2014/main" id="{05F6488D-77BD-2BC3-915A-FC7BCCBF16BC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743634" y="2015543"/>
                <a:ext cx="10872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3181" name="Ink 3180">
                <a:extLst>
                  <a:ext uri="{FF2B5EF4-FFF2-40B4-BE49-F238E27FC236}">
                    <a16:creationId xmlns:a16="http://schemas.microsoft.com/office/drawing/2014/main" id="{DFBEFD49-CDE5-A2B2-DCD5-6228AA49CD45}"/>
                  </a:ext>
                </a:extLst>
              </p14:cNvPr>
              <p14:cNvContentPartPr/>
              <p14:nvPr/>
            </p14:nvContentPartPr>
            <p14:xfrm>
              <a:off x="6850914" y="2102663"/>
              <a:ext cx="174240" cy="150840"/>
            </p14:xfrm>
          </p:contentPart>
        </mc:Choice>
        <mc:Fallback xmlns="">
          <p:pic>
            <p:nvPicPr>
              <p:cNvPr id="3181" name="Ink 3180">
                <a:extLst>
                  <a:ext uri="{FF2B5EF4-FFF2-40B4-BE49-F238E27FC236}">
                    <a16:creationId xmlns:a16="http://schemas.microsoft.com/office/drawing/2014/main" id="{DFBEFD49-CDE5-A2B2-DCD5-6228AA49CD45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841914" y="2094023"/>
                <a:ext cx="19188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195" name="Ink 3194">
                <a:extLst>
                  <a:ext uri="{FF2B5EF4-FFF2-40B4-BE49-F238E27FC236}">
                    <a16:creationId xmlns:a16="http://schemas.microsoft.com/office/drawing/2014/main" id="{696817E0-1DA6-3C02-D647-0502A46091E8}"/>
                  </a:ext>
                </a:extLst>
              </p14:cNvPr>
              <p14:cNvContentPartPr/>
              <p14:nvPr/>
            </p14:nvContentPartPr>
            <p14:xfrm>
              <a:off x="6530874" y="2909423"/>
              <a:ext cx="35640" cy="355320"/>
            </p14:xfrm>
          </p:contentPart>
        </mc:Choice>
        <mc:Fallback xmlns="">
          <p:pic>
            <p:nvPicPr>
              <p:cNvPr id="3195" name="Ink 3194">
                <a:extLst>
                  <a:ext uri="{FF2B5EF4-FFF2-40B4-BE49-F238E27FC236}">
                    <a16:creationId xmlns:a16="http://schemas.microsoft.com/office/drawing/2014/main" id="{696817E0-1DA6-3C02-D647-0502A46091E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522234" y="2900783"/>
                <a:ext cx="5328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3193" name="Ink 3192">
                <a:extLst>
                  <a:ext uri="{FF2B5EF4-FFF2-40B4-BE49-F238E27FC236}">
                    <a16:creationId xmlns:a16="http://schemas.microsoft.com/office/drawing/2014/main" id="{58BE082A-18B0-0EBC-CF0D-DB208D018C81}"/>
                  </a:ext>
                </a:extLst>
              </p14:cNvPr>
              <p14:cNvContentPartPr/>
              <p14:nvPr/>
            </p14:nvContentPartPr>
            <p14:xfrm>
              <a:off x="7248714" y="2871263"/>
              <a:ext cx="62280" cy="464760"/>
            </p14:xfrm>
          </p:contentPart>
        </mc:Choice>
        <mc:Fallback xmlns="">
          <p:pic>
            <p:nvPicPr>
              <p:cNvPr id="3193" name="Ink 3192">
                <a:extLst>
                  <a:ext uri="{FF2B5EF4-FFF2-40B4-BE49-F238E27FC236}">
                    <a16:creationId xmlns:a16="http://schemas.microsoft.com/office/drawing/2014/main" id="{58BE082A-18B0-0EBC-CF0D-DB208D018C81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239714" y="2862623"/>
                <a:ext cx="79920" cy="48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3183" name="Ink 3182">
                <a:extLst>
                  <a:ext uri="{FF2B5EF4-FFF2-40B4-BE49-F238E27FC236}">
                    <a16:creationId xmlns:a16="http://schemas.microsoft.com/office/drawing/2014/main" id="{7F7FCF8A-BB62-B159-EF60-F0B00EAE3F92}"/>
                  </a:ext>
                </a:extLst>
              </p14:cNvPr>
              <p14:cNvContentPartPr/>
              <p14:nvPr/>
            </p14:nvContentPartPr>
            <p14:xfrm>
              <a:off x="6285714" y="2361503"/>
              <a:ext cx="389160" cy="536040"/>
            </p14:xfrm>
          </p:contentPart>
        </mc:Choice>
        <mc:Fallback xmlns="">
          <p:pic>
            <p:nvPicPr>
              <p:cNvPr id="3183" name="Ink 3182">
                <a:extLst>
                  <a:ext uri="{FF2B5EF4-FFF2-40B4-BE49-F238E27FC236}">
                    <a16:creationId xmlns:a16="http://schemas.microsoft.com/office/drawing/2014/main" id="{7F7FCF8A-BB62-B159-EF60-F0B00EAE3F92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6276714" y="2352863"/>
                <a:ext cx="406800" cy="55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206" name="Ink 3205">
                <a:extLst>
                  <a:ext uri="{FF2B5EF4-FFF2-40B4-BE49-F238E27FC236}">
                    <a16:creationId xmlns:a16="http://schemas.microsoft.com/office/drawing/2014/main" id="{B2356152-7943-CC63-6F56-F11F03252542}"/>
                  </a:ext>
                </a:extLst>
              </p14:cNvPr>
              <p14:cNvContentPartPr/>
              <p14:nvPr/>
            </p14:nvContentPartPr>
            <p14:xfrm>
              <a:off x="6534474" y="2479943"/>
              <a:ext cx="268920" cy="229320"/>
            </p14:xfrm>
          </p:contentPart>
        </mc:Choice>
        <mc:Fallback xmlns="">
          <p:pic>
            <p:nvPicPr>
              <p:cNvPr id="3206" name="Ink 3205">
                <a:extLst>
                  <a:ext uri="{FF2B5EF4-FFF2-40B4-BE49-F238E27FC236}">
                    <a16:creationId xmlns:a16="http://schemas.microsoft.com/office/drawing/2014/main" id="{B2356152-7943-CC63-6F56-F11F03252542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6525834" y="2471303"/>
                <a:ext cx="286560" cy="24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186" name="Ink 3185">
                <a:extLst>
                  <a:ext uri="{FF2B5EF4-FFF2-40B4-BE49-F238E27FC236}">
                    <a16:creationId xmlns:a16="http://schemas.microsoft.com/office/drawing/2014/main" id="{3FBD1EDB-EDB7-2BE5-FB46-DA7028A1C4DC}"/>
                  </a:ext>
                </a:extLst>
              </p14:cNvPr>
              <p14:cNvContentPartPr/>
              <p14:nvPr/>
            </p14:nvContentPartPr>
            <p14:xfrm>
              <a:off x="6510714" y="2644463"/>
              <a:ext cx="350640" cy="434520"/>
            </p14:xfrm>
          </p:contentPart>
        </mc:Choice>
        <mc:Fallback xmlns="">
          <p:pic>
            <p:nvPicPr>
              <p:cNvPr id="3186" name="Ink 3185">
                <a:extLst>
                  <a:ext uri="{FF2B5EF4-FFF2-40B4-BE49-F238E27FC236}">
                    <a16:creationId xmlns:a16="http://schemas.microsoft.com/office/drawing/2014/main" id="{3FBD1EDB-EDB7-2BE5-FB46-DA7028A1C4D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6502074" y="2635823"/>
                <a:ext cx="368280" cy="45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188" name="Ink 3187">
                <a:extLst>
                  <a:ext uri="{FF2B5EF4-FFF2-40B4-BE49-F238E27FC236}">
                    <a16:creationId xmlns:a16="http://schemas.microsoft.com/office/drawing/2014/main" id="{B8AB9041-FBBC-720A-428F-467A1D816541}"/>
                  </a:ext>
                </a:extLst>
              </p14:cNvPr>
              <p14:cNvContentPartPr/>
              <p14:nvPr/>
            </p14:nvContentPartPr>
            <p14:xfrm>
              <a:off x="7019394" y="2271503"/>
              <a:ext cx="587520" cy="783000"/>
            </p14:xfrm>
          </p:contentPart>
        </mc:Choice>
        <mc:Fallback xmlns="">
          <p:pic>
            <p:nvPicPr>
              <p:cNvPr id="3188" name="Ink 3187">
                <a:extLst>
                  <a:ext uri="{FF2B5EF4-FFF2-40B4-BE49-F238E27FC236}">
                    <a16:creationId xmlns:a16="http://schemas.microsoft.com/office/drawing/2014/main" id="{B8AB9041-FBBC-720A-428F-467A1D816541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010754" y="2262503"/>
                <a:ext cx="605160" cy="80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207" name="Ink 3206">
                <a:extLst>
                  <a:ext uri="{FF2B5EF4-FFF2-40B4-BE49-F238E27FC236}">
                    <a16:creationId xmlns:a16="http://schemas.microsoft.com/office/drawing/2014/main" id="{CBA0F911-06B4-FA69-013E-611630C6908C}"/>
                  </a:ext>
                </a:extLst>
              </p14:cNvPr>
              <p14:cNvContentPartPr/>
              <p14:nvPr/>
            </p14:nvContentPartPr>
            <p14:xfrm>
              <a:off x="7172754" y="2622143"/>
              <a:ext cx="131760" cy="147240"/>
            </p14:xfrm>
          </p:contentPart>
        </mc:Choice>
        <mc:Fallback xmlns="">
          <p:pic>
            <p:nvPicPr>
              <p:cNvPr id="3207" name="Ink 3206">
                <a:extLst>
                  <a:ext uri="{FF2B5EF4-FFF2-40B4-BE49-F238E27FC236}">
                    <a16:creationId xmlns:a16="http://schemas.microsoft.com/office/drawing/2014/main" id="{CBA0F911-06B4-FA69-013E-611630C6908C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163754" y="2613503"/>
                <a:ext cx="14940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3205" name="Ink 3204">
                <a:extLst>
                  <a:ext uri="{FF2B5EF4-FFF2-40B4-BE49-F238E27FC236}">
                    <a16:creationId xmlns:a16="http://schemas.microsoft.com/office/drawing/2014/main" id="{4FAF7378-0AAE-F958-6EEF-110402509A17}"/>
                  </a:ext>
                </a:extLst>
              </p14:cNvPr>
              <p14:cNvContentPartPr/>
              <p14:nvPr/>
            </p14:nvContentPartPr>
            <p14:xfrm>
              <a:off x="6674514" y="2334143"/>
              <a:ext cx="554760" cy="246960"/>
            </p14:xfrm>
          </p:contentPart>
        </mc:Choice>
        <mc:Fallback xmlns="">
          <p:pic>
            <p:nvPicPr>
              <p:cNvPr id="3205" name="Ink 3204">
                <a:extLst>
                  <a:ext uri="{FF2B5EF4-FFF2-40B4-BE49-F238E27FC236}">
                    <a16:creationId xmlns:a16="http://schemas.microsoft.com/office/drawing/2014/main" id="{4FAF7378-0AAE-F958-6EEF-110402509A17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6665514" y="2325503"/>
                <a:ext cx="57240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3211" name="Ink 3210">
                <a:extLst>
                  <a:ext uri="{FF2B5EF4-FFF2-40B4-BE49-F238E27FC236}">
                    <a16:creationId xmlns:a16="http://schemas.microsoft.com/office/drawing/2014/main" id="{C0894843-7793-9E36-C319-BFBBF8961CAD}"/>
                  </a:ext>
                </a:extLst>
              </p14:cNvPr>
              <p14:cNvContentPartPr/>
              <p14:nvPr/>
            </p14:nvContentPartPr>
            <p14:xfrm>
              <a:off x="6225234" y="3549863"/>
              <a:ext cx="615960" cy="783720"/>
            </p14:xfrm>
          </p:contentPart>
        </mc:Choice>
        <mc:Fallback xmlns="">
          <p:pic>
            <p:nvPicPr>
              <p:cNvPr id="3211" name="Ink 3210">
                <a:extLst>
                  <a:ext uri="{FF2B5EF4-FFF2-40B4-BE49-F238E27FC236}">
                    <a16:creationId xmlns:a16="http://schemas.microsoft.com/office/drawing/2014/main" id="{C0894843-7793-9E36-C319-BFBBF8961CAD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6216234" y="3540863"/>
                <a:ext cx="633600" cy="80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336" name="Ink 3335">
                <a:extLst>
                  <a:ext uri="{FF2B5EF4-FFF2-40B4-BE49-F238E27FC236}">
                    <a16:creationId xmlns:a16="http://schemas.microsoft.com/office/drawing/2014/main" id="{3CBB486F-13F1-1439-5406-4B067CC03D06}"/>
                  </a:ext>
                </a:extLst>
              </p14:cNvPr>
              <p14:cNvContentPartPr/>
              <p14:nvPr/>
            </p14:nvContentPartPr>
            <p14:xfrm>
              <a:off x="8034594" y="2939663"/>
              <a:ext cx="199440" cy="1122480"/>
            </p14:xfrm>
          </p:contentPart>
        </mc:Choice>
        <mc:Fallback xmlns="">
          <p:pic>
            <p:nvPicPr>
              <p:cNvPr id="3336" name="Ink 3335">
                <a:extLst>
                  <a:ext uri="{FF2B5EF4-FFF2-40B4-BE49-F238E27FC236}">
                    <a16:creationId xmlns:a16="http://schemas.microsoft.com/office/drawing/2014/main" id="{3CBB486F-13F1-1439-5406-4B067CC03D06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025594" y="2930663"/>
                <a:ext cx="217080" cy="11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302" name="Ink 3301">
                <a:extLst>
                  <a:ext uri="{FF2B5EF4-FFF2-40B4-BE49-F238E27FC236}">
                    <a16:creationId xmlns:a16="http://schemas.microsoft.com/office/drawing/2014/main" id="{2DB6104E-FD7E-30C6-7099-FAB52E0CAD07}"/>
                  </a:ext>
                </a:extLst>
              </p14:cNvPr>
              <p14:cNvContentPartPr/>
              <p14:nvPr/>
            </p14:nvContentPartPr>
            <p14:xfrm>
              <a:off x="8626434" y="2935703"/>
              <a:ext cx="146520" cy="1102680"/>
            </p14:xfrm>
          </p:contentPart>
        </mc:Choice>
        <mc:Fallback xmlns="">
          <p:pic>
            <p:nvPicPr>
              <p:cNvPr id="3302" name="Ink 3301">
                <a:extLst>
                  <a:ext uri="{FF2B5EF4-FFF2-40B4-BE49-F238E27FC236}">
                    <a16:creationId xmlns:a16="http://schemas.microsoft.com/office/drawing/2014/main" id="{2DB6104E-FD7E-30C6-7099-FAB52E0CAD07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617434" y="2926703"/>
                <a:ext cx="164160" cy="11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304" name="Ink 3303">
                <a:extLst>
                  <a:ext uri="{FF2B5EF4-FFF2-40B4-BE49-F238E27FC236}">
                    <a16:creationId xmlns:a16="http://schemas.microsoft.com/office/drawing/2014/main" id="{16F1B6DD-8166-A323-A276-836F28E7D363}"/>
                  </a:ext>
                </a:extLst>
              </p14:cNvPr>
              <p14:cNvContentPartPr/>
              <p14:nvPr/>
            </p14:nvContentPartPr>
            <p14:xfrm>
              <a:off x="8120274" y="2310023"/>
              <a:ext cx="456120" cy="451080"/>
            </p14:xfrm>
          </p:contentPart>
        </mc:Choice>
        <mc:Fallback xmlns="">
          <p:pic>
            <p:nvPicPr>
              <p:cNvPr id="3304" name="Ink 3303">
                <a:extLst>
                  <a:ext uri="{FF2B5EF4-FFF2-40B4-BE49-F238E27FC236}">
                    <a16:creationId xmlns:a16="http://schemas.microsoft.com/office/drawing/2014/main" id="{16F1B6DD-8166-A323-A276-836F28E7D363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111274" y="2301383"/>
                <a:ext cx="47376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3328" name="Ink 3327">
                <a:extLst>
                  <a:ext uri="{FF2B5EF4-FFF2-40B4-BE49-F238E27FC236}">
                    <a16:creationId xmlns:a16="http://schemas.microsoft.com/office/drawing/2014/main" id="{21A62231-DA57-CB59-54D7-D47E0E495F64}"/>
                  </a:ext>
                </a:extLst>
              </p14:cNvPr>
              <p14:cNvContentPartPr/>
              <p14:nvPr/>
            </p14:nvContentPartPr>
            <p14:xfrm>
              <a:off x="2979834" y="3100943"/>
              <a:ext cx="859320" cy="57600"/>
            </p14:xfrm>
          </p:contentPart>
        </mc:Choice>
        <mc:Fallback xmlns="">
          <p:pic>
            <p:nvPicPr>
              <p:cNvPr id="3328" name="Ink 3327">
                <a:extLst>
                  <a:ext uri="{FF2B5EF4-FFF2-40B4-BE49-F238E27FC236}">
                    <a16:creationId xmlns:a16="http://schemas.microsoft.com/office/drawing/2014/main" id="{21A62231-DA57-CB59-54D7-D47E0E495F64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970834" y="3092303"/>
                <a:ext cx="876960" cy="7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3341" name="Ink 3340">
                <a:extLst>
                  <a:ext uri="{FF2B5EF4-FFF2-40B4-BE49-F238E27FC236}">
                    <a16:creationId xmlns:a16="http://schemas.microsoft.com/office/drawing/2014/main" id="{EBA931C3-63C9-40F7-E06D-B32B39815B5B}"/>
                  </a:ext>
                </a:extLst>
              </p14:cNvPr>
              <p14:cNvContentPartPr/>
              <p14:nvPr/>
            </p14:nvContentPartPr>
            <p14:xfrm>
              <a:off x="7538154" y="3096263"/>
              <a:ext cx="1322640" cy="84600"/>
            </p14:xfrm>
          </p:contentPart>
        </mc:Choice>
        <mc:Fallback xmlns="">
          <p:pic>
            <p:nvPicPr>
              <p:cNvPr id="3341" name="Ink 3340">
                <a:extLst>
                  <a:ext uri="{FF2B5EF4-FFF2-40B4-BE49-F238E27FC236}">
                    <a16:creationId xmlns:a16="http://schemas.microsoft.com/office/drawing/2014/main" id="{EBA931C3-63C9-40F7-E06D-B32B39815B5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7529514" y="3087263"/>
                <a:ext cx="1340280" cy="102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44" name="Group 3343">
            <a:extLst>
              <a:ext uri="{FF2B5EF4-FFF2-40B4-BE49-F238E27FC236}">
                <a16:creationId xmlns:a16="http://schemas.microsoft.com/office/drawing/2014/main" id="{757DA0DD-735E-34DD-16C5-E0C841580340}"/>
              </a:ext>
            </a:extLst>
          </p:cNvPr>
          <p:cNvGrpSpPr/>
          <p:nvPr/>
        </p:nvGrpSpPr>
        <p:grpSpPr>
          <a:xfrm>
            <a:off x="3149394" y="75863"/>
            <a:ext cx="5881320" cy="4359240"/>
            <a:chOff x="3149394" y="75863"/>
            <a:chExt cx="5881320" cy="4359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123" name="Ink 3122">
                  <a:extLst>
                    <a:ext uri="{FF2B5EF4-FFF2-40B4-BE49-F238E27FC236}">
                      <a16:creationId xmlns:a16="http://schemas.microsoft.com/office/drawing/2014/main" id="{E3CC20DE-EC10-8BCF-B30B-BFACC8027635}"/>
                    </a:ext>
                  </a:extLst>
                </p14:cNvPr>
                <p14:cNvContentPartPr/>
                <p14:nvPr/>
              </p14:nvContentPartPr>
              <p14:xfrm>
                <a:off x="5084754" y="3499463"/>
                <a:ext cx="227160" cy="935640"/>
              </p14:xfrm>
            </p:contentPart>
          </mc:Choice>
          <mc:Fallback xmlns="">
            <p:pic>
              <p:nvPicPr>
                <p:cNvPr id="3123" name="Ink 3122">
                  <a:extLst>
                    <a:ext uri="{FF2B5EF4-FFF2-40B4-BE49-F238E27FC236}">
                      <a16:creationId xmlns:a16="http://schemas.microsoft.com/office/drawing/2014/main" id="{E3CC20DE-EC10-8BCF-B30B-BFACC802763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076114" y="3490823"/>
                  <a:ext cx="244800" cy="9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3124" name="Ink 3123">
                  <a:extLst>
                    <a:ext uri="{FF2B5EF4-FFF2-40B4-BE49-F238E27FC236}">
                      <a16:creationId xmlns:a16="http://schemas.microsoft.com/office/drawing/2014/main" id="{BA48B2BD-8140-7A3F-424C-7760F9F331C7}"/>
                    </a:ext>
                  </a:extLst>
                </p14:cNvPr>
                <p14:cNvContentPartPr/>
                <p14:nvPr/>
              </p14:nvContentPartPr>
              <p14:xfrm>
                <a:off x="4007274" y="3611783"/>
                <a:ext cx="683280" cy="196920"/>
              </p14:xfrm>
            </p:contentPart>
          </mc:Choice>
          <mc:Fallback xmlns="">
            <p:pic>
              <p:nvPicPr>
                <p:cNvPr id="3124" name="Ink 3123">
                  <a:extLst>
                    <a:ext uri="{FF2B5EF4-FFF2-40B4-BE49-F238E27FC236}">
                      <a16:creationId xmlns:a16="http://schemas.microsoft.com/office/drawing/2014/main" id="{BA48B2BD-8140-7A3F-424C-7760F9F331C7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998274" y="3603143"/>
                  <a:ext cx="7009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3126" name="Ink 3125">
                  <a:extLst>
                    <a:ext uri="{FF2B5EF4-FFF2-40B4-BE49-F238E27FC236}">
                      <a16:creationId xmlns:a16="http://schemas.microsoft.com/office/drawing/2014/main" id="{73C8A086-4F71-7A64-5463-DCCA40E69493}"/>
                    </a:ext>
                  </a:extLst>
                </p14:cNvPr>
                <p14:cNvContentPartPr/>
                <p14:nvPr/>
              </p14:nvContentPartPr>
              <p14:xfrm>
                <a:off x="4508394" y="3826703"/>
                <a:ext cx="224640" cy="531000"/>
              </p14:xfrm>
            </p:contentPart>
          </mc:Choice>
          <mc:Fallback xmlns="">
            <p:pic>
              <p:nvPicPr>
                <p:cNvPr id="3126" name="Ink 3125">
                  <a:extLst>
                    <a:ext uri="{FF2B5EF4-FFF2-40B4-BE49-F238E27FC236}">
                      <a16:creationId xmlns:a16="http://schemas.microsoft.com/office/drawing/2014/main" id="{73C8A086-4F71-7A64-5463-DCCA40E6949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499754" y="3817703"/>
                  <a:ext cx="242280" cy="54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3128" name="Ink 3127">
                  <a:extLst>
                    <a:ext uri="{FF2B5EF4-FFF2-40B4-BE49-F238E27FC236}">
                      <a16:creationId xmlns:a16="http://schemas.microsoft.com/office/drawing/2014/main" id="{05FD0C56-32E3-EF47-2D29-708786EE92F9}"/>
                    </a:ext>
                  </a:extLst>
                </p14:cNvPr>
                <p14:cNvContentPartPr/>
                <p14:nvPr/>
              </p14:nvContentPartPr>
              <p14:xfrm>
                <a:off x="4172874" y="3744263"/>
                <a:ext cx="145080" cy="532080"/>
              </p14:xfrm>
            </p:contentPart>
          </mc:Choice>
          <mc:Fallback xmlns="">
            <p:pic>
              <p:nvPicPr>
                <p:cNvPr id="3128" name="Ink 3127">
                  <a:extLst>
                    <a:ext uri="{FF2B5EF4-FFF2-40B4-BE49-F238E27FC236}">
                      <a16:creationId xmlns:a16="http://schemas.microsoft.com/office/drawing/2014/main" id="{05FD0C56-32E3-EF47-2D29-708786EE92F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164234" y="3735623"/>
                  <a:ext cx="162720" cy="54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4769D21-586E-0276-1D66-02685E10B3BD}"/>
                    </a:ext>
                  </a:extLst>
                </p14:cNvPr>
                <p14:cNvContentPartPr/>
                <p14:nvPr/>
              </p14:nvContentPartPr>
              <p14:xfrm>
                <a:off x="4062354" y="1527383"/>
                <a:ext cx="398520" cy="1089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4769D21-586E-0276-1D66-02685E10B3B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053714" y="1518383"/>
                  <a:ext cx="416160" cy="110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5C5AA80-BC2E-0AC7-31B7-474EAEE301F0}"/>
                    </a:ext>
                  </a:extLst>
                </p14:cNvPr>
                <p14:cNvContentPartPr/>
                <p14:nvPr/>
              </p14:nvContentPartPr>
              <p14:xfrm>
                <a:off x="4538634" y="1705223"/>
                <a:ext cx="331560" cy="89280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5C5AA80-BC2E-0AC7-31B7-474EAEE301F0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529994" y="1696583"/>
                  <a:ext cx="349200" cy="91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C2E03A2-D182-5F5F-DE84-D97B3EBF530F}"/>
                    </a:ext>
                  </a:extLst>
                </p14:cNvPr>
                <p14:cNvContentPartPr/>
                <p14:nvPr/>
              </p14:nvContentPartPr>
              <p14:xfrm>
                <a:off x="4556274" y="2074583"/>
                <a:ext cx="103680" cy="19080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C2E03A2-D182-5F5F-DE84-D97B3EBF530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547634" y="2065943"/>
                  <a:ext cx="1213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3072" name="Ink 3071">
                  <a:extLst>
                    <a:ext uri="{FF2B5EF4-FFF2-40B4-BE49-F238E27FC236}">
                      <a16:creationId xmlns:a16="http://schemas.microsoft.com/office/drawing/2014/main" id="{136129C0-D335-5B6A-0647-FB7F30EEDD40}"/>
                    </a:ext>
                  </a:extLst>
                </p14:cNvPr>
                <p14:cNvContentPartPr/>
                <p14:nvPr/>
              </p14:nvContentPartPr>
              <p14:xfrm>
                <a:off x="4384914" y="2285543"/>
                <a:ext cx="144000" cy="48600"/>
              </p14:xfrm>
            </p:contentPart>
          </mc:Choice>
          <mc:Fallback xmlns="">
            <p:pic>
              <p:nvPicPr>
                <p:cNvPr id="3072" name="Ink 3071">
                  <a:extLst>
                    <a:ext uri="{FF2B5EF4-FFF2-40B4-BE49-F238E27FC236}">
                      <a16:creationId xmlns:a16="http://schemas.microsoft.com/office/drawing/2014/main" id="{136129C0-D335-5B6A-0647-FB7F30EEDD4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376274" y="2276543"/>
                  <a:ext cx="16164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3074" name="Ink 3073">
                  <a:extLst>
                    <a:ext uri="{FF2B5EF4-FFF2-40B4-BE49-F238E27FC236}">
                      <a16:creationId xmlns:a16="http://schemas.microsoft.com/office/drawing/2014/main" id="{EEBC2731-9AE9-8E26-00A3-CC488E479F23}"/>
                    </a:ext>
                  </a:extLst>
                </p14:cNvPr>
                <p14:cNvContentPartPr/>
                <p14:nvPr/>
              </p14:nvContentPartPr>
              <p14:xfrm>
                <a:off x="4309314" y="1980263"/>
                <a:ext cx="186840" cy="37440"/>
              </p14:xfrm>
            </p:contentPart>
          </mc:Choice>
          <mc:Fallback xmlns="">
            <p:pic>
              <p:nvPicPr>
                <p:cNvPr id="3074" name="Ink 3073">
                  <a:extLst>
                    <a:ext uri="{FF2B5EF4-FFF2-40B4-BE49-F238E27FC236}">
                      <a16:creationId xmlns:a16="http://schemas.microsoft.com/office/drawing/2014/main" id="{EEBC2731-9AE9-8E26-00A3-CC488E479F2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300674" y="1971623"/>
                  <a:ext cx="2044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3075" name="Ink 3074">
                  <a:extLst>
                    <a:ext uri="{FF2B5EF4-FFF2-40B4-BE49-F238E27FC236}">
                      <a16:creationId xmlns:a16="http://schemas.microsoft.com/office/drawing/2014/main" id="{EDB0090B-5FFB-2A8C-F188-92FDEEE084D3}"/>
                    </a:ext>
                  </a:extLst>
                </p14:cNvPr>
                <p14:cNvContentPartPr/>
                <p14:nvPr/>
              </p14:nvContentPartPr>
              <p14:xfrm>
                <a:off x="4422714" y="2010143"/>
                <a:ext cx="59040" cy="75240"/>
              </p14:xfrm>
            </p:contentPart>
          </mc:Choice>
          <mc:Fallback xmlns="">
            <p:pic>
              <p:nvPicPr>
                <p:cNvPr id="3075" name="Ink 3074">
                  <a:extLst>
                    <a:ext uri="{FF2B5EF4-FFF2-40B4-BE49-F238E27FC236}">
                      <a16:creationId xmlns:a16="http://schemas.microsoft.com/office/drawing/2014/main" id="{EDB0090B-5FFB-2A8C-F188-92FDEEE084D3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413714" y="2001503"/>
                  <a:ext cx="766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3077" name="Ink 3076">
                  <a:extLst>
                    <a:ext uri="{FF2B5EF4-FFF2-40B4-BE49-F238E27FC236}">
                      <a16:creationId xmlns:a16="http://schemas.microsoft.com/office/drawing/2014/main" id="{CBDFE120-863B-E832-89C0-FD23EE268A12}"/>
                    </a:ext>
                  </a:extLst>
                </p14:cNvPr>
                <p14:cNvContentPartPr/>
                <p14:nvPr/>
              </p14:nvContentPartPr>
              <p14:xfrm>
                <a:off x="4304634" y="1879823"/>
                <a:ext cx="126360" cy="64440"/>
              </p14:xfrm>
            </p:contentPart>
          </mc:Choice>
          <mc:Fallback xmlns="">
            <p:pic>
              <p:nvPicPr>
                <p:cNvPr id="3077" name="Ink 3076">
                  <a:extLst>
                    <a:ext uri="{FF2B5EF4-FFF2-40B4-BE49-F238E27FC236}">
                      <a16:creationId xmlns:a16="http://schemas.microsoft.com/office/drawing/2014/main" id="{CBDFE120-863B-E832-89C0-FD23EE268A1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295634" y="1871183"/>
                  <a:ext cx="1440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3078" name="Ink 3077">
                  <a:extLst>
                    <a:ext uri="{FF2B5EF4-FFF2-40B4-BE49-F238E27FC236}">
                      <a16:creationId xmlns:a16="http://schemas.microsoft.com/office/drawing/2014/main" id="{B66A0B5B-0BE2-E3BD-B5E7-B0F755B0C9D4}"/>
                    </a:ext>
                  </a:extLst>
                </p14:cNvPr>
                <p14:cNvContentPartPr/>
                <p14:nvPr/>
              </p14:nvContentPartPr>
              <p14:xfrm>
                <a:off x="4672194" y="1993943"/>
                <a:ext cx="111240" cy="16560"/>
              </p14:xfrm>
            </p:contentPart>
          </mc:Choice>
          <mc:Fallback xmlns="">
            <p:pic>
              <p:nvPicPr>
                <p:cNvPr id="3078" name="Ink 3077">
                  <a:extLst>
                    <a:ext uri="{FF2B5EF4-FFF2-40B4-BE49-F238E27FC236}">
                      <a16:creationId xmlns:a16="http://schemas.microsoft.com/office/drawing/2014/main" id="{B66A0B5B-0BE2-E3BD-B5E7-B0F755B0C9D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663554" y="1985303"/>
                  <a:ext cx="1288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3084" name="Ink 3083">
                  <a:extLst>
                    <a:ext uri="{FF2B5EF4-FFF2-40B4-BE49-F238E27FC236}">
                      <a16:creationId xmlns:a16="http://schemas.microsoft.com/office/drawing/2014/main" id="{08E41B1D-AE18-C384-755A-B98F450791E5}"/>
                    </a:ext>
                  </a:extLst>
                </p14:cNvPr>
                <p14:cNvContentPartPr/>
                <p14:nvPr/>
              </p14:nvContentPartPr>
              <p14:xfrm>
                <a:off x="4729794" y="1996823"/>
                <a:ext cx="43920" cy="107280"/>
              </p14:xfrm>
            </p:contentPart>
          </mc:Choice>
          <mc:Fallback xmlns="">
            <p:pic>
              <p:nvPicPr>
                <p:cNvPr id="3084" name="Ink 3083">
                  <a:extLst>
                    <a:ext uri="{FF2B5EF4-FFF2-40B4-BE49-F238E27FC236}">
                      <a16:creationId xmlns:a16="http://schemas.microsoft.com/office/drawing/2014/main" id="{08E41B1D-AE18-C384-755A-B98F450791E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721154" y="1987823"/>
                  <a:ext cx="615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3086" name="Ink 3085">
                  <a:extLst>
                    <a:ext uri="{FF2B5EF4-FFF2-40B4-BE49-F238E27FC236}">
                      <a16:creationId xmlns:a16="http://schemas.microsoft.com/office/drawing/2014/main" id="{F957AAEF-A6AD-BC93-77F5-E2F6C597D85A}"/>
                    </a:ext>
                  </a:extLst>
                </p14:cNvPr>
                <p14:cNvContentPartPr/>
                <p14:nvPr/>
              </p14:nvContentPartPr>
              <p14:xfrm>
                <a:off x="4708194" y="1893863"/>
                <a:ext cx="135360" cy="54720"/>
              </p14:xfrm>
            </p:contentPart>
          </mc:Choice>
          <mc:Fallback xmlns="">
            <p:pic>
              <p:nvPicPr>
                <p:cNvPr id="3086" name="Ink 3085">
                  <a:extLst>
                    <a:ext uri="{FF2B5EF4-FFF2-40B4-BE49-F238E27FC236}">
                      <a16:creationId xmlns:a16="http://schemas.microsoft.com/office/drawing/2014/main" id="{F957AAEF-A6AD-BC93-77F5-E2F6C597D85A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699554" y="1884863"/>
                  <a:ext cx="15300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3107" name="Ink 3106">
                  <a:extLst>
                    <a:ext uri="{FF2B5EF4-FFF2-40B4-BE49-F238E27FC236}">
                      <a16:creationId xmlns:a16="http://schemas.microsoft.com/office/drawing/2014/main" id="{07CF311E-9E2D-29C8-46DC-802F84299E28}"/>
                    </a:ext>
                  </a:extLst>
                </p14:cNvPr>
                <p14:cNvContentPartPr/>
                <p14:nvPr/>
              </p14:nvContentPartPr>
              <p14:xfrm>
                <a:off x="4594074" y="2540423"/>
                <a:ext cx="25560" cy="192960"/>
              </p14:xfrm>
            </p:contentPart>
          </mc:Choice>
          <mc:Fallback xmlns="">
            <p:pic>
              <p:nvPicPr>
                <p:cNvPr id="3107" name="Ink 3106">
                  <a:extLst>
                    <a:ext uri="{FF2B5EF4-FFF2-40B4-BE49-F238E27FC236}">
                      <a16:creationId xmlns:a16="http://schemas.microsoft.com/office/drawing/2014/main" id="{07CF311E-9E2D-29C8-46DC-802F84299E28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585434" y="2531423"/>
                  <a:ext cx="4320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3108" name="Ink 3107">
                  <a:extLst>
                    <a:ext uri="{FF2B5EF4-FFF2-40B4-BE49-F238E27FC236}">
                      <a16:creationId xmlns:a16="http://schemas.microsoft.com/office/drawing/2014/main" id="{508D0401-E8C9-3E0B-F4C4-F6F7381D934D}"/>
                    </a:ext>
                  </a:extLst>
                </p14:cNvPr>
                <p14:cNvContentPartPr/>
                <p14:nvPr/>
              </p14:nvContentPartPr>
              <p14:xfrm>
                <a:off x="4342434" y="2678303"/>
                <a:ext cx="279720" cy="208800"/>
              </p14:xfrm>
            </p:contentPart>
          </mc:Choice>
          <mc:Fallback xmlns="">
            <p:pic>
              <p:nvPicPr>
                <p:cNvPr id="3108" name="Ink 3107">
                  <a:extLst>
                    <a:ext uri="{FF2B5EF4-FFF2-40B4-BE49-F238E27FC236}">
                      <a16:creationId xmlns:a16="http://schemas.microsoft.com/office/drawing/2014/main" id="{508D0401-E8C9-3E0B-F4C4-F6F7381D934D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333794" y="2669663"/>
                  <a:ext cx="29736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3110" name="Ink 3109">
                  <a:extLst>
                    <a:ext uri="{FF2B5EF4-FFF2-40B4-BE49-F238E27FC236}">
                      <a16:creationId xmlns:a16="http://schemas.microsoft.com/office/drawing/2014/main" id="{2E69B35D-879E-B140-E9DD-8C399988A4E8}"/>
                    </a:ext>
                  </a:extLst>
                </p14:cNvPr>
                <p14:cNvContentPartPr/>
                <p14:nvPr/>
              </p14:nvContentPartPr>
              <p14:xfrm>
                <a:off x="4634394" y="2636543"/>
                <a:ext cx="184320" cy="225000"/>
              </p14:xfrm>
            </p:contentPart>
          </mc:Choice>
          <mc:Fallback xmlns="">
            <p:pic>
              <p:nvPicPr>
                <p:cNvPr id="3110" name="Ink 3109">
                  <a:extLst>
                    <a:ext uri="{FF2B5EF4-FFF2-40B4-BE49-F238E27FC236}">
                      <a16:creationId xmlns:a16="http://schemas.microsoft.com/office/drawing/2014/main" id="{2E69B35D-879E-B140-E9DD-8C399988A4E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625754" y="2627903"/>
                  <a:ext cx="2019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3113" name="Ink 3112">
                  <a:extLst>
                    <a:ext uri="{FF2B5EF4-FFF2-40B4-BE49-F238E27FC236}">
                      <a16:creationId xmlns:a16="http://schemas.microsoft.com/office/drawing/2014/main" id="{BAF10A6D-2A4C-0EC1-B4D1-A2D3BCDDEDDF}"/>
                    </a:ext>
                  </a:extLst>
                </p14:cNvPr>
                <p14:cNvContentPartPr/>
                <p14:nvPr/>
              </p14:nvContentPartPr>
              <p14:xfrm>
                <a:off x="4070274" y="2879543"/>
                <a:ext cx="43200" cy="393480"/>
              </p14:xfrm>
            </p:contentPart>
          </mc:Choice>
          <mc:Fallback xmlns="">
            <p:pic>
              <p:nvPicPr>
                <p:cNvPr id="3113" name="Ink 3112">
                  <a:extLst>
                    <a:ext uri="{FF2B5EF4-FFF2-40B4-BE49-F238E27FC236}">
                      <a16:creationId xmlns:a16="http://schemas.microsoft.com/office/drawing/2014/main" id="{BAF10A6D-2A4C-0EC1-B4D1-A2D3BCDDEDDF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061274" y="2870543"/>
                  <a:ext cx="6084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3149" name="Ink 3148">
                  <a:extLst>
                    <a:ext uri="{FF2B5EF4-FFF2-40B4-BE49-F238E27FC236}">
                      <a16:creationId xmlns:a16="http://schemas.microsoft.com/office/drawing/2014/main" id="{4D0A938A-1124-7DA0-71ED-E47B990E7661}"/>
                    </a:ext>
                  </a:extLst>
                </p14:cNvPr>
                <p14:cNvContentPartPr/>
                <p14:nvPr/>
              </p14:nvContentPartPr>
              <p14:xfrm>
                <a:off x="6447714" y="1795583"/>
                <a:ext cx="740880" cy="594360"/>
              </p14:xfrm>
            </p:contentPart>
          </mc:Choice>
          <mc:Fallback xmlns="">
            <p:pic>
              <p:nvPicPr>
                <p:cNvPr id="3149" name="Ink 3148">
                  <a:extLst>
                    <a:ext uri="{FF2B5EF4-FFF2-40B4-BE49-F238E27FC236}">
                      <a16:creationId xmlns:a16="http://schemas.microsoft.com/office/drawing/2014/main" id="{4D0A938A-1124-7DA0-71ED-E47B990E7661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439074" y="1786943"/>
                  <a:ext cx="758520" cy="61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3150" name="Ink 3149">
                  <a:extLst>
                    <a:ext uri="{FF2B5EF4-FFF2-40B4-BE49-F238E27FC236}">
                      <a16:creationId xmlns:a16="http://schemas.microsoft.com/office/drawing/2014/main" id="{0C0D30AF-23A1-67E5-438D-CA407523E04E}"/>
                    </a:ext>
                  </a:extLst>
                </p14:cNvPr>
                <p14:cNvContentPartPr/>
                <p14:nvPr/>
              </p14:nvContentPartPr>
              <p14:xfrm>
                <a:off x="7067274" y="1716743"/>
                <a:ext cx="146880" cy="239760"/>
              </p14:xfrm>
            </p:contentPart>
          </mc:Choice>
          <mc:Fallback xmlns="">
            <p:pic>
              <p:nvPicPr>
                <p:cNvPr id="3150" name="Ink 3149">
                  <a:extLst>
                    <a:ext uri="{FF2B5EF4-FFF2-40B4-BE49-F238E27FC236}">
                      <a16:creationId xmlns:a16="http://schemas.microsoft.com/office/drawing/2014/main" id="{0C0D30AF-23A1-67E5-438D-CA407523E04E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7058634" y="1708103"/>
                  <a:ext cx="16452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3151" name="Ink 3150">
                  <a:extLst>
                    <a:ext uri="{FF2B5EF4-FFF2-40B4-BE49-F238E27FC236}">
                      <a16:creationId xmlns:a16="http://schemas.microsoft.com/office/drawing/2014/main" id="{2FD9944D-D1C2-BDEA-2B99-D090CCC717E0}"/>
                    </a:ext>
                  </a:extLst>
                </p14:cNvPr>
                <p14:cNvContentPartPr/>
                <p14:nvPr/>
              </p14:nvContentPartPr>
              <p14:xfrm>
                <a:off x="7175634" y="1954343"/>
                <a:ext cx="10440" cy="142920"/>
              </p14:xfrm>
            </p:contentPart>
          </mc:Choice>
          <mc:Fallback xmlns="">
            <p:pic>
              <p:nvPicPr>
                <p:cNvPr id="3151" name="Ink 3150">
                  <a:extLst>
                    <a:ext uri="{FF2B5EF4-FFF2-40B4-BE49-F238E27FC236}">
                      <a16:creationId xmlns:a16="http://schemas.microsoft.com/office/drawing/2014/main" id="{2FD9944D-D1C2-BDEA-2B99-D090CCC717E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7166994" y="1945343"/>
                  <a:ext cx="2808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3153" name="Ink 3152">
                  <a:extLst>
                    <a:ext uri="{FF2B5EF4-FFF2-40B4-BE49-F238E27FC236}">
                      <a16:creationId xmlns:a16="http://schemas.microsoft.com/office/drawing/2014/main" id="{EFC21D20-15AB-C48C-CAC4-C8DD532575FF}"/>
                    </a:ext>
                  </a:extLst>
                </p14:cNvPr>
                <p14:cNvContentPartPr/>
                <p14:nvPr/>
              </p14:nvContentPartPr>
              <p14:xfrm>
                <a:off x="6450234" y="1657343"/>
                <a:ext cx="133920" cy="124560"/>
              </p14:xfrm>
            </p:contentPart>
          </mc:Choice>
          <mc:Fallback xmlns="">
            <p:pic>
              <p:nvPicPr>
                <p:cNvPr id="3153" name="Ink 3152">
                  <a:extLst>
                    <a:ext uri="{FF2B5EF4-FFF2-40B4-BE49-F238E27FC236}">
                      <a16:creationId xmlns:a16="http://schemas.microsoft.com/office/drawing/2014/main" id="{EFC21D20-15AB-C48C-CAC4-C8DD532575F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441594" y="1648343"/>
                  <a:ext cx="1515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3156" name="Ink 3155">
                  <a:extLst>
                    <a:ext uri="{FF2B5EF4-FFF2-40B4-BE49-F238E27FC236}">
                      <a16:creationId xmlns:a16="http://schemas.microsoft.com/office/drawing/2014/main" id="{DF72F151-49D6-3B8D-0CBE-8E525B4BD280}"/>
                    </a:ext>
                  </a:extLst>
                </p14:cNvPr>
                <p14:cNvContentPartPr/>
                <p14:nvPr/>
              </p14:nvContentPartPr>
              <p14:xfrm>
                <a:off x="6362034" y="1502543"/>
                <a:ext cx="230040" cy="785160"/>
              </p14:xfrm>
            </p:contentPart>
          </mc:Choice>
          <mc:Fallback xmlns="">
            <p:pic>
              <p:nvPicPr>
                <p:cNvPr id="3156" name="Ink 3155">
                  <a:extLst>
                    <a:ext uri="{FF2B5EF4-FFF2-40B4-BE49-F238E27FC236}">
                      <a16:creationId xmlns:a16="http://schemas.microsoft.com/office/drawing/2014/main" id="{DF72F151-49D6-3B8D-0CBE-8E525B4BD280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353394" y="1493903"/>
                  <a:ext cx="247680" cy="80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0906AF11-C072-AE52-9CC2-9282F30FE4C0}"/>
                    </a:ext>
                  </a:extLst>
                </p14:cNvPr>
                <p14:cNvContentPartPr/>
                <p14:nvPr/>
              </p14:nvContentPartPr>
              <p14:xfrm>
                <a:off x="6614034" y="1610543"/>
                <a:ext cx="306000" cy="389880"/>
              </p14:xfrm>
            </p:contentPart>
          </mc:Choice>
          <mc:Fallback xmlns=""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0906AF11-C072-AE52-9CC2-9282F30FE4C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605034" y="1601903"/>
                  <a:ext cx="3236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3158" name="Ink 3157">
                  <a:extLst>
                    <a:ext uri="{FF2B5EF4-FFF2-40B4-BE49-F238E27FC236}">
                      <a16:creationId xmlns:a16="http://schemas.microsoft.com/office/drawing/2014/main" id="{D0748450-BB94-3E5B-0877-A85D1998E940}"/>
                    </a:ext>
                  </a:extLst>
                </p14:cNvPr>
                <p14:cNvContentPartPr/>
                <p14:nvPr/>
              </p14:nvContentPartPr>
              <p14:xfrm>
                <a:off x="6913554" y="1596863"/>
                <a:ext cx="88920" cy="478080"/>
              </p14:xfrm>
            </p:contentPart>
          </mc:Choice>
          <mc:Fallback xmlns="">
            <p:pic>
              <p:nvPicPr>
                <p:cNvPr id="3158" name="Ink 3157">
                  <a:extLst>
                    <a:ext uri="{FF2B5EF4-FFF2-40B4-BE49-F238E27FC236}">
                      <a16:creationId xmlns:a16="http://schemas.microsoft.com/office/drawing/2014/main" id="{D0748450-BB94-3E5B-0877-A85D1998E94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904554" y="1588223"/>
                  <a:ext cx="106560" cy="4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3159" name="Ink 3158">
                  <a:extLst>
                    <a:ext uri="{FF2B5EF4-FFF2-40B4-BE49-F238E27FC236}">
                      <a16:creationId xmlns:a16="http://schemas.microsoft.com/office/drawing/2014/main" id="{1784875E-E007-199A-38ED-F646F82A4100}"/>
                    </a:ext>
                  </a:extLst>
                </p14:cNvPr>
                <p14:cNvContentPartPr/>
                <p14:nvPr/>
              </p14:nvContentPartPr>
              <p14:xfrm>
                <a:off x="6961434" y="1610903"/>
                <a:ext cx="121320" cy="323640"/>
              </p14:xfrm>
            </p:contentPart>
          </mc:Choice>
          <mc:Fallback xmlns="">
            <p:pic>
              <p:nvPicPr>
                <p:cNvPr id="3159" name="Ink 3158">
                  <a:extLst>
                    <a:ext uri="{FF2B5EF4-FFF2-40B4-BE49-F238E27FC236}">
                      <a16:creationId xmlns:a16="http://schemas.microsoft.com/office/drawing/2014/main" id="{1784875E-E007-199A-38ED-F646F82A4100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952794" y="1602263"/>
                  <a:ext cx="138960" cy="34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3161" name="Ink 3160">
                  <a:extLst>
                    <a:ext uri="{FF2B5EF4-FFF2-40B4-BE49-F238E27FC236}">
                      <a16:creationId xmlns:a16="http://schemas.microsoft.com/office/drawing/2014/main" id="{5FBE448E-4C45-AD12-5738-C958F31808BF}"/>
                    </a:ext>
                  </a:extLst>
                </p14:cNvPr>
                <p14:cNvContentPartPr/>
                <p14:nvPr/>
              </p14:nvContentPartPr>
              <p14:xfrm>
                <a:off x="6593154" y="1347383"/>
                <a:ext cx="754200" cy="736200"/>
              </p14:xfrm>
            </p:contentPart>
          </mc:Choice>
          <mc:Fallback xmlns="">
            <p:pic>
              <p:nvPicPr>
                <p:cNvPr id="3161" name="Ink 3160">
                  <a:extLst>
                    <a:ext uri="{FF2B5EF4-FFF2-40B4-BE49-F238E27FC236}">
                      <a16:creationId xmlns:a16="http://schemas.microsoft.com/office/drawing/2014/main" id="{5FBE448E-4C45-AD12-5738-C958F31808B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584514" y="1338383"/>
                  <a:ext cx="771840" cy="75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3163" name="Ink 3162">
                  <a:extLst>
                    <a:ext uri="{FF2B5EF4-FFF2-40B4-BE49-F238E27FC236}">
                      <a16:creationId xmlns:a16="http://schemas.microsoft.com/office/drawing/2014/main" id="{81760CB2-9CD0-91F7-3C82-94A10CD42EC5}"/>
                    </a:ext>
                  </a:extLst>
                </p14:cNvPr>
                <p14:cNvContentPartPr/>
                <p14:nvPr/>
              </p14:nvContentPartPr>
              <p14:xfrm>
                <a:off x="6444474" y="1906103"/>
                <a:ext cx="265680" cy="244800"/>
              </p14:xfrm>
            </p:contentPart>
          </mc:Choice>
          <mc:Fallback xmlns="">
            <p:pic>
              <p:nvPicPr>
                <p:cNvPr id="3163" name="Ink 3162">
                  <a:extLst>
                    <a:ext uri="{FF2B5EF4-FFF2-40B4-BE49-F238E27FC236}">
                      <a16:creationId xmlns:a16="http://schemas.microsoft.com/office/drawing/2014/main" id="{81760CB2-9CD0-91F7-3C82-94A10CD42EC5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435474" y="1897103"/>
                  <a:ext cx="28332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3164" name="Ink 3163">
                  <a:extLst>
                    <a:ext uri="{FF2B5EF4-FFF2-40B4-BE49-F238E27FC236}">
                      <a16:creationId xmlns:a16="http://schemas.microsoft.com/office/drawing/2014/main" id="{875E2D87-0B40-9482-2E90-B163B0D1339C}"/>
                    </a:ext>
                  </a:extLst>
                </p14:cNvPr>
                <p14:cNvContentPartPr/>
                <p14:nvPr/>
              </p14:nvContentPartPr>
              <p14:xfrm>
                <a:off x="6721314" y="1777583"/>
                <a:ext cx="279720" cy="255240"/>
              </p14:xfrm>
            </p:contentPart>
          </mc:Choice>
          <mc:Fallback xmlns="">
            <p:pic>
              <p:nvPicPr>
                <p:cNvPr id="3164" name="Ink 3163">
                  <a:extLst>
                    <a:ext uri="{FF2B5EF4-FFF2-40B4-BE49-F238E27FC236}">
                      <a16:creationId xmlns:a16="http://schemas.microsoft.com/office/drawing/2014/main" id="{875E2D87-0B40-9482-2E90-B163B0D1339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712314" y="1768943"/>
                  <a:ext cx="29736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166" name="Ink 3165">
                  <a:extLst>
                    <a:ext uri="{FF2B5EF4-FFF2-40B4-BE49-F238E27FC236}">
                      <a16:creationId xmlns:a16="http://schemas.microsoft.com/office/drawing/2014/main" id="{A2444615-0E9E-B3D2-07FA-F203ED2C93A8}"/>
                    </a:ext>
                  </a:extLst>
                </p14:cNvPr>
                <p14:cNvContentPartPr/>
                <p14:nvPr/>
              </p14:nvContentPartPr>
              <p14:xfrm>
                <a:off x="6533394" y="2032103"/>
                <a:ext cx="56880" cy="62640"/>
              </p14:xfrm>
            </p:contentPart>
          </mc:Choice>
          <mc:Fallback xmlns="">
            <p:pic>
              <p:nvPicPr>
                <p:cNvPr id="3166" name="Ink 3165">
                  <a:extLst>
                    <a:ext uri="{FF2B5EF4-FFF2-40B4-BE49-F238E27FC236}">
                      <a16:creationId xmlns:a16="http://schemas.microsoft.com/office/drawing/2014/main" id="{A2444615-0E9E-B3D2-07FA-F203ED2C93A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524394" y="2023463"/>
                  <a:ext cx="745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3173" name="Ink 3172">
                  <a:extLst>
                    <a:ext uri="{FF2B5EF4-FFF2-40B4-BE49-F238E27FC236}">
                      <a16:creationId xmlns:a16="http://schemas.microsoft.com/office/drawing/2014/main" id="{D170BC4D-171D-0972-4A0C-4BEAE19B918E}"/>
                    </a:ext>
                  </a:extLst>
                </p14:cNvPr>
                <p14:cNvContentPartPr/>
                <p14:nvPr/>
              </p14:nvContentPartPr>
              <p14:xfrm>
                <a:off x="6772794" y="1928063"/>
                <a:ext cx="76680" cy="64440"/>
              </p14:xfrm>
            </p:contentPart>
          </mc:Choice>
          <mc:Fallback xmlns="">
            <p:pic>
              <p:nvPicPr>
                <p:cNvPr id="3173" name="Ink 3172">
                  <a:extLst>
                    <a:ext uri="{FF2B5EF4-FFF2-40B4-BE49-F238E27FC236}">
                      <a16:creationId xmlns:a16="http://schemas.microsoft.com/office/drawing/2014/main" id="{D170BC4D-171D-0972-4A0C-4BEAE19B918E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763794" y="1919423"/>
                  <a:ext cx="943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3174" name="Ink 3173">
                  <a:extLst>
                    <a:ext uri="{FF2B5EF4-FFF2-40B4-BE49-F238E27FC236}">
                      <a16:creationId xmlns:a16="http://schemas.microsoft.com/office/drawing/2014/main" id="{53D61D2A-4724-89E7-4AD2-20F60093087C}"/>
                    </a:ext>
                  </a:extLst>
                </p14:cNvPr>
                <p14:cNvContentPartPr/>
                <p14:nvPr/>
              </p14:nvContentPartPr>
              <p14:xfrm>
                <a:off x="6724194" y="1691183"/>
                <a:ext cx="181080" cy="24840"/>
              </p14:xfrm>
            </p:contentPart>
          </mc:Choice>
          <mc:Fallback xmlns="">
            <p:pic>
              <p:nvPicPr>
                <p:cNvPr id="3174" name="Ink 3173">
                  <a:extLst>
                    <a:ext uri="{FF2B5EF4-FFF2-40B4-BE49-F238E27FC236}">
                      <a16:creationId xmlns:a16="http://schemas.microsoft.com/office/drawing/2014/main" id="{53D61D2A-4724-89E7-4AD2-20F60093087C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715194" y="1682183"/>
                  <a:ext cx="1987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3175" name="Ink 3174">
                  <a:extLst>
                    <a:ext uri="{FF2B5EF4-FFF2-40B4-BE49-F238E27FC236}">
                      <a16:creationId xmlns:a16="http://schemas.microsoft.com/office/drawing/2014/main" id="{68743648-5EB3-2707-BBC7-72D8CA3A1576}"/>
                    </a:ext>
                  </a:extLst>
                </p14:cNvPr>
                <p14:cNvContentPartPr/>
                <p14:nvPr/>
              </p14:nvContentPartPr>
              <p14:xfrm>
                <a:off x="6371754" y="1809623"/>
                <a:ext cx="129240" cy="144360"/>
              </p14:xfrm>
            </p:contentPart>
          </mc:Choice>
          <mc:Fallback xmlns="">
            <p:pic>
              <p:nvPicPr>
                <p:cNvPr id="3175" name="Ink 3174">
                  <a:extLst>
                    <a:ext uri="{FF2B5EF4-FFF2-40B4-BE49-F238E27FC236}">
                      <a16:creationId xmlns:a16="http://schemas.microsoft.com/office/drawing/2014/main" id="{68743648-5EB3-2707-BBC7-72D8CA3A157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363114" y="1800983"/>
                  <a:ext cx="1468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3222" name="Ink 3221">
                  <a:extLst>
                    <a:ext uri="{FF2B5EF4-FFF2-40B4-BE49-F238E27FC236}">
                      <a16:creationId xmlns:a16="http://schemas.microsoft.com/office/drawing/2014/main" id="{E68DE7CC-E8E8-9145-FB1F-7A8A83BBF72E}"/>
                    </a:ext>
                  </a:extLst>
                </p14:cNvPr>
                <p14:cNvContentPartPr/>
                <p14:nvPr/>
              </p14:nvContentPartPr>
              <p14:xfrm>
                <a:off x="4838514" y="4107503"/>
                <a:ext cx="133920" cy="16560"/>
              </p14:xfrm>
            </p:contentPart>
          </mc:Choice>
          <mc:Fallback xmlns="">
            <p:pic>
              <p:nvPicPr>
                <p:cNvPr id="3222" name="Ink 3221">
                  <a:extLst>
                    <a:ext uri="{FF2B5EF4-FFF2-40B4-BE49-F238E27FC236}">
                      <a16:creationId xmlns:a16="http://schemas.microsoft.com/office/drawing/2014/main" id="{E68DE7CC-E8E8-9145-FB1F-7A8A83BBF72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829514" y="4098863"/>
                  <a:ext cx="1515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3223" name="Ink 3222">
                  <a:extLst>
                    <a:ext uri="{FF2B5EF4-FFF2-40B4-BE49-F238E27FC236}">
                      <a16:creationId xmlns:a16="http://schemas.microsoft.com/office/drawing/2014/main" id="{C7BF4B36-E36C-C9E0-429A-5072BF29B9C4}"/>
                    </a:ext>
                  </a:extLst>
                </p14:cNvPr>
                <p14:cNvContentPartPr/>
                <p14:nvPr/>
              </p14:nvContentPartPr>
              <p14:xfrm>
                <a:off x="4856154" y="4171583"/>
                <a:ext cx="133920" cy="10440"/>
              </p14:xfrm>
            </p:contentPart>
          </mc:Choice>
          <mc:Fallback xmlns="">
            <p:pic>
              <p:nvPicPr>
                <p:cNvPr id="3223" name="Ink 3222">
                  <a:extLst>
                    <a:ext uri="{FF2B5EF4-FFF2-40B4-BE49-F238E27FC236}">
                      <a16:creationId xmlns:a16="http://schemas.microsoft.com/office/drawing/2014/main" id="{C7BF4B36-E36C-C9E0-429A-5072BF29B9C4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847154" y="4162943"/>
                  <a:ext cx="1515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3224" name="Ink 3223">
                  <a:extLst>
                    <a:ext uri="{FF2B5EF4-FFF2-40B4-BE49-F238E27FC236}">
                      <a16:creationId xmlns:a16="http://schemas.microsoft.com/office/drawing/2014/main" id="{3138960C-E1CA-FC75-7C2A-DF722D69AC2E}"/>
                    </a:ext>
                  </a:extLst>
                </p14:cNvPr>
                <p14:cNvContentPartPr/>
                <p14:nvPr/>
              </p14:nvContentPartPr>
              <p14:xfrm>
                <a:off x="5006994" y="4063583"/>
                <a:ext cx="102600" cy="32400"/>
              </p14:xfrm>
            </p:contentPart>
          </mc:Choice>
          <mc:Fallback xmlns="">
            <p:pic>
              <p:nvPicPr>
                <p:cNvPr id="3224" name="Ink 3223">
                  <a:extLst>
                    <a:ext uri="{FF2B5EF4-FFF2-40B4-BE49-F238E27FC236}">
                      <a16:creationId xmlns:a16="http://schemas.microsoft.com/office/drawing/2014/main" id="{3138960C-E1CA-FC75-7C2A-DF722D69AC2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998354" y="4054583"/>
                  <a:ext cx="1202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3225" name="Ink 3224">
                  <a:extLst>
                    <a:ext uri="{FF2B5EF4-FFF2-40B4-BE49-F238E27FC236}">
                      <a16:creationId xmlns:a16="http://schemas.microsoft.com/office/drawing/2014/main" id="{35BB3FEB-B85E-5874-FB12-406ECC23328B}"/>
                    </a:ext>
                  </a:extLst>
                </p14:cNvPr>
                <p14:cNvContentPartPr/>
                <p14:nvPr/>
              </p14:nvContentPartPr>
              <p14:xfrm>
                <a:off x="5006994" y="4063583"/>
                <a:ext cx="86040" cy="64440"/>
              </p14:xfrm>
            </p:contentPart>
          </mc:Choice>
          <mc:Fallback xmlns="">
            <p:pic>
              <p:nvPicPr>
                <p:cNvPr id="3225" name="Ink 3224">
                  <a:extLst>
                    <a:ext uri="{FF2B5EF4-FFF2-40B4-BE49-F238E27FC236}">
                      <a16:creationId xmlns:a16="http://schemas.microsoft.com/office/drawing/2014/main" id="{35BB3FEB-B85E-5874-FB12-406ECC23328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998354" y="4054583"/>
                  <a:ext cx="1036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3226" name="Ink 3225">
                  <a:extLst>
                    <a:ext uri="{FF2B5EF4-FFF2-40B4-BE49-F238E27FC236}">
                      <a16:creationId xmlns:a16="http://schemas.microsoft.com/office/drawing/2014/main" id="{F0007357-50CC-9C45-93D8-97267D2AB0B8}"/>
                    </a:ext>
                  </a:extLst>
                </p14:cNvPr>
                <p14:cNvContentPartPr/>
                <p14:nvPr/>
              </p14:nvContentPartPr>
              <p14:xfrm>
                <a:off x="4861194" y="4320263"/>
                <a:ext cx="156600" cy="28440"/>
              </p14:xfrm>
            </p:contentPart>
          </mc:Choice>
          <mc:Fallback xmlns="">
            <p:pic>
              <p:nvPicPr>
                <p:cNvPr id="3226" name="Ink 3225">
                  <a:extLst>
                    <a:ext uri="{FF2B5EF4-FFF2-40B4-BE49-F238E27FC236}">
                      <a16:creationId xmlns:a16="http://schemas.microsoft.com/office/drawing/2014/main" id="{F0007357-50CC-9C45-93D8-97267D2AB0B8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852194" y="4311623"/>
                  <a:ext cx="1742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3213" name="Ink 3212">
                  <a:extLst>
                    <a:ext uri="{FF2B5EF4-FFF2-40B4-BE49-F238E27FC236}">
                      <a16:creationId xmlns:a16="http://schemas.microsoft.com/office/drawing/2014/main" id="{BB1606D8-B512-E77A-E53C-65E24BA9B10D}"/>
                    </a:ext>
                  </a:extLst>
                </p14:cNvPr>
                <p14:cNvContentPartPr/>
                <p14:nvPr/>
              </p14:nvContentPartPr>
              <p14:xfrm>
                <a:off x="6608994" y="3523223"/>
                <a:ext cx="667800" cy="865800"/>
              </p14:xfrm>
            </p:contentPart>
          </mc:Choice>
          <mc:Fallback xmlns="">
            <p:pic>
              <p:nvPicPr>
                <p:cNvPr id="3213" name="Ink 3212">
                  <a:extLst>
                    <a:ext uri="{FF2B5EF4-FFF2-40B4-BE49-F238E27FC236}">
                      <a16:creationId xmlns:a16="http://schemas.microsoft.com/office/drawing/2014/main" id="{BB1606D8-B512-E77A-E53C-65E24BA9B10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599994" y="3514223"/>
                  <a:ext cx="685440" cy="88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3215" name="Ink 3214">
                  <a:extLst>
                    <a:ext uri="{FF2B5EF4-FFF2-40B4-BE49-F238E27FC236}">
                      <a16:creationId xmlns:a16="http://schemas.microsoft.com/office/drawing/2014/main" id="{5E34A233-680A-C796-BD30-0115F3E44A01}"/>
                    </a:ext>
                  </a:extLst>
                </p14:cNvPr>
                <p14:cNvContentPartPr/>
                <p14:nvPr/>
              </p14:nvContentPartPr>
              <p14:xfrm>
                <a:off x="7180674" y="3730223"/>
                <a:ext cx="10440" cy="12240"/>
              </p14:xfrm>
            </p:contentPart>
          </mc:Choice>
          <mc:Fallback xmlns="">
            <p:pic>
              <p:nvPicPr>
                <p:cNvPr id="3215" name="Ink 3214">
                  <a:extLst>
                    <a:ext uri="{FF2B5EF4-FFF2-40B4-BE49-F238E27FC236}">
                      <a16:creationId xmlns:a16="http://schemas.microsoft.com/office/drawing/2014/main" id="{5E34A233-680A-C796-BD30-0115F3E44A0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172034" y="3721583"/>
                  <a:ext cx="280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3216" name="Ink 3215">
                  <a:extLst>
                    <a:ext uri="{FF2B5EF4-FFF2-40B4-BE49-F238E27FC236}">
                      <a16:creationId xmlns:a16="http://schemas.microsoft.com/office/drawing/2014/main" id="{D52A5F50-8DDD-4680-7BF4-406AC1C5321D}"/>
                    </a:ext>
                  </a:extLst>
                </p14:cNvPr>
                <p14:cNvContentPartPr/>
                <p14:nvPr/>
              </p14:nvContentPartPr>
              <p14:xfrm>
                <a:off x="7180674" y="3627983"/>
                <a:ext cx="181800" cy="671760"/>
              </p14:xfrm>
            </p:contentPart>
          </mc:Choice>
          <mc:Fallback xmlns="">
            <p:pic>
              <p:nvPicPr>
                <p:cNvPr id="3216" name="Ink 3215">
                  <a:extLst>
                    <a:ext uri="{FF2B5EF4-FFF2-40B4-BE49-F238E27FC236}">
                      <a16:creationId xmlns:a16="http://schemas.microsoft.com/office/drawing/2014/main" id="{D52A5F50-8DDD-4680-7BF4-406AC1C5321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172034" y="3619343"/>
                  <a:ext cx="199440" cy="68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3218" name="Ink 3217">
                  <a:extLst>
                    <a:ext uri="{FF2B5EF4-FFF2-40B4-BE49-F238E27FC236}">
                      <a16:creationId xmlns:a16="http://schemas.microsoft.com/office/drawing/2014/main" id="{511E33E3-3B40-C624-F8BA-10D3C70943A7}"/>
                    </a:ext>
                  </a:extLst>
                </p14:cNvPr>
                <p14:cNvContentPartPr/>
                <p14:nvPr/>
              </p14:nvContentPartPr>
              <p14:xfrm>
                <a:off x="7004274" y="3780623"/>
                <a:ext cx="86040" cy="391680"/>
              </p14:xfrm>
            </p:contentPart>
          </mc:Choice>
          <mc:Fallback xmlns="">
            <p:pic>
              <p:nvPicPr>
                <p:cNvPr id="3218" name="Ink 3217">
                  <a:extLst>
                    <a:ext uri="{FF2B5EF4-FFF2-40B4-BE49-F238E27FC236}">
                      <a16:creationId xmlns:a16="http://schemas.microsoft.com/office/drawing/2014/main" id="{511E33E3-3B40-C624-F8BA-10D3C70943A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995634" y="3771623"/>
                  <a:ext cx="10368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3220" name="Ink 3219">
                  <a:extLst>
                    <a:ext uri="{FF2B5EF4-FFF2-40B4-BE49-F238E27FC236}">
                      <a16:creationId xmlns:a16="http://schemas.microsoft.com/office/drawing/2014/main" id="{ED32E3C0-A65B-85E0-F192-7A95E9E74884}"/>
                    </a:ext>
                  </a:extLst>
                </p14:cNvPr>
                <p14:cNvContentPartPr/>
                <p14:nvPr/>
              </p14:nvContentPartPr>
              <p14:xfrm>
                <a:off x="6540594" y="3726983"/>
                <a:ext cx="164520" cy="545400"/>
              </p14:xfrm>
            </p:contentPart>
          </mc:Choice>
          <mc:Fallback xmlns="">
            <p:pic>
              <p:nvPicPr>
                <p:cNvPr id="3220" name="Ink 3219">
                  <a:extLst>
                    <a:ext uri="{FF2B5EF4-FFF2-40B4-BE49-F238E27FC236}">
                      <a16:creationId xmlns:a16="http://schemas.microsoft.com/office/drawing/2014/main" id="{ED32E3C0-A65B-85E0-F192-7A95E9E74884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531594" y="3718343"/>
                  <a:ext cx="182160" cy="5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3228" name="Ink 3227">
                  <a:extLst>
                    <a:ext uri="{FF2B5EF4-FFF2-40B4-BE49-F238E27FC236}">
                      <a16:creationId xmlns:a16="http://schemas.microsoft.com/office/drawing/2014/main" id="{3D9F0CDA-BA7D-A29E-BA06-4E6946E873F7}"/>
                    </a:ext>
                  </a:extLst>
                </p14:cNvPr>
                <p14:cNvContentPartPr/>
                <p14:nvPr/>
              </p14:nvContentPartPr>
              <p14:xfrm>
                <a:off x="6729954" y="4013183"/>
                <a:ext cx="139320" cy="82800"/>
              </p14:xfrm>
            </p:contentPart>
          </mc:Choice>
          <mc:Fallback xmlns="">
            <p:pic>
              <p:nvPicPr>
                <p:cNvPr id="3228" name="Ink 3227">
                  <a:extLst>
                    <a:ext uri="{FF2B5EF4-FFF2-40B4-BE49-F238E27FC236}">
                      <a16:creationId xmlns:a16="http://schemas.microsoft.com/office/drawing/2014/main" id="{3D9F0CDA-BA7D-A29E-BA06-4E6946E873F7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720954" y="4004543"/>
                  <a:ext cx="1569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3229" name="Ink 3228">
                  <a:extLst>
                    <a:ext uri="{FF2B5EF4-FFF2-40B4-BE49-F238E27FC236}">
                      <a16:creationId xmlns:a16="http://schemas.microsoft.com/office/drawing/2014/main" id="{0E2AF0F5-ADB7-4490-6CBA-F2D98F80284A}"/>
                    </a:ext>
                  </a:extLst>
                </p14:cNvPr>
                <p14:cNvContentPartPr/>
                <p14:nvPr/>
              </p14:nvContentPartPr>
              <p14:xfrm>
                <a:off x="6707994" y="4079423"/>
                <a:ext cx="145080" cy="32760"/>
              </p14:xfrm>
            </p:contentPart>
          </mc:Choice>
          <mc:Fallback xmlns="">
            <p:pic>
              <p:nvPicPr>
                <p:cNvPr id="3229" name="Ink 3228">
                  <a:extLst>
                    <a:ext uri="{FF2B5EF4-FFF2-40B4-BE49-F238E27FC236}">
                      <a16:creationId xmlns:a16="http://schemas.microsoft.com/office/drawing/2014/main" id="{0E2AF0F5-ADB7-4490-6CBA-F2D98F80284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699354" y="4070783"/>
                  <a:ext cx="16272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3231" name="Ink 3230">
                  <a:extLst>
                    <a:ext uri="{FF2B5EF4-FFF2-40B4-BE49-F238E27FC236}">
                      <a16:creationId xmlns:a16="http://schemas.microsoft.com/office/drawing/2014/main" id="{B6B1CF4B-FEB9-16FE-1B69-D742398BBA53}"/>
                    </a:ext>
                  </a:extLst>
                </p14:cNvPr>
                <p14:cNvContentPartPr/>
                <p14:nvPr/>
              </p14:nvContentPartPr>
              <p14:xfrm>
                <a:off x="6331794" y="3999143"/>
                <a:ext cx="164160" cy="20520"/>
              </p14:xfrm>
            </p:contentPart>
          </mc:Choice>
          <mc:Fallback xmlns="">
            <p:pic>
              <p:nvPicPr>
                <p:cNvPr id="3231" name="Ink 3230">
                  <a:extLst>
                    <a:ext uri="{FF2B5EF4-FFF2-40B4-BE49-F238E27FC236}">
                      <a16:creationId xmlns:a16="http://schemas.microsoft.com/office/drawing/2014/main" id="{B6B1CF4B-FEB9-16FE-1B69-D742398BBA5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323154" y="3990503"/>
                  <a:ext cx="1818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3232" name="Ink 3231">
                  <a:extLst>
                    <a:ext uri="{FF2B5EF4-FFF2-40B4-BE49-F238E27FC236}">
                      <a16:creationId xmlns:a16="http://schemas.microsoft.com/office/drawing/2014/main" id="{91FDD440-AE11-9C92-CB14-32A1DE84FCEC}"/>
                    </a:ext>
                  </a:extLst>
                </p14:cNvPr>
                <p14:cNvContentPartPr/>
                <p14:nvPr/>
              </p14:nvContentPartPr>
              <p14:xfrm>
                <a:off x="6344394" y="4057463"/>
                <a:ext cx="164160" cy="16560"/>
              </p14:xfrm>
            </p:contentPart>
          </mc:Choice>
          <mc:Fallback xmlns="">
            <p:pic>
              <p:nvPicPr>
                <p:cNvPr id="3232" name="Ink 3231">
                  <a:extLst>
                    <a:ext uri="{FF2B5EF4-FFF2-40B4-BE49-F238E27FC236}">
                      <a16:creationId xmlns:a16="http://schemas.microsoft.com/office/drawing/2014/main" id="{91FDD440-AE11-9C92-CB14-32A1DE84FCE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335754" y="4048823"/>
                  <a:ext cx="181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3233" name="Ink 3232">
                  <a:extLst>
                    <a:ext uri="{FF2B5EF4-FFF2-40B4-BE49-F238E27FC236}">
                      <a16:creationId xmlns:a16="http://schemas.microsoft.com/office/drawing/2014/main" id="{29D1F561-6574-5FDB-FF10-77086A18FA4D}"/>
                    </a:ext>
                  </a:extLst>
                </p14:cNvPr>
                <p14:cNvContentPartPr/>
                <p14:nvPr/>
              </p14:nvContentPartPr>
              <p14:xfrm>
                <a:off x="6354474" y="4236023"/>
                <a:ext cx="207000" cy="32400"/>
              </p14:xfrm>
            </p:contentPart>
          </mc:Choice>
          <mc:Fallback xmlns="">
            <p:pic>
              <p:nvPicPr>
                <p:cNvPr id="3233" name="Ink 3232">
                  <a:extLst>
                    <a:ext uri="{FF2B5EF4-FFF2-40B4-BE49-F238E27FC236}">
                      <a16:creationId xmlns:a16="http://schemas.microsoft.com/office/drawing/2014/main" id="{29D1F561-6574-5FDB-FF10-77086A18FA4D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345834" y="4227383"/>
                  <a:ext cx="2246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3234" name="Ink 3233">
                  <a:extLst>
                    <a:ext uri="{FF2B5EF4-FFF2-40B4-BE49-F238E27FC236}">
                      <a16:creationId xmlns:a16="http://schemas.microsoft.com/office/drawing/2014/main" id="{911D9166-63E3-9CA7-12EB-145701F3DAFA}"/>
                    </a:ext>
                  </a:extLst>
                </p14:cNvPr>
                <p14:cNvContentPartPr/>
                <p14:nvPr/>
              </p14:nvContentPartPr>
              <p14:xfrm>
                <a:off x="6679554" y="4207943"/>
                <a:ext cx="221400" cy="22320"/>
              </p14:xfrm>
            </p:contentPart>
          </mc:Choice>
          <mc:Fallback xmlns="">
            <p:pic>
              <p:nvPicPr>
                <p:cNvPr id="3234" name="Ink 3233">
                  <a:extLst>
                    <a:ext uri="{FF2B5EF4-FFF2-40B4-BE49-F238E27FC236}">
                      <a16:creationId xmlns:a16="http://schemas.microsoft.com/office/drawing/2014/main" id="{911D9166-63E3-9CA7-12EB-145701F3DAF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670554" y="4199303"/>
                  <a:ext cx="2390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3243" name="Ink 3242">
                  <a:extLst>
                    <a:ext uri="{FF2B5EF4-FFF2-40B4-BE49-F238E27FC236}">
                      <a16:creationId xmlns:a16="http://schemas.microsoft.com/office/drawing/2014/main" id="{13E1E4CF-B190-CE31-CCBE-0E94A38E9D78}"/>
                    </a:ext>
                  </a:extLst>
                </p14:cNvPr>
                <p14:cNvContentPartPr/>
                <p14:nvPr/>
              </p14:nvContentPartPr>
              <p14:xfrm>
                <a:off x="4379874" y="493103"/>
                <a:ext cx="434520" cy="378000"/>
              </p14:xfrm>
            </p:contentPart>
          </mc:Choice>
          <mc:Fallback xmlns="">
            <p:pic>
              <p:nvPicPr>
                <p:cNvPr id="3243" name="Ink 3242">
                  <a:extLst>
                    <a:ext uri="{FF2B5EF4-FFF2-40B4-BE49-F238E27FC236}">
                      <a16:creationId xmlns:a16="http://schemas.microsoft.com/office/drawing/2014/main" id="{13E1E4CF-B190-CE31-CCBE-0E94A38E9D78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4371234" y="484463"/>
                  <a:ext cx="45216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3244" name="Ink 3243">
                  <a:extLst>
                    <a:ext uri="{FF2B5EF4-FFF2-40B4-BE49-F238E27FC236}">
                      <a16:creationId xmlns:a16="http://schemas.microsoft.com/office/drawing/2014/main" id="{2D41AF01-EB8D-7119-39A5-C5CC7013FE48}"/>
                    </a:ext>
                  </a:extLst>
                </p14:cNvPr>
                <p14:cNvContentPartPr/>
                <p14:nvPr/>
              </p14:nvContentPartPr>
              <p14:xfrm>
                <a:off x="4985754" y="729623"/>
                <a:ext cx="402480" cy="389880"/>
              </p14:xfrm>
            </p:contentPart>
          </mc:Choice>
          <mc:Fallback xmlns="">
            <p:pic>
              <p:nvPicPr>
                <p:cNvPr id="3244" name="Ink 3243">
                  <a:extLst>
                    <a:ext uri="{FF2B5EF4-FFF2-40B4-BE49-F238E27FC236}">
                      <a16:creationId xmlns:a16="http://schemas.microsoft.com/office/drawing/2014/main" id="{2D41AF01-EB8D-7119-39A5-C5CC7013FE48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976754" y="720983"/>
                  <a:ext cx="42012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3245" name="Ink 3244">
                  <a:extLst>
                    <a:ext uri="{FF2B5EF4-FFF2-40B4-BE49-F238E27FC236}">
                      <a16:creationId xmlns:a16="http://schemas.microsoft.com/office/drawing/2014/main" id="{52930C1A-24E0-2020-C714-99E1168057AA}"/>
                    </a:ext>
                  </a:extLst>
                </p14:cNvPr>
                <p14:cNvContentPartPr/>
                <p14:nvPr/>
              </p14:nvContentPartPr>
              <p14:xfrm>
                <a:off x="5462034" y="372863"/>
                <a:ext cx="416880" cy="344520"/>
              </p14:xfrm>
            </p:contentPart>
          </mc:Choice>
          <mc:Fallback xmlns="">
            <p:pic>
              <p:nvPicPr>
                <p:cNvPr id="3245" name="Ink 3244">
                  <a:extLst>
                    <a:ext uri="{FF2B5EF4-FFF2-40B4-BE49-F238E27FC236}">
                      <a16:creationId xmlns:a16="http://schemas.microsoft.com/office/drawing/2014/main" id="{52930C1A-24E0-2020-C714-99E1168057AA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453394" y="363863"/>
                  <a:ext cx="43452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3246" name="Ink 3245">
                  <a:extLst>
                    <a:ext uri="{FF2B5EF4-FFF2-40B4-BE49-F238E27FC236}">
                      <a16:creationId xmlns:a16="http://schemas.microsoft.com/office/drawing/2014/main" id="{2E6BE9EE-ECA4-1D6A-CA8A-7139E5406D88}"/>
                    </a:ext>
                  </a:extLst>
                </p14:cNvPr>
                <p14:cNvContentPartPr/>
                <p14:nvPr/>
              </p14:nvContentPartPr>
              <p14:xfrm>
                <a:off x="6016074" y="709823"/>
                <a:ext cx="360000" cy="390240"/>
              </p14:xfrm>
            </p:contentPart>
          </mc:Choice>
          <mc:Fallback xmlns="">
            <p:pic>
              <p:nvPicPr>
                <p:cNvPr id="3246" name="Ink 3245">
                  <a:extLst>
                    <a:ext uri="{FF2B5EF4-FFF2-40B4-BE49-F238E27FC236}">
                      <a16:creationId xmlns:a16="http://schemas.microsoft.com/office/drawing/2014/main" id="{2E6BE9EE-ECA4-1D6A-CA8A-7139E5406D88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6007074" y="701183"/>
                  <a:ext cx="37764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3247" name="Ink 3246">
                  <a:extLst>
                    <a:ext uri="{FF2B5EF4-FFF2-40B4-BE49-F238E27FC236}">
                      <a16:creationId xmlns:a16="http://schemas.microsoft.com/office/drawing/2014/main" id="{50AB2B31-797E-5BB0-E639-A3EE97CFB70D}"/>
                    </a:ext>
                  </a:extLst>
                </p14:cNvPr>
                <p14:cNvContentPartPr/>
                <p14:nvPr/>
              </p14:nvContentPartPr>
              <p14:xfrm>
                <a:off x="6310194" y="326423"/>
                <a:ext cx="205920" cy="285480"/>
              </p14:xfrm>
            </p:contentPart>
          </mc:Choice>
          <mc:Fallback xmlns="">
            <p:pic>
              <p:nvPicPr>
                <p:cNvPr id="3247" name="Ink 3246">
                  <a:extLst>
                    <a:ext uri="{FF2B5EF4-FFF2-40B4-BE49-F238E27FC236}">
                      <a16:creationId xmlns:a16="http://schemas.microsoft.com/office/drawing/2014/main" id="{50AB2B31-797E-5BB0-E639-A3EE97CFB70D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6301554" y="317783"/>
                  <a:ext cx="2235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3249" name="Ink 3248">
                  <a:extLst>
                    <a:ext uri="{FF2B5EF4-FFF2-40B4-BE49-F238E27FC236}">
                      <a16:creationId xmlns:a16="http://schemas.microsoft.com/office/drawing/2014/main" id="{7B215681-7F7E-4787-0719-660D1DB74D5B}"/>
                    </a:ext>
                  </a:extLst>
                </p14:cNvPr>
                <p14:cNvContentPartPr/>
                <p14:nvPr/>
              </p14:nvContentPartPr>
              <p14:xfrm>
                <a:off x="4581474" y="198263"/>
                <a:ext cx="35640" cy="265320"/>
              </p14:xfrm>
            </p:contentPart>
          </mc:Choice>
          <mc:Fallback xmlns="">
            <p:pic>
              <p:nvPicPr>
                <p:cNvPr id="3249" name="Ink 3248">
                  <a:extLst>
                    <a:ext uri="{FF2B5EF4-FFF2-40B4-BE49-F238E27FC236}">
                      <a16:creationId xmlns:a16="http://schemas.microsoft.com/office/drawing/2014/main" id="{7B215681-7F7E-4787-0719-660D1DB74D5B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572834" y="189263"/>
                  <a:ext cx="5328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250" name="Ink 3249">
                  <a:extLst>
                    <a:ext uri="{FF2B5EF4-FFF2-40B4-BE49-F238E27FC236}">
                      <a16:creationId xmlns:a16="http://schemas.microsoft.com/office/drawing/2014/main" id="{48C701EC-0B55-6271-8A46-C3328BE480F4}"/>
                    </a:ext>
                  </a:extLst>
                </p14:cNvPr>
                <p14:cNvContentPartPr/>
                <p14:nvPr/>
              </p14:nvContentPartPr>
              <p14:xfrm>
                <a:off x="5064954" y="214103"/>
                <a:ext cx="360" cy="360"/>
              </p14:xfrm>
            </p:contentPart>
          </mc:Choice>
          <mc:Fallback xmlns="">
            <p:pic>
              <p:nvPicPr>
                <p:cNvPr id="3250" name="Ink 3249">
                  <a:extLst>
                    <a:ext uri="{FF2B5EF4-FFF2-40B4-BE49-F238E27FC236}">
                      <a16:creationId xmlns:a16="http://schemas.microsoft.com/office/drawing/2014/main" id="{48C701EC-0B55-6271-8A46-C3328BE480F4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056314" y="2054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251" name="Ink 3250">
                  <a:extLst>
                    <a:ext uri="{FF2B5EF4-FFF2-40B4-BE49-F238E27FC236}">
                      <a16:creationId xmlns:a16="http://schemas.microsoft.com/office/drawing/2014/main" id="{9258B7F4-7E48-0E96-3B8F-A245B62F13C9}"/>
                    </a:ext>
                  </a:extLst>
                </p14:cNvPr>
                <p14:cNvContentPartPr/>
                <p14:nvPr/>
              </p14:nvContentPartPr>
              <p14:xfrm>
                <a:off x="5155674" y="152183"/>
                <a:ext cx="28080" cy="604080"/>
              </p14:xfrm>
            </p:contentPart>
          </mc:Choice>
          <mc:Fallback xmlns="">
            <p:pic>
              <p:nvPicPr>
                <p:cNvPr id="3251" name="Ink 3250">
                  <a:extLst>
                    <a:ext uri="{FF2B5EF4-FFF2-40B4-BE49-F238E27FC236}">
                      <a16:creationId xmlns:a16="http://schemas.microsoft.com/office/drawing/2014/main" id="{9258B7F4-7E48-0E96-3B8F-A245B62F13C9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147034" y="143183"/>
                  <a:ext cx="45720" cy="62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252" name="Ink 3251">
                  <a:extLst>
                    <a:ext uri="{FF2B5EF4-FFF2-40B4-BE49-F238E27FC236}">
                      <a16:creationId xmlns:a16="http://schemas.microsoft.com/office/drawing/2014/main" id="{B2A468F5-9181-1B1C-EDB3-F89D3C26CC61}"/>
                    </a:ext>
                  </a:extLst>
                </p14:cNvPr>
                <p14:cNvContentPartPr/>
                <p14:nvPr/>
              </p14:nvContentPartPr>
              <p14:xfrm>
                <a:off x="5704674" y="75863"/>
                <a:ext cx="2880" cy="275400"/>
              </p14:xfrm>
            </p:contentPart>
          </mc:Choice>
          <mc:Fallback xmlns="">
            <p:pic>
              <p:nvPicPr>
                <p:cNvPr id="3252" name="Ink 3251">
                  <a:extLst>
                    <a:ext uri="{FF2B5EF4-FFF2-40B4-BE49-F238E27FC236}">
                      <a16:creationId xmlns:a16="http://schemas.microsoft.com/office/drawing/2014/main" id="{B2A468F5-9181-1B1C-EDB3-F89D3C26CC6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696034" y="66863"/>
                  <a:ext cx="2052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253" name="Ink 3252">
                  <a:extLst>
                    <a:ext uri="{FF2B5EF4-FFF2-40B4-BE49-F238E27FC236}">
                      <a16:creationId xmlns:a16="http://schemas.microsoft.com/office/drawing/2014/main" id="{87DAADC0-6959-D0A7-9DA1-6607D507198D}"/>
                    </a:ext>
                  </a:extLst>
                </p14:cNvPr>
                <p14:cNvContentPartPr/>
                <p14:nvPr/>
              </p14:nvContentPartPr>
              <p14:xfrm>
                <a:off x="6198594" y="170183"/>
                <a:ext cx="43200" cy="658440"/>
              </p14:xfrm>
            </p:contentPart>
          </mc:Choice>
          <mc:Fallback xmlns="">
            <p:pic>
              <p:nvPicPr>
                <p:cNvPr id="3253" name="Ink 3252">
                  <a:extLst>
                    <a:ext uri="{FF2B5EF4-FFF2-40B4-BE49-F238E27FC236}">
                      <a16:creationId xmlns:a16="http://schemas.microsoft.com/office/drawing/2014/main" id="{87DAADC0-6959-D0A7-9DA1-6607D507198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189594" y="161183"/>
                  <a:ext cx="60840" cy="67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254" name="Ink 3253">
                  <a:extLst>
                    <a:ext uri="{FF2B5EF4-FFF2-40B4-BE49-F238E27FC236}">
                      <a16:creationId xmlns:a16="http://schemas.microsoft.com/office/drawing/2014/main" id="{EE2642DF-4DE4-E335-7F5A-B481B3B1BBAC}"/>
                    </a:ext>
                  </a:extLst>
                </p14:cNvPr>
                <p14:cNvContentPartPr/>
                <p14:nvPr/>
              </p14:nvContentPartPr>
              <p14:xfrm>
                <a:off x="6530874" y="96023"/>
                <a:ext cx="10440" cy="144720"/>
              </p14:xfrm>
            </p:contentPart>
          </mc:Choice>
          <mc:Fallback xmlns="">
            <p:pic>
              <p:nvPicPr>
                <p:cNvPr id="3254" name="Ink 3253">
                  <a:extLst>
                    <a:ext uri="{FF2B5EF4-FFF2-40B4-BE49-F238E27FC236}">
                      <a16:creationId xmlns:a16="http://schemas.microsoft.com/office/drawing/2014/main" id="{EE2642DF-4DE4-E335-7F5A-B481B3B1BBAC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522234" y="87023"/>
                  <a:ext cx="280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3265" name="Ink 3264">
                  <a:extLst>
                    <a:ext uri="{FF2B5EF4-FFF2-40B4-BE49-F238E27FC236}">
                      <a16:creationId xmlns:a16="http://schemas.microsoft.com/office/drawing/2014/main" id="{C316F775-4A3C-D2EA-8830-A8BBF4205381}"/>
                    </a:ext>
                  </a:extLst>
                </p14:cNvPr>
                <p14:cNvContentPartPr/>
                <p14:nvPr/>
              </p14:nvContentPartPr>
              <p14:xfrm>
                <a:off x="7102194" y="964703"/>
                <a:ext cx="59040" cy="480600"/>
              </p14:xfrm>
            </p:contentPart>
          </mc:Choice>
          <mc:Fallback xmlns="">
            <p:pic>
              <p:nvPicPr>
                <p:cNvPr id="3265" name="Ink 3264">
                  <a:extLst>
                    <a:ext uri="{FF2B5EF4-FFF2-40B4-BE49-F238E27FC236}">
                      <a16:creationId xmlns:a16="http://schemas.microsoft.com/office/drawing/2014/main" id="{C316F775-4A3C-D2EA-8830-A8BBF4205381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093194" y="956063"/>
                  <a:ext cx="76680" cy="49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3268" name="Ink 3267">
                  <a:extLst>
                    <a:ext uri="{FF2B5EF4-FFF2-40B4-BE49-F238E27FC236}">
                      <a16:creationId xmlns:a16="http://schemas.microsoft.com/office/drawing/2014/main" id="{55E8DDD8-1826-8DF2-F4F4-5A559BA3533A}"/>
                    </a:ext>
                  </a:extLst>
                </p14:cNvPr>
                <p14:cNvContentPartPr/>
                <p14:nvPr/>
              </p14:nvContentPartPr>
              <p14:xfrm>
                <a:off x="7157994" y="912503"/>
                <a:ext cx="1572120" cy="112680"/>
              </p14:xfrm>
            </p:contentPart>
          </mc:Choice>
          <mc:Fallback xmlns="">
            <p:pic>
              <p:nvPicPr>
                <p:cNvPr id="3268" name="Ink 3267">
                  <a:extLst>
                    <a:ext uri="{FF2B5EF4-FFF2-40B4-BE49-F238E27FC236}">
                      <a16:creationId xmlns:a16="http://schemas.microsoft.com/office/drawing/2014/main" id="{55E8DDD8-1826-8DF2-F4F4-5A559BA3533A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7149354" y="903863"/>
                  <a:ext cx="15897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3269" name="Ink 3268">
                  <a:extLst>
                    <a:ext uri="{FF2B5EF4-FFF2-40B4-BE49-F238E27FC236}">
                      <a16:creationId xmlns:a16="http://schemas.microsoft.com/office/drawing/2014/main" id="{A819940C-F9A4-6ED7-6EEA-64A6894ED727}"/>
                    </a:ext>
                  </a:extLst>
                </p14:cNvPr>
                <p14:cNvContentPartPr/>
                <p14:nvPr/>
              </p14:nvContentPartPr>
              <p14:xfrm>
                <a:off x="8712114" y="970823"/>
                <a:ext cx="38160" cy="698760"/>
              </p14:xfrm>
            </p:contentPart>
          </mc:Choice>
          <mc:Fallback xmlns="">
            <p:pic>
              <p:nvPicPr>
                <p:cNvPr id="3269" name="Ink 3268">
                  <a:extLst>
                    <a:ext uri="{FF2B5EF4-FFF2-40B4-BE49-F238E27FC236}">
                      <a16:creationId xmlns:a16="http://schemas.microsoft.com/office/drawing/2014/main" id="{A819940C-F9A4-6ED7-6EEA-64A6894ED72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703114" y="962183"/>
                  <a:ext cx="55800" cy="71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3270" name="Ink 3269">
                  <a:extLst>
                    <a:ext uri="{FF2B5EF4-FFF2-40B4-BE49-F238E27FC236}">
                      <a16:creationId xmlns:a16="http://schemas.microsoft.com/office/drawing/2014/main" id="{53E801FE-58BF-3FC8-FEFE-F4FFAEF2FC59}"/>
                    </a:ext>
                  </a:extLst>
                </p14:cNvPr>
                <p14:cNvContentPartPr/>
                <p14:nvPr/>
              </p14:nvContentPartPr>
              <p14:xfrm>
                <a:off x="7228554" y="1651223"/>
                <a:ext cx="1647360" cy="66600"/>
              </p14:xfrm>
            </p:contentPart>
          </mc:Choice>
          <mc:Fallback xmlns="">
            <p:pic>
              <p:nvPicPr>
                <p:cNvPr id="3270" name="Ink 3269">
                  <a:extLst>
                    <a:ext uri="{FF2B5EF4-FFF2-40B4-BE49-F238E27FC236}">
                      <a16:creationId xmlns:a16="http://schemas.microsoft.com/office/drawing/2014/main" id="{53E801FE-58BF-3FC8-FEFE-F4FFAEF2FC59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7219554" y="1642223"/>
                  <a:ext cx="166500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3258" name="Ink 3257">
                  <a:extLst>
                    <a:ext uri="{FF2B5EF4-FFF2-40B4-BE49-F238E27FC236}">
                      <a16:creationId xmlns:a16="http://schemas.microsoft.com/office/drawing/2014/main" id="{B19E3EE5-588C-6E45-1166-956911B8A489}"/>
                    </a:ext>
                  </a:extLst>
                </p14:cNvPr>
                <p14:cNvContentPartPr/>
                <p14:nvPr/>
              </p14:nvContentPartPr>
              <p14:xfrm>
                <a:off x="3149394" y="862103"/>
                <a:ext cx="24840" cy="632880"/>
              </p14:xfrm>
            </p:contentPart>
          </mc:Choice>
          <mc:Fallback xmlns="">
            <p:pic>
              <p:nvPicPr>
                <p:cNvPr id="3258" name="Ink 3257">
                  <a:extLst>
                    <a:ext uri="{FF2B5EF4-FFF2-40B4-BE49-F238E27FC236}">
                      <a16:creationId xmlns:a16="http://schemas.microsoft.com/office/drawing/2014/main" id="{B19E3EE5-588C-6E45-1166-956911B8A489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3140394" y="853463"/>
                  <a:ext cx="42480" cy="65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3369" name="Ink 3368">
                  <a:extLst>
                    <a:ext uri="{FF2B5EF4-FFF2-40B4-BE49-F238E27FC236}">
                      <a16:creationId xmlns:a16="http://schemas.microsoft.com/office/drawing/2014/main" id="{220B04EC-8C0F-E7CB-05D7-F422B666A59C}"/>
                    </a:ext>
                  </a:extLst>
                </p14:cNvPr>
                <p14:cNvContentPartPr/>
                <p14:nvPr/>
              </p14:nvContentPartPr>
              <p14:xfrm>
                <a:off x="3226434" y="1462583"/>
                <a:ext cx="967320" cy="50400"/>
              </p14:xfrm>
            </p:contentPart>
          </mc:Choice>
          <mc:Fallback xmlns="">
            <p:pic>
              <p:nvPicPr>
                <p:cNvPr id="3369" name="Ink 3368">
                  <a:extLst>
                    <a:ext uri="{FF2B5EF4-FFF2-40B4-BE49-F238E27FC236}">
                      <a16:creationId xmlns:a16="http://schemas.microsoft.com/office/drawing/2014/main" id="{220B04EC-8C0F-E7CB-05D7-F422B666A59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3217794" y="1453583"/>
                  <a:ext cx="98496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3262" name="Ink 3261">
                  <a:extLst>
                    <a:ext uri="{FF2B5EF4-FFF2-40B4-BE49-F238E27FC236}">
                      <a16:creationId xmlns:a16="http://schemas.microsoft.com/office/drawing/2014/main" id="{17AF3CBE-E436-07B7-B077-4F46BB72A0C7}"/>
                    </a:ext>
                  </a:extLst>
                </p14:cNvPr>
                <p14:cNvContentPartPr/>
                <p14:nvPr/>
              </p14:nvContentPartPr>
              <p14:xfrm>
                <a:off x="3188634" y="817823"/>
                <a:ext cx="979920" cy="43200"/>
              </p14:xfrm>
            </p:contentPart>
          </mc:Choice>
          <mc:Fallback xmlns="">
            <p:pic>
              <p:nvPicPr>
                <p:cNvPr id="3262" name="Ink 3261">
                  <a:extLst>
                    <a:ext uri="{FF2B5EF4-FFF2-40B4-BE49-F238E27FC236}">
                      <a16:creationId xmlns:a16="http://schemas.microsoft.com/office/drawing/2014/main" id="{17AF3CBE-E436-07B7-B077-4F46BB72A0C7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179994" y="808823"/>
                  <a:ext cx="99756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3263" name="Ink 3262">
                  <a:extLst>
                    <a:ext uri="{FF2B5EF4-FFF2-40B4-BE49-F238E27FC236}">
                      <a16:creationId xmlns:a16="http://schemas.microsoft.com/office/drawing/2014/main" id="{B3ECFEA5-35CF-DFFA-AB5C-EEBD9C14C97B}"/>
                    </a:ext>
                  </a:extLst>
                </p14:cNvPr>
                <p14:cNvContentPartPr/>
                <p14:nvPr/>
              </p14:nvContentPartPr>
              <p14:xfrm>
                <a:off x="4228674" y="866423"/>
                <a:ext cx="23400" cy="620640"/>
              </p14:xfrm>
            </p:contentPart>
          </mc:Choice>
          <mc:Fallback xmlns="">
            <p:pic>
              <p:nvPicPr>
                <p:cNvPr id="3263" name="Ink 3262">
                  <a:extLst>
                    <a:ext uri="{FF2B5EF4-FFF2-40B4-BE49-F238E27FC236}">
                      <a16:creationId xmlns:a16="http://schemas.microsoft.com/office/drawing/2014/main" id="{B3ECFEA5-35CF-DFFA-AB5C-EEBD9C14C97B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220034" y="857783"/>
                  <a:ext cx="41040" cy="63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3272" name="Ink 3271">
                  <a:extLst>
                    <a:ext uri="{FF2B5EF4-FFF2-40B4-BE49-F238E27FC236}">
                      <a16:creationId xmlns:a16="http://schemas.microsoft.com/office/drawing/2014/main" id="{5BFF3650-23D1-7A22-56ED-C8B47BA2477F}"/>
                    </a:ext>
                  </a:extLst>
                </p14:cNvPr>
                <p14:cNvContentPartPr/>
                <p14:nvPr/>
              </p14:nvContentPartPr>
              <p14:xfrm>
                <a:off x="3284394" y="934823"/>
                <a:ext cx="15480" cy="432000"/>
              </p14:xfrm>
            </p:contentPart>
          </mc:Choice>
          <mc:Fallback xmlns="">
            <p:pic>
              <p:nvPicPr>
                <p:cNvPr id="3272" name="Ink 3271">
                  <a:extLst>
                    <a:ext uri="{FF2B5EF4-FFF2-40B4-BE49-F238E27FC236}">
                      <a16:creationId xmlns:a16="http://schemas.microsoft.com/office/drawing/2014/main" id="{5BFF3650-23D1-7A22-56ED-C8B47BA2477F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275394" y="925823"/>
                  <a:ext cx="3312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3274" name="Ink 3273">
                  <a:extLst>
                    <a:ext uri="{FF2B5EF4-FFF2-40B4-BE49-F238E27FC236}">
                      <a16:creationId xmlns:a16="http://schemas.microsoft.com/office/drawing/2014/main" id="{998F3D2F-4F6A-AA6D-D452-3D96A2BB9B5B}"/>
                    </a:ext>
                  </a:extLst>
                </p14:cNvPr>
                <p14:cNvContentPartPr/>
                <p14:nvPr/>
              </p14:nvContentPartPr>
              <p14:xfrm>
                <a:off x="3269274" y="930863"/>
                <a:ext cx="866160" cy="34920"/>
              </p14:xfrm>
            </p:contentPart>
          </mc:Choice>
          <mc:Fallback xmlns="">
            <p:pic>
              <p:nvPicPr>
                <p:cNvPr id="3274" name="Ink 3273">
                  <a:extLst>
                    <a:ext uri="{FF2B5EF4-FFF2-40B4-BE49-F238E27FC236}">
                      <a16:creationId xmlns:a16="http://schemas.microsoft.com/office/drawing/2014/main" id="{998F3D2F-4F6A-AA6D-D452-3D96A2BB9B5B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3260634" y="921863"/>
                  <a:ext cx="8838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3275" name="Ink 3274">
                  <a:extLst>
                    <a:ext uri="{FF2B5EF4-FFF2-40B4-BE49-F238E27FC236}">
                      <a16:creationId xmlns:a16="http://schemas.microsoft.com/office/drawing/2014/main" id="{2828FB21-51D6-35F2-F678-D025F1F269CB}"/>
                    </a:ext>
                  </a:extLst>
                </p14:cNvPr>
                <p14:cNvContentPartPr/>
                <p14:nvPr/>
              </p14:nvContentPartPr>
              <p14:xfrm>
                <a:off x="4113114" y="962903"/>
                <a:ext cx="33120" cy="401400"/>
              </p14:xfrm>
            </p:contentPart>
          </mc:Choice>
          <mc:Fallback xmlns="">
            <p:pic>
              <p:nvPicPr>
                <p:cNvPr id="3275" name="Ink 3274">
                  <a:extLst>
                    <a:ext uri="{FF2B5EF4-FFF2-40B4-BE49-F238E27FC236}">
                      <a16:creationId xmlns:a16="http://schemas.microsoft.com/office/drawing/2014/main" id="{2828FB21-51D6-35F2-F678-D025F1F269CB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104114" y="953903"/>
                  <a:ext cx="5076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363" name="Ink 3362">
                  <a:extLst>
                    <a:ext uri="{FF2B5EF4-FFF2-40B4-BE49-F238E27FC236}">
                      <a16:creationId xmlns:a16="http://schemas.microsoft.com/office/drawing/2014/main" id="{0FAE1467-EA9D-ED57-8FF2-8861EE3C370D}"/>
                    </a:ext>
                  </a:extLst>
                </p14:cNvPr>
                <p14:cNvContentPartPr/>
                <p14:nvPr/>
              </p14:nvContentPartPr>
              <p14:xfrm>
                <a:off x="3354954" y="1360343"/>
                <a:ext cx="756360" cy="43200"/>
              </p14:xfrm>
            </p:contentPart>
          </mc:Choice>
          <mc:Fallback xmlns="">
            <p:pic>
              <p:nvPicPr>
                <p:cNvPr id="3363" name="Ink 3362">
                  <a:extLst>
                    <a:ext uri="{FF2B5EF4-FFF2-40B4-BE49-F238E27FC236}">
                      <a16:creationId xmlns:a16="http://schemas.microsoft.com/office/drawing/2014/main" id="{0FAE1467-EA9D-ED57-8FF2-8861EE3C370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3346314" y="1351343"/>
                  <a:ext cx="774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279" name="Ink 3278">
                  <a:extLst>
                    <a:ext uri="{FF2B5EF4-FFF2-40B4-BE49-F238E27FC236}">
                      <a16:creationId xmlns:a16="http://schemas.microsoft.com/office/drawing/2014/main" id="{13BC6887-6ECE-F323-CB97-D4AFB16760E8}"/>
                    </a:ext>
                  </a:extLst>
                </p14:cNvPr>
                <p14:cNvContentPartPr/>
                <p14:nvPr/>
              </p14:nvContentPartPr>
              <p14:xfrm>
                <a:off x="7275354" y="1019063"/>
                <a:ext cx="24120" cy="407880"/>
              </p14:xfrm>
            </p:contentPart>
          </mc:Choice>
          <mc:Fallback xmlns="">
            <p:pic>
              <p:nvPicPr>
                <p:cNvPr id="3279" name="Ink 3278">
                  <a:extLst>
                    <a:ext uri="{FF2B5EF4-FFF2-40B4-BE49-F238E27FC236}">
                      <a16:creationId xmlns:a16="http://schemas.microsoft.com/office/drawing/2014/main" id="{13BC6887-6ECE-F323-CB97-D4AFB16760E8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266354" y="1010063"/>
                  <a:ext cx="41760" cy="42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282" name="Ink 3281">
                  <a:extLst>
                    <a:ext uri="{FF2B5EF4-FFF2-40B4-BE49-F238E27FC236}">
                      <a16:creationId xmlns:a16="http://schemas.microsoft.com/office/drawing/2014/main" id="{35F11E0D-1F3E-8CB7-729E-38E4335E2A3A}"/>
                    </a:ext>
                  </a:extLst>
                </p14:cNvPr>
                <p14:cNvContentPartPr/>
                <p14:nvPr/>
              </p14:nvContentPartPr>
              <p14:xfrm>
                <a:off x="7283994" y="1026983"/>
                <a:ext cx="1317600" cy="126720"/>
              </p14:xfrm>
            </p:contentPart>
          </mc:Choice>
          <mc:Fallback xmlns="">
            <p:pic>
              <p:nvPicPr>
                <p:cNvPr id="3282" name="Ink 3281">
                  <a:extLst>
                    <a:ext uri="{FF2B5EF4-FFF2-40B4-BE49-F238E27FC236}">
                      <a16:creationId xmlns:a16="http://schemas.microsoft.com/office/drawing/2014/main" id="{35F11E0D-1F3E-8CB7-729E-38E4335E2A3A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274994" y="1018343"/>
                  <a:ext cx="133524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283" name="Ink 3282">
                  <a:extLst>
                    <a:ext uri="{FF2B5EF4-FFF2-40B4-BE49-F238E27FC236}">
                      <a16:creationId xmlns:a16="http://schemas.microsoft.com/office/drawing/2014/main" id="{4E1BBB42-42B3-8E09-A6A7-82FE041CBF33}"/>
                    </a:ext>
                  </a:extLst>
                </p14:cNvPr>
                <p14:cNvContentPartPr/>
                <p14:nvPr/>
              </p14:nvContentPartPr>
              <p14:xfrm>
                <a:off x="8578554" y="1159463"/>
                <a:ext cx="12960" cy="379800"/>
              </p14:xfrm>
            </p:contentPart>
          </mc:Choice>
          <mc:Fallback xmlns="">
            <p:pic>
              <p:nvPicPr>
                <p:cNvPr id="3283" name="Ink 3282">
                  <a:extLst>
                    <a:ext uri="{FF2B5EF4-FFF2-40B4-BE49-F238E27FC236}">
                      <a16:creationId xmlns:a16="http://schemas.microsoft.com/office/drawing/2014/main" id="{4E1BBB42-42B3-8E09-A6A7-82FE041CBF3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569554" y="1150823"/>
                  <a:ext cx="30600" cy="3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284" name="Ink 3283">
                  <a:extLst>
                    <a:ext uri="{FF2B5EF4-FFF2-40B4-BE49-F238E27FC236}">
                      <a16:creationId xmlns:a16="http://schemas.microsoft.com/office/drawing/2014/main" id="{662246CA-9454-E7DB-7907-E11BB7F833B0}"/>
                    </a:ext>
                  </a:extLst>
                </p14:cNvPr>
                <p14:cNvContentPartPr/>
                <p14:nvPr/>
              </p14:nvContentPartPr>
              <p14:xfrm>
                <a:off x="7301634" y="1520903"/>
                <a:ext cx="1299960" cy="86760"/>
              </p14:xfrm>
            </p:contentPart>
          </mc:Choice>
          <mc:Fallback xmlns="">
            <p:pic>
              <p:nvPicPr>
                <p:cNvPr id="3284" name="Ink 3283">
                  <a:extLst>
                    <a:ext uri="{FF2B5EF4-FFF2-40B4-BE49-F238E27FC236}">
                      <a16:creationId xmlns:a16="http://schemas.microsoft.com/office/drawing/2014/main" id="{662246CA-9454-E7DB-7907-E11BB7F833B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292634" y="1511903"/>
                  <a:ext cx="131760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115" name="Ink 3114">
                  <a:extLst>
                    <a:ext uri="{FF2B5EF4-FFF2-40B4-BE49-F238E27FC236}">
                      <a16:creationId xmlns:a16="http://schemas.microsoft.com/office/drawing/2014/main" id="{B25DB54E-CB98-72F4-F064-5CDED52F7BF7}"/>
                    </a:ext>
                  </a:extLst>
                </p14:cNvPr>
                <p14:cNvContentPartPr/>
                <p14:nvPr/>
              </p14:nvContentPartPr>
              <p14:xfrm>
                <a:off x="3755274" y="2465903"/>
                <a:ext cx="368280" cy="817200"/>
              </p14:xfrm>
            </p:contentPart>
          </mc:Choice>
          <mc:Fallback xmlns="">
            <p:pic>
              <p:nvPicPr>
                <p:cNvPr id="3115" name="Ink 3114">
                  <a:extLst>
                    <a:ext uri="{FF2B5EF4-FFF2-40B4-BE49-F238E27FC236}">
                      <a16:creationId xmlns:a16="http://schemas.microsoft.com/office/drawing/2014/main" id="{B25DB54E-CB98-72F4-F064-5CDED52F7BF7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3746274" y="2456903"/>
                  <a:ext cx="385920" cy="83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116" name="Ink 3115">
                  <a:extLst>
                    <a:ext uri="{FF2B5EF4-FFF2-40B4-BE49-F238E27FC236}">
                      <a16:creationId xmlns:a16="http://schemas.microsoft.com/office/drawing/2014/main" id="{8161C21C-D0B5-CC5E-E086-3D1073CBB451}"/>
                    </a:ext>
                  </a:extLst>
                </p14:cNvPr>
                <p14:cNvContentPartPr/>
                <p14:nvPr/>
              </p14:nvContentPartPr>
              <p14:xfrm>
                <a:off x="3844554" y="2517383"/>
                <a:ext cx="261360" cy="775800"/>
              </p14:xfrm>
            </p:contentPart>
          </mc:Choice>
          <mc:Fallback xmlns="">
            <p:pic>
              <p:nvPicPr>
                <p:cNvPr id="3116" name="Ink 3115">
                  <a:extLst>
                    <a:ext uri="{FF2B5EF4-FFF2-40B4-BE49-F238E27FC236}">
                      <a16:creationId xmlns:a16="http://schemas.microsoft.com/office/drawing/2014/main" id="{8161C21C-D0B5-CC5E-E086-3D1073CBB451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3835554" y="2508383"/>
                  <a:ext cx="279000" cy="79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117" name="Ink 3116">
                  <a:extLst>
                    <a:ext uri="{FF2B5EF4-FFF2-40B4-BE49-F238E27FC236}">
                      <a16:creationId xmlns:a16="http://schemas.microsoft.com/office/drawing/2014/main" id="{1F02BC2B-D735-33D9-9D2F-6EFE53E8CE77}"/>
                    </a:ext>
                  </a:extLst>
                </p14:cNvPr>
                <p14:cNvContentPartPr/>
                <p14:nvPr/>
              </p14:nvContentPartPr>
              <p14:xfrm>
                <a:off x="3881274" y="2568503"/>
                <a:ext cx="138960" cy="641880"/>
              </p14:xfrm>
            </p:contentPart>
          </mc:Choice>
          <mc:Fallback xmlns="">
            <p:pic>
              <p:nvPicPr>
                <p:cNvPr id="3117" name="Ink 3116">
                  <a:extLst>
                    <a:ext uri="{FF2B5EF4-FFF2-40B4-BE49-F238E27FC236}">
                      <a16:creationId xmlns:a16="http://schemas.microsoft.com/office/drawing/2014/main" id="{1F02BC2B-D735-33D9-9D2F-6EFE53E8CE77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3872634" y="2559503"/>
                  <a:ext cx="156600" cy="65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119" name="Ink 3118">
                  <a:extLst>
                    <a:ext uri="{FF2B5EF4-FFF2-40B4-BE49-F238E27FC236}">
                      <a16:creationId xmlns:a16="http://schemas.microsoft.com/office/drawing/2014/main" id="{70E2FD0F-6A99-6BDA-FB96-CF0445FB24C5}"/>
                    </a:ext>
                  </a:extLst>
                </p14:cNvPr>
                <p14:cNvContentPartPr/>
                <p14:nvPr/>
              </p14:nvContentPartPr>
              <p14:xfrm>
                <a:off x="4012314" y="2518103"/>
                <a:ext cx="50760" cy="178920"/>
              </p14:xfrm>
            </p:contentPart>
          </mc:Choice>
          <mc:Fallback xmlns="">
            <p:pic>
              <p:nvPicPr>
                <p:cNvPr id="3119" name="Ink 3118">
                  <a:extLst>
                    <a:ext uri="{FF2B5EF4-FFF2-40B4-BE49-F238E27FC236}">
                      <a16:creationId xmlns:a16="http://schemas.microsoft.com/office/drawing/2014/main" id="{70E2FD0F-6A99-6BDA-FB96-CF0445FB24C5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4003674" y="2509463"/>
                  <a:ext cx="684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100" name="Ink 3099">
                  <a:extLst>
                    <a:ext uri="{FF2B5EF4-FFF2-40B4-BE49-F238E27FC236}">
                      <a16:creationId xmlns:a16="http://schemas.microsoft.com/office/drawing/2014/main" id="{AFD42AAB-52B8-40E1-A313-412AE6F70AAB}"/>
                    </a:ext>
                  </a:extLst>
                </p14:cNvPr>
                <p14:cNvContentPartPr/>
                <p14:nvPr/>
              </p14:nvContentPartPr>
              <p14:xfrm>
                <a:off x="5495514" y="2913383"/>
                <a:ext cx="132840" cy="127080"/>
              </p14:xfrm>
            </p:contentPart>
          </mc:Choice>
          <mc:Fallback xmlns="">
            <p:pic>
              <p:nvPicPr>
                <p:cNvPr id="3100" name="Ink 3099">
                  <a:extLst>
                    <a:ext uri="{FF2B5EF4-FFF2-40B4-BE49-F238E27FC236}">
                      <a16:creationId xmlns:a16="http://schemas.microsoft.com/office/drawing/2014/main" id="{AFD42AAB-52B8-40E1-A313-412AE6F70AAB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486874" y="2904743"/>
                  <a:ext cx="15048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101" name="Ink 3100">
                  <a:extLst>
                    <a:ext uri="{FF2B5EF4-FFF2-40B4-BE49-F238E27FC236}">
                      <a16:creationId xmlns:a16="http://schemas.microsoft.com/office/drawing/2014/main" id="{63381648-11B5-D1C2-110C-852B0E574037}"/>
                    </a:ext>
                  </a:extLst>
                </p14:cNvPr>
                <p14:cNvContentPartPr/>
                <p14:nvPr/>
              </p14:nvContentPartPr>
              <p14:xfrm>
                <a:off x="5526114" y="2933543"/>
                <a:ext cx="78840" cy="92520"/>
              </p14:xfrm>
            </p:contentPart>
          </mc:Choice>
          <mc:Fallback xmlns="">
            <p:pic>
              <p:nvPicPr>
                <p:cNvPr id="3101" name="Ink 3100">
                  <a:extLst>
                    <a:ext uri="{FF2B5EF4-FFF2-40B4-BE49-F238E27FC236}">
                      <a16:creationId xmlns:a16="http://schemas.microsoft.com/office/drawing/2014/main" id="{63381648-11B5-D1C2-110C-852B0E574037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5517114" y="2924903"/>
                  <a:ext cx="9648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140" name="Ink 3139">
                  <a:extLst>
                    <a:ext uri="{FF2B5EF4-FFF2-40B4-BE49-F238E27FC236}">
                      <a16:creationId xmlns:a16="http://schemas.microsoft.com/office/drawing/2014/main" id="{8A477DE6-023C-5BFB-27C4-3028F68EA812}"/>
                    </a:ext>
                  </a:extLst>
                </p14:cNvPr>
                <p14:cNvContentPartPr/>
                <p14:nvPr/>
              </p14:nvContentPartPr>
              <p14:xfrm>
                <a:off x="5576514" y="3123983"/>
                <a:ext cx="720720" cy="352080"/>
              </p14:xfrm>
            </p:contentPart>
          </mc:Choice>
          <mc:Fallback xmlns="">
            <p:pic>
              <p:nvPicPr>
                <p:cNvPr id="3140" name="Ink 3139">
                  <a:extLst>
                    <a:ext uri="{FF2B5EF4-FFF2-40B4-BE49-F238E27FC236}">
                      <a16:creationId xmlns:a16="http://schemas.microsoft.com/office/drawing/2014/main" id="{8A477DE6-023C-5BFB-27C4-3028F68EA812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567514" y="3115343"/>
                  <a:ext cx="738360" cy="36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141" name="Ink 3140">
                  <a:extLst>
                    <a:ext uri="{FF2B5EF4-FFF2-40B4-BE49-F238E27FC236}">
                      <a16:creationId xmlns:a16="http://schemas.microsoft.com/office/drawing/2014/main" id="{27FDF89D-AB70-5BA9-0497-B2BD8CBAEDAC}"/>
                    </a:ext>
                  </a:extLst>
                </p14:cNvPr>
                <p14:cNvContentPartPr/>
                <p14:nvPr/>
              </p14:nvContentPartPr>
              <p14:xfrm>
                <a:off x="5611794" y="2690183"/>
                <a:ext cx="750960" cy="426600"/>
              </p14:xfrm>
            </p:contentPart>
          </mc:Choice>
          <mc:Fallback xmlns="">
            <p:pic>
              <p:nvPicPr>
                <p:cNvPr id="3141" name="Ink 3140">
                  <a:extLst>
                    <a:ext uri="{FF2B5EF4-FFF2-40B4-BE49-F238E27FC236}">
                      <a16:creationId xmlns:a16="http://schemas.microsoft.com/office/drawing/2014/main" id="{27FDF89D-AB70-5BA9-0497-B2BD8CBAEDA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602794" y="2681183"/>
                  <a:ext cx="768600" cy="44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142" name="Ink 3141">
                  <a:extLst>
                    <a:ext uri="{FF2B5EF4-FFF2-40B4-BE49-F238E27FC236}">
                      <a16:creationId xmlns:a16="http://schemas.microsoft.com/office/drawing/2014/main" id="{812C869D-68BF-A8FE-791E-74875AA7A918}"/>
                    </a:ext>
                  </a:extLst>
                </p14:cNvPr>
                <p14:cNvContentPartPr/>
                <p14:nvPr/>
              </p14:nvContentPartPr>
              <p14:xfrm>
                <a:off x="5792154" y="2907983"/>
                <a:ext cx="79560" cy="99000"/>
              </p14:xfrm>
            </p:contentPart>
          </mc:Choice>
          <mc:Fallback xmlns="">
            <p:pic>
              <p:nvPicPr>
                <p:cNvPr id="3142" name="Ink 3141">
                  <a:extLst>
                    <a:ext uri="{FF2B5EF4-FFF2-40B4-BE49-F238E27FC236}">
                      <a16:creationId xmlns:a16="http://schemas.microsoft.com/office/drawing/2014/main" id="{812C869D-68BF-A8FE-791E-74875AA7A918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783154" y="2898983"/>
                  <a:ext cx="972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143" name="Ink 3142">
                  <a:extLst>
                    <a:ext uri="{FF2B5EF4-FFF2-40B4-BE49-F238E27FC236}">
                      <a16:creationId xmlns:a16="http://schemas.microsoft.com/office/drawing/2014/main" id="{81CA8FAF-7547-C567-D34E-9F0E58623CD7}"/>
                    </a:ext>
                  </a:extLst>
                </p14:cNvPr>
                <p14:cNvContentPartPr/>
                <p14:nvPr/>
              </p14:nvContentPartPr>
              <p14:xfrm>
                <a:off x="6124434" y="2788103"/>
                <a:ext cx="87120" cy="84240"/>
              </p14:xfrm>
            </p:contentPart>
          </mc:Choice>
          <mc:Fallback xmlns="">
            <p:pic>
              <p:nvPicPr>
                <p:cNvPr id="3143" name="Ink 3142">
                  <a:extLst>
                    <a:ext uri="{FF2B5EF4-FFF2-40B4-BE49-F238E27FC236}">
                      <a16:creationId xmlns:a16="http://schemas.microsoft.com/office/drawing/2014/main" id="{81CA8FAF-7547-C567-D34E-9F0E58623CD7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115434" y="2779103"/>
                  <a:ext cx="1047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3144" name="Ink 3143">
                  <a:extLst>
                    <a:ext uri="{FF2B5EF4-FFF2-40B4-BE49-F238E27FC236}">
                      <a16:creationId xmlns:a16="http://schemas.microsoft.com/office/drawing/2014/main" id="{A6B01304-B623-36FA-8D38-A379C553B632}"/>
                    </a:ext>
                  </a:extLst>
                </p14:cNvPr>
                <p14:cNvContentPartPr/>
                <p14:nvPr/>
              </p14:nvContentPartPr>
              <p14:xfrm>
                <a:off x="5885754" y="2765783"/>
                <a:ext cx="99360" cy="83880"/>
              </p14:xfrm>
            </p:contentPart>
          </mc:Choice>
          <mc:Fallback xmlns="">
            <p:pic>
              <p:nvPicPr>
                <p:cNvPr id="3144" name="Ink 3143">
                  <a:extLst>
                    <a:ext uri="{FF2B5EF4-FFF2-40B4-BE49-F238E27FC236}">
                      <a16:creationId xmlns:a16="http://schemas.microsoft.com/office/drawing/2014/main" id="{A6B01304-B623-36FA-8D38-A379C553B632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5877114" y="2756783"/>
                  <a:ext cx="1170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3145" name="Ink 3144">
                  <a:extLst>
                    <a:ext uri="{FF2B5EF4-FFF2-40B4-BE49-F238E27FC236}">
                      <a16:creationId xmlns:a16="http://schemas.microsoft.com/office/drawing/2014/main" id="{29ADEFA8-E3F8-D86C-6887-99AF1688ABC1}"/>
                    </a:ext>
                  </a:extLst>
                </p14:cNvPr>
                <p14:cNvContentPartPr/>
                <p14:nvPr/>
              </p14:nvContentPartPr>
              <p14:xfrm>
                <a:off x="6147834" y="3057743"/>
                <a:ext cx="66240" cy="68760"/>
              </p14:xfrm>
            </p:contentPart>
          </mc:Choice>
          <mc:Fallback xmlns="">
            <p:pic>
              <p:nvPicPr>
                <p:cNvPr id="3145" name="Ink 3144">
                  <a:extLst>
                    <a:ext uri="{FF2B5EF4-FFF2-40B4-BE49-F238E27FC236}">
                      <a16:creationId xmlns:a16="http://schemas.microsoft.com/office/drawing/2014/main" id="{29ADEFA8-E3F8-D86C-6887-99AF1688ABC1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6139194" y="3049103"/>
                  <a:ext cx="8388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3197" name="Ink 3196">
                  <a:extLst>
                    <a:ext uri="{FF2B5EF4-FFF2-40B4-BE49-F238E27FC236}">
                      <a16:creationId xmlns:a16="http://schemas.microsoft.com/office/drawing/2014/main" id="{E336CFD0-4A1C-62B6-9059-DF185CA948E7}"/>
                    </a:ext>
                  </a:extLst>
                </p14:cNvPr>
                <p14:cNvContentPartPr/>
                <p14:nvPr/>
              </p14:nvContentPartPr>
              <p14:xfrm>
                <a:off x="6498114" y="3322703"/>
                <a:ext cx="652680" cy="122760"/>
              </p14:xfrm>
            </p:contentPart>
          </mc:Choice>
          <mc:Fallback xmlns="">
            <p:pic>
              <p:nvPicPr>
                <p:cNvPr id="3197" name="Ink 3196">
                  <a:extLst>
                    <a:ext uri="{FF2B5EF4-FFF2-40B4-BE49-F238E27FC236}">
                      <a16:creationId xmlns:a16="http://schemas.microsoft.com/office/drawing/2014/main" id="{E336CFD0-4A1C-62B6-9059-DF185CA948E7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489474" y="3314063"/>
                  <a:ext cx="6703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3198" name="Ink 3197">
                  <a:extLst>
                    <a:ext uri="{FF2B5EF4-FFF2-40B4-BE49-F238E27FC236}">
                      <a16:creationId xmlns:a16="http://schemas.microsoft.com/office/drawing/2014/main" id="{22F78C27-49E0-9CFF-16DC-D43546CF9462}"/>
                    </a:ext>
                  </a:extLst>
                </p14:cNvPr>
                <p14:cNvContentPartPr/>
                <p14:nvPr/>
              </p14:nvContentPartPr>
              <p14:xfrm>
                <a:off x="6598914" y="3141983"/>
                <a:ext cx="491760" cy="218160"/>
              </p14:xfrm>
            </p:contentPart>
          </mc:Choice>
          <mc:Fallback xmlns="">
            <p:pic>
              <p:nvPicPr>
                <p:cNvPr id="3198" name="Ink 3197">
                  <a:extLst>
                    <a:ext uri="{FF2B5EF4-FFF2-40B4-BE49-F238E27FC236}">
                      <a16:creationId xmlns:a16="http://schemas.microsoft.com/office/drawing/2014/main" id="{22F78C27-49E0-9CFF-16DC-D43546CF9462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6589914" y="3132983"/>
                  <a:ext cx="50940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3200" name="Ink 3199">
                  <a:extLst>
                    <a:ext uri="{FF2B5EF4-FFF2-40B4-BE49-F238E27FC236}">
                      <a16:creationId xmlns:a16="http://schemas.microsoft.com/office/drawing/2014/main" id="{5E2D41CA-2353-AC59-AB62-3700CDD9E981}"/>
                    </a:ext>
                  </a:extLst>
                </p14:cNvPr>
                <p14:cNvContentPartPr/>
                <p14:nvPr/>
              </p14:nvContentPartPr>
              <p14:xfrm>
                <a:off x="6724914" y="3044063"/>
                <a:ext cx="70920" cy="192240"/>
              </p14:xfrm>
            </p:contentPart>
          </mc:Choice>
          <mc:Fallback xmlns="">
            <p:pic>
              <p:nvPicPr>
                <p:cNvPr id="3200" name="Ink 3199">
                  <a:extLst>
                    <a:ext uri="{FF2B5EF4-FFF2-40B4-BE49-F238E27FC236}">
                      <a16:creationId xmlns:a16="http://schemas.microsoft.com/office/drawing/2014/main" id="{5E2D41CA-2353-AC59-AB62-3700CDD9E981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6715914" y="3035063"/>
                  <a:ext cx="885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3201" name="Ink 3200">
                  <a:extLst>
                    <a:ext uri="{FF2B5EF4-FFF2-40B4-BE49-F238E27FC236}">
                      <a16:creationId xmlns:a16="http://schemas.microsoft.com/office/drawing/2014/main" id="{34C4361E-F196-3BDD-6588-2F845C3AECDE}"/>
                    </a:ext>
                  </a:extLst>
                </p14:cNvPr>
                <p14:cNvContentPartPr/>
                <p14:nvPr/>
              </p14:nvContentPartPr>
              <p14:xfrm>
                <a:off x="6963594" y="2974223"/>
                <a:ext cx="177120" cy="241920"/>
              </p14:xfrm>
            </p:contentPart>
          </mc:Choice>
          <mc:Fallback xmlns="">
            <p:pic>
              <p:nvPicPr>
                <p:cNvPr id="3201" name="Ink 3200">
                  <a:extLst>
                    <a:ext uri="{FF2B5EF4-FFF2-40B4-BE49-F238E27FC236}">
                      <a16:creationId xmlns:a16="http://schemas.microsoft.com/office/drawing/2014/main" id="{34C4361E-F196-3BDD-6588-2F845C3AECDE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6954954" y="2965223"/>
                  <a:ext cx="1947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3208" name="Ink 3207">
                  <a:extLst>
                    <a:ext uri="{FF2B5EF4-FFF2-40B4-BE49-F238E27FC236}">
                      <a16:creationId xmlns:a16="http://schemas.microsoft.com/office/drawing/2014/main" id="{6CD81677-759A-2DBE-39D1-D57B2AB93F6B}"/>
                    </a:ext>
                  </a:extLst>
                </p14:cNvPr>
                <p14:cNvContentPartPr/>
                <p14:nvPr/>
              </p14:nvContentPartPr>
              <p14:xfrm>
                <a:off x="6362034" y="3559583"/>
                <a:ext cx="5400" cy="14400"/>
              </p14:xfrm>
            </p:contentPart>
          </mc:Choice>
          <mc:Fallback xmlns="">
            <p:pic>
              <p:nvPicPr>
                <p:cNvPr id="3208" name="Ink 3207">
                  <a:extLst>
                    <a:ext uri="{FF2B5EF4-FFF2-40B4-BE49-F238E27FC236}">
                      <a16:creationId xmlns:a16="http://schemas.microsoft.com/office/drawing/2014/main" id="{6CD81677-759A-2DBE-39D1-D57B2AB93F6B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6353394" y="3550943"/>
                  <a:ext cx="23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3209" name="Ink 3208">
                  <a:extLst>
                    <a:ext uri="{FF2B5EF4-FFF2-40B4-BE49-F238E27FC236}">
                      <a16:creationId xmlns:a16="http://schemas.microsoft.com/office/drawing/2014/main" id="{797804F3-C629-51E3-3D5A-C7E8D9D449DA}"/>
                    </a:ext>
                  </a:extLst>
                </p14:cNvPr>
                <p14:cNvContentPartPr/>
                <p14:nvPr/>
              </p14:nvContentPartPr>
              <p14:xfrm>
                <a:off x="6528354" y="3549863"/>
                <a:ext cx="360" cy="360"/>
              </p14:xfrm>
            </p:contentPart>
          </mc:Choice>
          <mc:Fallback xmlns="">
            <p:pic>
              <p:nvPicPr>
                <p:cNvPr id="3209" name="Ink 3208">
                  <a:extLst>
                    <a:ext uri="{FF2B5EF4-FFF2-40B4-BE49-F238E27FC236}">
                      <a16:creationId xmlns:a16="http://schemas.microsoft.com/office/drawing/2014/main" id="{797804F3-C629-51E3-3D5A-C7E8D9D449D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519714" y="35408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3210" name="Ink 3209">
                  <a:extLst>
                    <a:ext uri="{FF2B5EF4-FFF2-40B4-BE49-F238E27FC236}">
                      <a16:creationId xmlns:a16="http://schemas.microsoft.com/office/drawing/2014/main" id="{5D4B29BD-D7B8-6530-69FF-478344790EC3}"/>
                    </a:ext>
                  </a:extLst>
                </p14:cNvPr>
                <p14:cNvContentPartPr/>
                <p14:nvPr/>
              </p14:nvContentPartPr>
              <p14:xfrm>
                <a:off x="6528354" y="3549863"/>
                <a:ext cx="360" cy="360"/>
              </p14:xfrm>
            </p:contentPart>
          </mc:Choice>
          <mc:Fallback xmlns="">
            <p:pic>
              <p:nvPicPr>
                <p:cNvPr id="3210" name="Ink 3209">
                  <a:extLst>
                    <a:ext uri="{FF2B5EF4-FFF2-40B4-BE49-F238E27FC236}">
                      <a16:creationId xmlns:a16="http://schemas.microsoft.com/office/drawing/2014/main" id="{5D4B29BD-D7B8-6530-69FF-478344790EC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519714" y="3540863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3236" name="Ink 3235">
                  <a:extLst>
                    <a:ext uri="{FF2B5EF4-FFF2-40B4-BE49-F238E27FC236}">
                      <a16:creationId xmlns:a16="http://schemas.microsoft.com/office/drawing/2014/main" id="{8FA31AA2-5A07-C58B-FED7-C3A9955FD209}"/>
                    </a:ext>
                  </a:extLst>
                </p14:cNvPr>
                <p14:cNvContentPartPr/>
                <p14:nvPr/>
              </p14:nvContentPartPr>
              <p14:xfrm>
                <a:off x="7294074" y="2456903"/>
                <a:ext cx="256320" cy="206280"/>
              </p14:xfrm>
            </p:contentPart>
          </mc:Choice>
          <mc:Fallback xmlns="">
            <p:pic>
              <p:nvPicPr>
                <p:cNvPr id="3236" name="Ink 3235">
                  <a:extLst>
                    <a:ext uri="{FF2B5EF4-FFF2-40B4-BE49-F238E27FC236}">
                      <a16:creationId xmlns:a16="http://schemas.microsoft.com/office/drawing/2014/main" id="{8FA31AA2-5A07-C58B-FED7-C3A9955FD209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7285074" y="2447903"/>
                  <a:ext cx="2739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3237" name="Ink 3236">
                  <a:extLst>
                    <a:ext uri="{FF2B5EF4-FFF2-40B4-BE49-F238E27FC236}">
                      <a16:creationId xmlns:a16="http://schemas.microsoft.com/office/drawing/2014/main" id="{2CA97FE8-E151-149B-F46F-5233E4CC33FC}"/>
                    </a:ext>
                  </a:extLst>
                </p14:cNvPr>
                <p14:cNvContentPartPr/>
                <p14:nvPr/>
              </p14:nvContentPartPr>
              <p14:xfrm>
                <a:off x="7362114" y="2837423"/>
                <a:ext cx="157320" cy="504000"/>
              </p14:xfrm>
            </p:contentPart>
          </mc:Choice>
          <mc:Fallback xmlns="">
            <p:pic>
              <p:nvPicPr>
                <p:cNvPr id="3237" name="Ink 3236">
                  <a:extLst>
                    <a:ext uri="{FF2B5EF4-FFF2-40B4-BE49-F238E27FC236}">
                      <a16:creationId xmlns:a16="http://schemas.microsoft.com/office/drawing/2014/main" id="{2CA97FE8-E151-149B-F46F-5233E4CC33FC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7353114" y="2828423"/>
                  <a:ext cx="174960" cy="52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3238" name="Ink 3237">
                  <a:extLst>
                    <a:ext uri="{FF2B5EF4-FFF2-40B4-BE49-F238E27FC236}">
                      <a16:creationId xmlns:a16="http://schemas.microsoft.com/office/drawing/2014/main" id="{26E9181E-9C5D-4D41-9449-07FD3FBA2EE4}"/>
                    </a:ext>
                  </a:extLst>
                </p14:cNvPr>
                <p14:cNvContentPartPr/>
                <p14:nvPr/>
              </p14:nvContentPartPr>
              <p14:xfrm>
                <a:off x="7362114" y="2436743"/>
                <a:ext cx="283320" cy="885960"/>
              </p14:xfrm>
            </p:contentPart>
          </mc:Choice>
          <mc:Fallback xmlns="">
            <p:pic>
              <p:nvPicPr>
                <p:cNvPr id="3238" name="Ink 3237">
                  <a:extLst>
                    <a:ext uri="{FF2B5EF4-FFF2-40B4-BE49-F238E27FC236}">
                      <a16:creationId xmlns:a16="http://schemas.microsoft.com/office/drawing/2014/main" id="{26E9181E-9C5D-4D41-9449-07FD3FBA2EE4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7353114" y="2427743"/>
                  <a:ext cx="300960" cy="90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3239" name="Ink 3238">
                  <a:extLst>
                    <a:ext uri="{FF2B5EF4-FFF2-40B4-BE49-F238E27FC236}">
                      <a16:creationId xmlns:a16="http://schemas.microsoft.com/office/drawing/2014/main" id="{1C1EFF91-C4F6-5D57-0079-BEA60C64AE36}"/>
                    </a:ext>
                  </a:extLst>
                </p14:cNvPr>
                <p14:cNvContentPartPr/>
                <p14:nvPr/>
              </p14:nvContentPartPr>
              <p14:xfrm>
                <a:off x="7341234" y="2847143"/>
                <a:ext cx="111960" cy="343080"/>
              </p14:xfrm>
            </p:contentPart>
          </mc:Choice>
          <mc:Fallback xmlns="">
            <p:pic>
              <p:nvPicPr>
                <p:cNvPr id="3239" name="Ink 3238">
                  <a:extLst>
                    <a:ext uri="{FF2B5EF4-FFF2-40B4-BE49-F238E27FC236}">
                      <a16:creationId xmlns:a16="http://schemas.microsoft.com/office/drawing/2014/main" id="{1C1EFF91-C4F6-5D57-0079-BEA60C64AE36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7332234" y="2838503"/>
                  <a:ext cx="12960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3240" name="Ink 3239">
                  <a:extLst>
                    <a:ext uri="{FF2B5EF4-FFF2-40B4-BE49-F238E27FC236}">
                      <a16:creationId xmlns:a16="http://schemas.microsoft.com/office/drawing/2014/main" id="{23281896-CC63-469B-A24F-E366E84FE148}"/>
                    </a:ext>
                  </a:extLst>
                </p14:cNvPr>
                <p14:cNvContentPartPr/>
                <p14:nvPr/>
              </p14:nvContentPartPr>
              <p14:xfrm>
                <a:off x="7276434" y="2845343"/>
                <a:ext cx="53280" cy="164880"/>
              </p14:xfrm>
            </p:contentPart>
          </mc:Choice>
          <mc:Fallback xmlns="">
            <p:pic>
              <p:nvPicPr>
                <p:cNvPr id="3240" name="Ink 3239">
                  <a:extLst>
                    <a:ext uri="{FF2B5EF4-FFF2-40B4-BE49-F238E27FC236}">
                      <a16:creationId xmlns:a16="http://schemas.microsoft.com/office/drawing/2014/main" id="{23281896-CC63-469B-A24F-E366E84FE148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7267434" y="2836343"/>
                  <a:ext cx="7092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3241" name="Ink 3240">
                  <a:extLst>
                    <a:ext uri="{FF2B5EF4-FFF2-40B4-BE49-F238E27FC236}">
                      <a16:creationId xmlns:a16="http://schemas.microsoft.com/office/drawing/2014/main" id="{36722520-0104-17F8-0E4E-3B66BE8D85D1}"/>
                    </a:ext>
                  </a:extLst>
                </p14:cNvPr>
                <p14:cNvContentPartPr/>
                <p14:nvPr/>
              </p14:nvContentPartPr>
              <p14:xfrm>
                <a:off x="7447794" y="2393903"/>
                <a:ext cx="55800" cy="213480"/>
              </p14:xfrm>
            </p:contentPart>
          </mc:Choice>
          <mc:Fallback xmlns="">
            <p:pic>
              <p:nvPicPr>
                <p:cNvPr id="3241" name="Ink 3240">
                  <a:extLst>
                    <a:ext uri="{FF2B5EF4-FFF2-40B4-BE49-F238E27FC236}">
                      <a16:creationId xmlns:a16="http://schemas.microsoft.com/office/drawing/2014/main" id="{36722520-0104-17F8-0E4E-3B66BE8D85D1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438794" y="2384903"/>
                  <a:ext cx="734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3290" name="Ink 3289">
                  <a:extLst>
                    <a:ext uri="{FF2B5EF4-FFF2-40B4-BE49-F238E27FC236}">
                      <a16:creationId xmlns:a16="http://schemas.microsoft.com/office/drawing/2014/main" id="{F0C57897-006B-861E-394D-23C00BE49395}"/>
                    </a:ext>
                  </a:extLst>
                </p14:cNvPr>
                <p14:cNvContentPartPr/>
                <p14:nvPr/>
              </p14:nvContentPartPr>
              <p14:xfrm>
                <a:off x="3218874" y="2628623"/>
                <a:ext cx="529200" cy="1157760"/>
              </p14:xfrm>
            </p:contentPart>
          </mc:Choice>
          <mc:Fallback xmlns="">
            <p:pic>
              <p:nvPicPr>
                <p:cNvPr id="3290" name="Ink 3289">
                  <a:extLst>
                    <a:ext uri="{FF2B5EF4-FFF2-40B4-BE49-F238E27FC236}">
                      <a16:creationId xmlns:a16="http://schemas.microsoft.com/office/drawing/2014/main" id="{F0C57897-006B-861E-394D-23C00BE49395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210234" y="2619623"/>
                  <a:ext cx="546840" cy="11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3291" name="Ink 3290">
                  <a:extLst>
                    <a:ext uri="{FF2B5EF4-FFF2-40B4-BE49-F238E27FC236}">
                      <a16:creationId xmlns:a16="http://schemas.microsoft.com/office/drawing/2014/main" id="{4344BC5A-B511-0681-2844-561C71CB4DAB}"/>
                    </a:ext>
                  </a:extLst>
                </p14:cNvPr>
                <p14:cNvContentPartPr/>
                <p14:nvPr/>
              </p14:nvContentPartPr>
              <p14:xfrm>
                <a:off x="3186114" y="1735463"/>
                <a:ext cx="285120" cy="981720"/>
              </p14:xfrm>
            </p:contentPart>
          </mc:Choice>
          <mc:Fallback xmlns="">
            <p:pic>
              <p:nvPicPr>
                <p:cNvPr id="3291" name="Ink 3290">
                  <a:extLst>
                    <a:ext uri="{FF2B5EF4-FFF2-40B4-BE49-F238E27FC236}">
                      <a16:creationId xmlns:a16="http://schemas.microsoft.com/office/drawing/2014/main" id="{4344BC5A-B511-0681-2844-561C71CB4DAB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3177474" y="1726823"/>
                  <a:ext cx="302760" cy="9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3365" name="Ink 3364">
                  <a:extLst>
                    <a:ext uri="{FF2B5EF4-FFF2-40B4-BE49-F238E27FC236}">
                      <a16:creationId xmlns:a16="http://schemas.microsoft.com/office/drawing/2014/main" id="{36EAEE0A-91A1-1A75-B6A1-A3383FED24DD}"/>
                    </a:ext>
                  </a:extLst>
                </p14:cNvPr>
                <p14:cNvContentPartPr/>
                <p14:nvPr/>
              </p14:nvContentPartPr>
              <p14:xfrm>
                <a:off x="3304194" y="908543"/>
                <a:ext cx="341280" cy="1698120"/>
              </p14:xfrm>
            </p:contentPart>
          </mc:Choice>
          <mc:Fallback xmlns="">
            <p:pic>
              <p:nvPicPr>
                <p:cNvPr id="3365" name="Ink 3364">
                  <a:extLst>
                    <a:ext uri="{FF2B5EF4-FFF2-40B4-BE49-F238E27FC236}">
                      <a16:creationId xmlns:a16="http://schemas.microsoft.com/office/drawing/2014/main" id="{36EAEE0A-91A1-1A75-B6A1-A3383FED24DD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3295554" y="899903"/>
                  <a:ext cx="358920" cy="171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3362" name="Ink 3361">
                  <a:extLst>
                    <a:ext uri="{FF2B5EF4-FFF2-40B4-BE49-F238E27FC236}">
                      <a16:creationId xmlns:a16="http://schemas.microsoft.com/office/drawing/2014/main" id="{9FBE2497-3B32-3DBB-E06E-AF80B0B29D49}"/>
                    </a:ext>
                  </a:extLst>
                </p14:cNvPr>
                <p14:cNvContentPartPr/>
                <p14:nvPr/>
              </p14:nvContentPartPr>
              <p14:xfrm>
                <a:off x="3621354" y="1131383"/>
                <a:ext cx="285840" cy="1585800"/>
              </p14:xfrm>
            </p:contentPart>
          </mc:Choice>
          <mc:Fallback xmlns="">
            <p:pic>
              <p:nvPicPr>
                <p:cNvPr id="3362" name="Ink 3361">
                  <a:extLst>
                    <a:ext uri="{FF2B5EF4-FFF2-40B4-BE49-F238E27FC236}">
                      <a16:creationId xmlns:a16="http://schemas.microsoft.com/office/drawing/2014/main" id="{9FBE2497-3B32-3DBB-E06E-AF80B0B29D49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3612354" y="1122743"/>
                  <a:ext cx="303480" cy="160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3294" name="Ink 3293">
                  <a:extLst>
                    <a:ext uri="{FF2B5EF4-FFF2-40B4-BE49-F238E27FC236}">
                      <a16:creationId xmlns:a16="http://schemas.microsoft.com/office/drawing/2014/main" id="{3CF86BAD-9977-6158-7538-ED9717C2D1E3}"/>
                    </a:ext>
                  </a:extLst>
                </p14:cNvPr>
                <p14:cNvContentPartPr/>
                <p14:nvPr/>
              </p14:nvContentPartPr>
              <p14:xfrm>
                <a:off x="3815754" y="2026343"/>
                <a:ext cx="143280" cy="626400"/>
              </p14:xfrm>
            </p:contentPart>
          </mc:Choice>
          <mc:Fallback xmlns="">
            <p:pic>
              <p:nvPicPr>
                <p:cNvPr id="3294" name="Ink 3293">
                  <a:extLst>
                    <a:ext uri="{FF2B5EF4-FFF2-40B4-BE49-F238E27FC236}">
                      <a16:creationId xmlns:a16="http://schemas.microsoft.com/office/drawing/2014/main" id="{3CF86BAD-9977-6158-7538-ED9717C2D1E3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3807114" y="2017703"/>
                  <a:ext cx="16092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3296" name="Ink 3295">
                  <a:extLst>
                    <a:ext uri="{FF2B5EF4-FFF2-40B4-BE49-F238E27FC236}">
                      <a16:creationId xmlns:a16="http://schemas.microsoft.com/office/drawing/2014/main" id="{45796F1A-42D6-37BE-7AAC-32DC56BE81ED}"/>
                    </a:ext>
                  </a:extLst>
                </p14:cNvPr>
                <p14:cNvContentPartPr/>
                <p14:nvPr/>
              </p14:nvContentPartPr>
              <p14:xfrm>
                <a:off x="8001834" y="2730863"/>
                <a:ext cx="685800" cy="136800"/>
              </p14:xfrm>
            </p:contentPart>
          </mc:Choice>
          <mc:Fallback xmlns="">
            <p:pic>
              <p:nvPicPr>
                <p:cNvPr id="3296" name="Ink 3295">
                  <a:extLst>
                    <a:ext uri="{FF2B5EF4-FFF2-40B4-BE49-F238E27FC236}">
                      <a16:creationId xmlns:a16="http://schemas.microsoft.com/office/drawing/2014/main" id="{45796F1A-42D6-37BE-7AAC-32DC56BE81ED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7992834" y="2722223"/>
                  <a:ext cx="7034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3297" name="Ink 3296">
                  <a:extLst>
                    <a:ext uri="{FF2B5EF4-FFF2-40B4-BE49-F238E27FC236}">
                      <a16:creationId xmlns:a16="http://schemas.microsoft.com/office/drawing/2014/main" id="{72FAFA10-46BF-E99D-0E0B-3FCF088C5F92}"/>
                    </a:ext>
                  </a:extLst>
                </p14:cNvPr>
                <p14:cNvContentPartPr/>
                <p14:nvPr/>
              </p14:nvContentPartPr>
              <p14:xfrm>
                <a:off x="7979154" y="2823383"/>
                <a:ext cx="790200" cy="151200"/>
              </p14:xfrm>
            </p:contentPart>
          </mc:Choice>
          <mc:Fallback xmlns="">
            <p:pic>
              <p:nvPicPr>
                <p:cNvPr id="3297" name="Ink 3296">
                  <a:extLst>
                    <a:ext uri="{FF2B5EF4-FFF2-40B4-BE49-F238E27FC236}">
                      <a16:creationId xmlns:a16="http://schemas.microsoft.com/office/drawing/2014/main" id="{72FAFA10-46BF-E99D-0E0B-3FCF088C5F92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7970154" y="2814383"/>
                  <a:ext cx="80784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3307" name="Ink 3306">
                  <a:extLst>
                    <a:ext uri="{FF2B5EF4-FFF2-40B4-BE49-F238E27FC236}">
                      <a16:creationId xmlns:a16="http://schemas.microsoft.com/office/drawing/2014/main" id="{61B25239-0FAB-68EE-F280-52B9A0D2FF19}"/>
                    </a:ext>
                  </a:extLst>
                </p14:cNvPr>
                <p14:cNvContentPartPr/>
                <p14:nvPr/>
              </p14:nvContentPartPr>
              <p14:xfrm>
                <a:off x="8125314" y="2317583"/>
                <a:ext cx="138960" cy="4320"/>
              </p14:xfrm>
            </p:contentPart>
          </mc:Choice>
          <mc:Fallback xmlns="">
            <p:pic>
              <p:nvPicPr>
                <p:cNvPr id="3307" name="Ink 3306">
                  <a:extLst>
                    <a:ext uri="{FF2B5EF4-FFF2-40B4-BE49-F238E27FC236}">
                      <a16:creationId xmlns:a16="http://schemas.microsoft.com/office/drawing/2014/main" id="{61B25239-0FAB-68EE-F280-52B9A0D2FF19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8116314" y="2308583"/>
                  <a:ext cx="1566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3308" name="Ink 3307">
                  <a:extLst>
                    <a:ext uri="{FF2B5EF4-FFF2-40B4-BE49-F238E27FC236}">
                      <a16:creationId xmlns:a16="http://schemas.microsoft.com/office/drawing/2014/main" id="{63E6E259-6869-7B72-C12B-93503748EC1F}"/>
                    </a:ext>
                  </a:extLst>
                </p14:cNvPr>
                <p14:cNvContentPartPr/>
                <p14:nvPr/>
              </p14:nvContentPartPr>
              <p14:xfrm>
                <a:off x="8515554" y="2359703"/>
                <a:ext cx="58320" cy="6480"/>
              </p14:xfrm>
            </p:contentPart>
          </mc:Choice>
          <mc:Fallback xmlns="">
            <p:pic>
              <p:nvPicPr>
                <p:cNvPr id="3308" name="Ink 3307">
                  <a:extLst>
                    <a:ext uri="{FF2B5EF4-FFF2-40B4-BE49-F238E27FC236}">
                      <a16:creationId xmlns:a16="http://schemas.microsoft.com/office/drawing/2014/main" id="{63E6E259-6869-7B72-C12B-93503748EC1F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8506554" y="2350703"/>
                  <a:ext cx="759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3310" name="Ink 3309">
                  <a:extLst>
                    <a:ext uri="{FF2B5EF4-FFF2-40B4-BE49-F238E27FC236}">
                      <a16:creationId xmlns:a16="http://schemas.microsoft.com/office/drawing/2014/main" id="{7124D764-A2A9-EA11-CFCC-6898CEEA6D1A}"/>
                    </a:ext>
                  </a:extLst>
                </p14:cNvPr>
                <p14:cNvContentPartPr/>
                <p14:nvPr/>
              </p14:nvContentPartPr>
              <p14:xfrm>
                <a:off x="8223234" y="2223263"/>
                <a:ext cx="265320" cy="309240"/>
              </p14:xfrm>
            </p:contentPart>
          </mc:Choice>
          <mc:Fallback xmlns="">
            <p:pic>
              <p:nvPicPr>
                <p:cNvPr id="3310" name="Ink 3309">
                  <a:extLst>
                    <a:ext uri="{FF2B5EF4-FFF2-40B4-BE49-F238E27FC236}">
                      <a16:creationId xmlns:a16="http://schemas.microsoft.com/office/drawing/2014/main" id="{7124D764-A2A9-EA11-CFCC-6898CEEA6D1A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8214594" y="2214263"/>
                  <a:ext cx="28296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3312" name="Ink 3311">
                  <a:extLst>
                    <a:ext uri="{FF2B5EF4-FFF2-40B4-BE49-F238E27FC236}">
                      <a16:creationId xmlns:a16="http://schemas.microsoft.com/office/drawing/2014/main" id="{C8F2FD5E-CA24-510A-4840-BA035BEDC490}"/>
                    </a:ext>
                  </a:extLst>
                </p14:cNvPr>
                <p14:cNvContentPartPr/>
                <p14:nvPr/>
              </p14:nvContentPartPr>
              <p14:xfrm>
                <a:off x="7870794" y="2121743"/>
                <a:ext cx="340560" cy="204120"/>
              </p14:xfrm>
            </p:contentPart>
          </mc:Choice>
          <mc:Fallback xmlns="">
            <p:pic>
              <p:nvPicPr>
                <p:cNvPr id="3312" name="Ink 3311">
                  <a:extLst>
                    <a:ext uri="{FF2B5EF4-FFF2-40B4-BE49-F238E27FC236}">
                      <a16:creationId xmlns:a16="http://schemas.microsoft.com/office/drawing/2014/main" id="{C8F2FD5E-CA24-510A-4840-BA035BEDC490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7861794" y="2112743"/>
                  <a:ext cx="3582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3314" name="Ink 3313">
                  <a:extLst>
                    <a:ext uri="{FF2B5EF4-FFF2-40B4-BE49-F238E27FC236}">
                      <a16:creationId xmlns:a16="http://schemas.microsoft.com/office/drawing/2014/main" id="{B3A15996-DB52-7DDA-EF23-02536D1D2FF1}"/>
                    </a:ext>
                  </a:extLst>
                </p14:cNvPr>
                <p14:cNvContentPartPr/>
                <p14:nvPr/>
              </p14:nvContentPartPr>
              <p14:xfrm>
                <a:off x="7805274" y="2293463"/>
                <a:ext cx="282960" cy="247320"/>
              </p14:xfrm>
            </p:contentPart>
          </mc:Choice>
          <mc:Fallback xmlns="">
            <p:pic>
              <p:nvPicPr>
                <p:cNvPr id="3314" name="Ink 3313">
                  <a:extLst>
                    <a:ext uri="{FF2B5EF4-FFF2-40B4-BE49-F238E27FC236}">
                      <a16:creationId xmlns:a16="http://schemas.microsoft.com/office/drawing/2014/main" id="{B3A15996-DB52-7DDA-EF23-02536D1D2FF1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7796634" y="2284463"/>
                  <a:ext cx="30060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3315" name="Ink 3314">
                  <a:extLst>
                    <a:ext uri="{FF2B5EF4-FFF2-40B4-BE49-F238E27FC236}">
                      <a16:creationId xmlns:a16="http://schemas.microsoft.com/office/drawing/2014/main" id="{B7BC0BC0-31A6-16F8-FE21-14B6D0BC1A17}"/>
                    </a:ext>
                  </a:extLst>
                </p14:cNvPr>
                <p14:cNvContentPartPr/>
                <p14:nvPr/>
              </p14:nvContentPartPr>
              <p14:xfrm>
                <a:off x="7830474" y="2492183"/>
                <a:ext cx="275040" cy="271440"/>
              </p14:xfrm>
            </p:contentPart>
          </mc:Choice>
          <mc:Fallback xmlns="">
            <p:pic>
              <p:nvPicPr>
                <p:cNvPr id="3315" name="Ink 3314">
                  <a:extLst>
                    <a:ext uri="{FF2B5EF4-FFF2-40B4-BE49-F238E27FC236}">
                      <a16:creationId xmlns:a16="http://schemas.microsoft.com/office/drawing/2014/main" id="{B7BC0BC0-31A6-16F8-FE21-14B6D0BC1A1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7821834" y="2483183"/>
                  <a:ext cx="2926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3317" name="Ink 3316">
                  <a:extLst>
                    <a:ext uri="{FF2B5EF4-FFF2-40B4-BE49-F238E27FC236}">
                      <a16:creationId xmlns:a16="http://schemas.microsoft.com/office/drawing/2014/main" id="{88542E04-CAF8-6C31-05C5-9C9778DBB6A8}"/>
                    </a:ext>
                  </a:extLst>
                </p14:cNvPr>
                <p14:cNvContentPartPr/>
                <p14:nvPr/>
              </p14:nvContentPartPr>
              <p14:xfrm>
                <a:off x="8265354" y="1954343"/>
                <a:ext cx="289080" cy="247320"/>
              </p14:xfrm>
            </p:contentPart>
          </mc:Choice>
          <mc:Fallback xmlns="">
            <p:pic>
              <p:nvPicPr>
                <p:cNvPr id="3317" name="Ink 3316">
                  <a:extLst>
                    <a:ext uri="{FF2B5EF4-FFF2-40B4-BE49-F238E27FC236}">
                      <a16:creationId xmlns:a16="http://schemas.microsoft.com/office/drawing/2014/main" id="{88542E04-CAF8-6C31-05C5-9C9778DBB6A8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8256714" y="1945343"/>
                  <a:ext cx="3067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3318" name="Ink 3317">
                  <a:extLst>
                    <a:ext uri="{FF2B5EF4-FFF2-40B4-BE49-F238E27FC236}">
                      <a16:creationId xmlns:a16="http://schemas.microsoft.com/office/drawing/2014/main" id="{EA0A760D-AFCE-8645-8A48-15654518E937}"/>
                    </a:ext>
                  </a:extLst>
                </p14:cNvPr>
                <p14:cNvContentPartPr/>
                <p14:nvPr/>
              </p14:nvContentPartPr>
              <p14:xfrm>
                <a:off x="8054754" y="2006543"/>
                <a:ext cx="224640" cy="60480"/>
              </p14:xfrm>
            </p:contentPart>
          </mc:Choice>
          <mc:Fallback xmlns="">
            <p:pic>
              <p:nvPicPr>
                <p:cNvPr id="3318" name="Ink 3317">
                  <a:extLst>
                    <a:ext uri="{FF2B5EF4-FFF2-40B4-BE49-F238E27FC236}">
                      <a16:creationId xmlns:a16="http://schemas.microsoft.com/office/drawing/2014/main" id="{EA0A760D-AFCE-8645-8A48-15654518E937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8045754" y="1997543"/>
                  <a:ext cx="2422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3320" name="Ink 3319">
                  <a:extLst>
                    <a:ext uri="{FF2B5EF4-FFF2-40B4-BE49-F238E27FC236}">
                      <a16:creationId xmlns:a16="http://schemas.microsoft.com/office/drawing/2014/main" id="{71970255-AEB8-3B52-25C1-024C81959D81}"/>
                    </a:ext>
                  </a:extLst>
                </p14:cNvPr>
                <p14:cNvContentPartPr/>
                <p14:nvPr/>
              </p14:nvContentPartPr>
              <p14:xfrm>
                <a:off x="8490354" y="2098703"/>
                <a:ext cx="262440" cy="564120"/>
              </p14:xfrm>
            </p:contentPart>
          </mc:Choice>
          <mc:Fallback xmlns="">
            <p:pic>
              <p:nvPicPr>
                <p:cNvPr id="3320" name="Ink 3319">
                  <a:extLst>
                    <a:ext uri="{FF2B5EF4-FFF2-40B4-BE49-F238E27FC236}">
                      <a16:creationId xmlns:a16="http://schemas.microsoft.com/office/drawing/2014/main" id="{71970255-AEB8-3B52-25C1-024C81959D81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8481354" y="2090063"/>
                  <a:ext cx="280080" cy="5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3321" name="Ink 3320">
                  <a:extLst>
                    <a:ext uri="{FF2B5EF4-FFF2-40B4-BE49-F238E27FC236}">
                      <a16:creationId xmlns:a16="http://schemas.microsoft.com/office/drawing/2014/main" id="{11BAFEF3-CBF8-AEE7-BE23-691591FDAD07}"/>
                    </a:ext>
                  </a:extLst>
                </p14:cNvPr>
                <p14:cNvContentPartPr/>
                <p14:nvPr/>
              </p14:nvContentPartPr>
              <p14:xfrm>
                <a:off x="8628954" y="2142983"/>
                <a:ext cx="194040" cy="185400"/>
              </p14:xfrm>
            </p:contentPart>
          </mc:Choice>
          <mc:Fallback xmlns="">
            <p:pic>
              <p:nvPicPr>
                <p:cNvPr id="3321" name="Ink 3320">
                  <a:extLst>
                    <a:ext uri="{FF2B5EF4-FFF2-40B4-BE49-F238E27FC236}">
                      <a16:creationId xmlns:a16="http://schemas.microsoft.com/office/drawing/2014/main" id="{11BAFEF3-CBF8-AEE7-BE23-691591FDAD07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8619954" y="2133983"/>
                  <a:ext cx="21168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3323" name="Ink 3322">
                  <a:extLst>
                    <a:ext uri="{FF2B5EF4-FFF2-40B4-BE49-F238E27FC236}">
                      <a16:creationId xmlns:a16="http://schemas.microsoft.com/office/drawing/2014/main" id="{A15098CE-A4E1-EED3-53BF-04D0671892F0}"/>
                    </a:ext>
                  </a:extLst>
                </p14:cNvPr>
                <p14:cNvContentPartPr/>
                <p14:nvPr/>
              </p14:nvContentPartPr>
              <p14:xfrm>
                <a:off x="8704554" y="2663183"/>
                <a:ext cx="176760" cy="231840"/>
              </p14:xfrm>
            </p:contentPart>
          </mc:Choice>
          <mc:Fallback xmlns="">
            <p:pic>
              <p:nvPicPr>
                <p:cNvPr id="3323" name="Ink 3322">
                  <a:extLst>
                    <a:ext uri="{FF2B5EF4-FFF2-40B4-BE49-F238E27FC236}">
                      <a16:creationId xmlns:a16="http://schemas.microsoft.com/office/drawing/2014/main" id="{A15098CE-A4E1-EED3-53BF-04D0671892F0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8695554" y="2654183"/>
                  <a:ext cx="1944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3324" name="Ink 3323">
                  <a:extLst>
                    <a:ext uri="{FF2B5EF4-FFF2-40B4-BE49-F238E27FC236}">
                      <a16:creationId xmlns:a16="http://schemas.microsoft.com/office/drawing/2014/main" id="{DB6F07F8-BAEC-EE20-8AB6-1BEA8E913437}"/>
                    </a:ext>
                  </a:extLst>
                </p14:cNvPr>
                <p14:cNvContentPartPr/>
                <p14:nvPr/>
              </p14:nvContentPartPr>
              <p14:xfrm>
                <a:off x="8792394" y="2514143"/>
                <a:ext cx="210600" cy="137160"/>
              </p14:xfrm>
            </p:contentPart>
          </mc:Choice>
          <mc:Fallback xmlns="">
            <p:pic>
              <p:nvPicPr>
                <p:cNvPr id="3324" name="Ink 3323">
                  <a:extLst>
                    <a:ext uri="{FF2B5EF4-FFF2-40B4-BE49-F238E27FC236}">
                      <a16:creationId xmlns:a16="http://schemas.microsoft.com/office/drawing/2014/main" id="{DB6F07F8-BAEC-EE20-8AB6-1BEA8E913437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8783394" y="2505503"/>
                  <a:ext cx="2282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3325" name="Ink 3324">
                  <a:extLst>
                    <a:ext uri="{FF2B5EF4-FFF2-40B4-BE49-F238E27FC236}">
                      <a16:creationId xmlns:a16="http://schemas.microsoft.com/office/drawing/2014/main" id="{B427255C-1FD6-05EF-60A8-ECE185B533FD}"/>
                    </a:ext>
                  </a:extLst>
                </p14:cNvPr>
                <p14:cNvContentPartPr/>
                <p14:nvPr/>
              </p14:nvContentPartPr>
              <p14:xfrm>
                <a:off x="8888154" y="2710703"/>
                <a:ext cx="142560" cy="153720"/>
              </p14:xfrm>
            </p:contentPart>
          </mc:Choice>
          <mc:Fallback xmlns="">
            <p:pic>
              <p:nvPicPr>
                <p:cNvPr id="3325" name="Ink 3324">
                  <a:extLst>
                    <a:ext uri="{FF2B5EF4-FFF2-40B4-BE49-F238E27FC236}">
                      <a16:creationId xmlns:a16="http://schemas.microsoft.com/office/drawing/2014/main" id="{B427255C-1FD6-05EF-60A8-ECE185B533FD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8879514" y="2702063"/>
                  <a:ext cx="16020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3326" name="Ink 3325">
                  <a:extLst>
                    <a:ext uri="{FF2B5EF4-FFF2-40B4-BE49-F238E27FC236}">
                      <a16:creationId xmlns:a16="http://schemas.microsoft.com/office/drawing/2014/main" id="{84721800-C35A-0D88-8C22-37A1AD102477}"/>
                    </a:ext>
                  </a:extLst>
                </p14:cNvPr>
                <p14:cNvContentPartPr/>
                <p14:nvPr/>
              </p14:nvContentPartPr>
              <p14:xfrm>
                <a:off x="8511954" y="2380943"/>
                <a:ext cx="143280" cy="197640"/>
              </p14:xfrm>
            </p:contentPart>
          </mc:Choice>
          <mc:Fallback xmlns="">
            <p:pic>
              <p:nvPicPr>
                <p:cNvPr id="3326" name="Ink 3325">
                  <a:extLst>
                    <a:ext uri="{FF2B5EF4-FFF2-40B4-BE49-F238E27FC236}">
                      <a16:creationId xmlns:a16="http://schemas.microsoft.com/office/drawing/2014/main" id="{84721800-C35A-0D88-8C22-37A1AD10247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8502954" y="2372303"/>
                  <a:ext cx="1609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3342" name="Ink 3341">
                  <a:extLst>
                    <a:ext uri="{FF2B5EF4-FFF2-40B4-BE49-F238E27FC236}">
                      <a16:creationId xmlns:a16="http://schemas.microsoft.com/office/drawing/2014/main" id="{08C10FFE-823F-C277-C18D-7C24BAFB2F43}"/>
                    </a:ext>
                  </a:extLst>
                </p14:cNvPr>
                <p14:cNvContentPartPr/>
                <p14:nvPr/>
              </p14:nvContentPartPr>
              <p14:xfrm>
                <a:off x="4807860" y="3091620"/>
                <a:ext cx="809280" cy="59400"/>
              </p14:xfrm>
            </p:contentPart>
          </mc:Choice>
          <mc:Fallback xmlns="">
            <p:pic>
              <p:nvPicPr>
                <p:cNvPr id="3342" name="Ink 3341">
                  <a:extLst>
                    <a:ext uri="{FF2B5EF4-FFF2-40B4-BE49-F238E27FC236}">
                      <a16:creationId xmlns:a16="http://schemas.microsoft.com/office/drawing/2014/main" id="{08C10FFE-823F-C277-C18D-7C24BAFB2F43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4798860" y="3082980"/>
                  <a:ext cx="8269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3343" name="Ink 3342">
                  <a:extLst>
                    <a:ext uri="{FF2B5EF4-FFF2-40B4-BE49-F238E27FC236}">
                      <a16:creationId xmlns:a16="http://schemas.microsoft.com/office/drawing/2014/main" id="{40AD826F-3C52-94C2-C5C0-80A46330039C}"/>
                    </a:ext>
                  </a:extLst>
                </p14:cNvPr>
                <p14:cNvContentPartPr/>
                <p14:nvPr/>
              </p14:nvContentPartPr>
              <p14:xfrm>
                <a:off x="6363420" y="3071100"/>
                <a:ext cx="204840" cy="39960"/>
              </p14:xfrm>
            </p:contentPart>
          </mc:Choice>
          <mc:Fallback xmlns="">
            <p:pic>
              <p:nvPicPr>
                <p:cNvPr id="3343" name="Ink 3342">
                  <a:extLst>
                    <a:ext uri="{FF2B5EF4-FFF2-40B4-BE49-F238E27FC236}">
                      <a16:creationId xmlns:a16="http://schemas.microsoft.com/office/drawing/2014/main" id="{40AD826F-3C52-94C2-C5C0-80A46330039C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6354780" y="3062100"/>
                  <a:ext cx="222480" cy="57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69165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12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006705"/>
              </p:ext>
            </p:extLst>
          </p:nvPr>
        </p:nvGraphicFramePr>
        <p:xfrm>
          <a:off x="76200" y="1859426"/>
          <a:ext cx="2590800" cy="248397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6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Page ID: Course Menu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Audio text: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Subscribe to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MealFare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now and get $40 off your first order!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76200" y="215900"/>
            <a:ext cx="2590800" cy="164352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dirty="0">
              <a:solidFill>
                <a:srgbClr val="CC0000"/>
              </a:solidFill>
            </a:endParaRPr>
          </a:p>
          <a:p>
            <a:r>
              <a:rPr lang="en-US" b="0" dirty="0"/>
              <a:t>Script</a:t>
            </a:r>
            <a:br>
              <a:rPr lang="en-US" b="0" dirty="0"/>
            </a:br>
            <a:r>
              <a:rPr lang="en-US" b="0" dirty="0"/>
              <a:t> </a:t>
            </a:r>
          </a:p>
          <a:p>
            <a:pPr>
              <a:spcBef>
                <a:spcPct val="30000"/>
              </a:spcBef>
            </a:pPr>
            <a:endParaRPr lang="en-US" dirty="0"/>
          </a:p>
          <a:p>
            <a:pPr>
              <a:spcBef>
                <a:spcPct val="30000"/>
              </a:spcBef>
            </a:pPr>
            <a:endParaRPr lang="en-US" dirty="0"/>
          </a:p>
        </p:txBody>
      </p:sp>
      <p:graphicFrame>
        <p:nvGraphicFramePr>
          <p:cNvPr id="308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03561"/>
              </p:ext>
            </p:extLst>
          </p:nvPr>
        </p:nvGraphicFramePr>
        <p:xfrm>
          <a:off x="152400" y="4752975"/>
          <a:ext cx="8801100" cy="1924051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description: o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 the left: a box full of groceries; on the right: text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Image filename: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0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on screen: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MealFare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Arial" pitchFamily="-107" charset="0"/>
                        <a:cs typeface="Arial" pitchFamily="-107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Get $40 off your first order!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18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Animation/Interaction: 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 Box with groceries drops, then the </a:t>
                      </a: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text appears.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35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Arial" pitchFamily="-107" charset="0"/>
                          <a:cs typeface="Arial" pitchFamily="-107" charset="0"/>
                        </a:rPr>
                        <a:t>Notes: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895600" y="215900"/>
            <a:ext cx="6057900" cy="43561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3174" name="Group 3173">
            <a:extLst>
              <a:ext uri="{FF2B5EF4-FFF2-40B4-BE49-F238E27FC236}">
                <a16:creationId xmlns:a16="http://schemas.microsoft.com/office/drawing/2014/main" id="{4589F173-AE3B-0782-DEF1-8F20D270E8F0}"/>
              </a:ext>
            </a:extLst>
          </p:cNvPr>
          <p:cNvGrpSpPr/>
          <p:nvPr/>
        </p:nvGrpSpPr>
        <p:grpSpPr>
          <a:xfrm>
            <a:off x="2985530" y="1279106"/>
            <a:ext cx="3256479" cy="2388549"/>
            <a:chOff x="2879520" y="1288010"/>
            <a:chExt cx="3425287" cy="2391550"/>
          </a:xfrm>
        </p:grpSpPr>
        <p:grpSp>
          <p:nvGrpSpPr>
            <p:cNvPr id="3140" name="Group 3139">
              <a:extLst>
                <a:ext uri="{FF2B5EF4-FFF2-40B4-BE49-F238E27FC236}">
                  <a16:creationId xmlns:a16="http://schemas.microsoft.com/office/drawing/2014/main" id="{E9F1797F-7791-793D-E991-33D647F6BD21}"/>
                </a:ext>
              </a:extLst>
            </p:cNvPr>
            <p:cNvGrpSpPr/>
            <p:nvPr/>
          </p:nvGrpSpPr>
          <p:grpSpPr>
            <a:xfrm>
              <a:off x="2899142" y="1288010"/>
              <a:ext cx="3363274" cy="1730858"/>
              <a:chOff x="2943232" y="1537957"/>
              <a:chExt cx="5454458" cy="2807054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558AE496-B43A-306B-D658-1C351A9CDD10}"/>
                      </a:ext>
                    </a:extLst>
                  </p14:cNvPr>
                  <p14:cNvContentPartPr/>
                  <p14:nvPr/>
                </p14:nvContentPartPr>
                <p14:xfrm>
                  <a:off x="7573619" y="3043070"/>
                  <a:ext cx="61005" cy="1191434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558AE496-B43A-306B-D658-1C351A9CDD10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7558214" y="3028462"/>
                    <a:ext cx="91199" cy="122006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DBBFC5A9-E6C1-54D3-51C6-3B4DD9A37FA6}"/>
                      </a:ext>
                    </a:extLst>
                  </p14:cNvPr>
                  <p14:cNvContentPartPr/>
                  <p14:nvPr/>
                </p14:nvContentPartPr>
                <p14:xfrm>
                  <a:off x="2943232" y="2983397"/>
                  <a:ext cx="468038" cy="1355114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DBBFC5A9-E6C1-54D3-51C6-3B4DD9A37FA6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927897" y="2968788"/>
                    <a:ext cx="498095" cy="138374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29E948CC-7B0C-7588-3CD5-3635BD7669FA}"/>
                      </a:ext>
                    </a:extLst>
                  </p14:cNvPr>
                  <p14:cNvContentPartPr/>
                  <p14:nvPr/>
                </p14:nvContentPartPr>
                <p14:xfrm>
                  <a:off x="7548618" y="3000732"/>
                  <a:ext cx="735061" cy="1305109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29E948CC-7B0C-7588-3CD5-3635BD7669FA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7533266" y="2986120"/>
                    <a:ext cx="765151" cy="1333748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83437001-CA31-28D5-E730-4C9B3D788E8A}"/>
                  </a:ext>
                </a:extLst>
              </p:cNvPr>
              <p:cNvGrpSpPr/>
              <p:nvPr/>
            </p:nvGrpSpPr>
            <p:grpSpPr>
              <a:xfrm rot="1822816">
                <a:off x="3929271" y="2002131"/>
                <a:ext cx="1759815" cy="988746"/>
                <a:chOff x="3590153" y="2040610"/>
                <a:chExt cx="1759815" cy="988746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9">
                  <p14:nvContentPartPr>
                    <p14:cNvPr id="3088" name="Ink 3087">
                      <a:extLst>
                        <a:ext uri="{FF2B5EF4-FFF2-40B4-BE49-F238E27FC236}">
                          <a16:creationId xmlns:a16="http://schemas.microsoft.com/office/drawing/2014/main" id="{DAFE6DD9-917D-086E-E27A-11100A2DFC0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590153" y="2040610"/>
                    <a:ext cx="1759815" cy="979415"/>
                  </p14:xfrm>
                </p:contentPart>
              </mc:Choice>
              <mc:Fallback xmlns="">
                <p:pic>
                  <p:nvPicPr>
                    <p:cNvPr id="3088" name="Ink 3087">
                      <a:extLst>
                        <a:ext uri="{FF2B5EF4-FFF2-40B4-BE49-F238E27FC236}">
                          <a16:creationId xmlns:a16="http://schemas.microsoft.com/office/drawing/2014/main" id="{DAFE6DD9-917D-086E-E27A-11100A2DFC0A}"/>
                        </a:ext>
                      </a:extLst>
                    </p:cNvPr>
                    <p:cNvPicPr/>
                    <p:nvPr/>
                  </p:nvPicPr>
                  <p:blipFill>
                    <a:blip r:embed="rId10"/>
                    <a:stretch>
                      <a:fillRect/>
                    </a:stretch>
                  </p:blipFill>
                  <p:spPr>
                    <a:xfrm>
                      <a:off x="3574802" y="2026001"/>
                      <a:ext cx="1789903" cy="100804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">
                  <p14:nvContentPartPr>
                    <p14:cNvPr id="3139" name="Ink 3138">
                      <a:extLst>
                        <a:ext uri="{FF2B5EF4-FFF2-40B4-BE49-F238E27FC236}">
                          <a16:creationId xmlns:a16="http://schemas.microsoft.com/office/drawing/2014/main" id="{19B68F9A-8051-8BE0-642B-B371211B209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32855" y="2250624"/>
                    <a:ext cx="1003750" cy="778732"/>
                  </p14:xfrm>
                </p:contentPart>
              </mc:Choice>
              <mc:Fallback xmlns="">
                <p:pic>
                  <p:nvPicPr>
                    <p:cNvPr id="3139" name="Ink 3138">
                      <a:extLst>
                        <a:ext uri="{FF2B5EF4-FFF2-40B4-BE49-F238E27FC236}">
                          <a16:creationId xmlns:a16="http://schemas.microsoft.com/office/drawing/2014/main" id="{19B68F9A-8051-8BE0-642B-B371211B2091}"/>
                        </a:ext>
                      </a:extLst>
                    </p:cNvPr>
                    <p:cNvPicPr/>
                    <p:nvPr/>
                  </p:nvPicPr>
                  <p:blipFill>
                    <a:blip r:embed="rId12"/>
                    <a:stretch>
                      <a:fillRect/>
                    </a:stretch>
                  </p:blipFill>
                  <p:spPr>
                    <a:xfrm>
                      <a:off x="4017507" y="2236008"/>
                      <a:ext cx="1033832" cy="80737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3">
                  <p14:nvContentPartPr>
                    <p14:cNvPr id="14" name="Ink 13">
                      <a:extLst>
                        <a:ext uri="{FF2B5EF4-FFF2-40B4-BE49-F238E27FC236}">
                          <a16:creationId xmlns:a16="http://schemas.microsoft.com/office/drawing/2014/main" id="{08CA1B7C-D06F-8069-FEB6-A3E3ECF4FAA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272210" y="2419305"/>
                    <a:ext cx="600051" cy="360364"/>
                  </p14:xfrm>
                </p:contentPart>
              </mc:Choice>
              <mc:Fallback xmlns="">
                <p:pic>
                  <p:nvPicPr>
                    <p:cNvPr id="14" name="Ink 13">
                      <a:extLst>
                        <a:ext uri="{FF2B5EF4-FFF2-40B4-BE49-F238E27FC236}">
                          <a16:creationId xmlns:a16="http://schemas.microsoft.com/office/drawing/2014/main" id="{08CA1B7C-D06F-8069-FEB6-A3E3ECF4FAAB}"/>
                        </a:ext>
                      </a:extLst>
                    </p:cNvPr>
                    <p:cNvPicPr/>
                    <p:nvPr/>
                  </p:nvPicPr>
                  <p:blipFill>
                    <a:blip r:embed="rId14"/>
                    <a:stretch>
                      <a:fillRect/>
                    </a:stretch>
                  </p:blipFill>
                  <p:spPr>
                    <a:xfrm>
                      <a:off x="4256871" y="2404704"/>
                      <a:ext cx="630115" cy="388983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9" name="Ink 8">
                    <a:extLst>
                      <a:ext uri="{FF2B5EF4-FFF2-40B4-BE49-F238E27FC236}">
                        <a16:creationId xmlns:a16="http://schemas.microsoft.com/office/drawing/2014/main" id="{7FB9FA66-8880-C9DC-4392-1C029E7919B1}"/>
                      </a:ext>
                    </a:extLst>
                  </p14:cNvPr>
                  <p14:cNvContentPartPr/>
                  <p14:nvPr/>
                </p14:nvContentPartPr>
                <p14:xfrm>
                  <a:off x="7544617" y="2973731"/>
                  <a:ext cx="334" cy="334"/>
                </p14:xfrm>
              </p:contentPart>
            </mc:Choice>
            <mc:Fallback xmlns="">
              <p:pic>
                <p:nvPicPr>
                  <p:cNvPr id="9" name="Ink 8">
                    <a:extLst>
                      <a:ext uri="{FF2B5EF4-FFF2-40B4-BE49-F238E27FC236}">
                        <a16:creationId xmlns:a16="http://schemas.microsoft.com/office/drawing/2014/main" id="{7FB9FA66-8880-C9DC-4392-1C029E7919B1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7536601" y="2965381"/>
                    <a:ext cx="16700" cy="167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AA6E08F6-7B31-B073-C531-400D8E844D84}"/>
                      </a:ext>
                    </a:extLst>
                  </p14:cNvPr>
                  <p14:cNvContentPartPr/>
                  <p14:nvPr/>
                </p14:nvContentPartPr>
                <p14:xfrm>
                  <a:off x="7542618" y="2992732"/>
                  <a:ext cx="855072" cy="997084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AA6E08F6-7B31-B073-C531-400D8E844D84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7527272" y="2978121"/>
                    <a:ext cx="885150" cy="102572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136" name="Ink 3135">
                    <a:extLst>
                      <a:ext uri="{FF2B5EF4-FFF2-40B4-BE49-F238E27FC236}">
                        <a16:creationId xmlns:a16="http://schemas.microsoft.com/office/drawing/2014/main" id="{3C6A9453-1B5E-9070-A4E7-67B7DF9580BC}"/>
                      </a:ext>
                    </a:extLst>
                  </p14:cNvPr>
                  <p14:cNvContentPartPr/>
                  <p14:nvPr/>
                </p14:nvContentPartPr>
                <p14:xfrm>
                  <a:off x="3458940" y="2990398"/>
                  <a:ext cx="4086675" cy="73007"/>
                </p14:xfrm>
              </p:contentPart>
            </mc:Choice>
            <mc:Fallback xmlns="">
              <p:pic>
                <p:nvPicPr>
                  <p:cNvPr id="3136" name="Ink 3135">
                    <a:extLst>
                      <a:ext uri="{FF2B5EF4-FFF2-40B4-BE49-F238E27FC236}">
                        <a16:creationId xmlns:a16="http://schemas.microsoft.com/office/drawing/2014/main" id="{3C6A9453-1B5E-9070-A4E7-67B7DF9580BC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3443588" y="2975797"/>
                    <a:ext cx="4116765" cy="1016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485750B3-A525-A7B4-65E4-F0B8630660BD}"/>
                      </a:ext>
                    </a:extLst>
                  </p14:cNvPr>
                  <p14:cNvContentPartPr/>
                  <p14:nvPr/>
                </p14:nvContentPartPr>
                <p14:xfrm>
                  <a:off x="3583953" y="3031901"/>
                  <a:ext cx="104009" cy="131311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485750B3-A525-A7B4-65E4-F0B8630660BD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3568658" y="3017291"/>
                    <a:ext cx="133988" cy="134174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7FB983C4-2CBC-6F02-C355-76ACAABACB81}"/>
                      </a:ext>
                    </a:extLst>
                  </p14:cNvPr>
                  <p14:cNvContentPartPr/>
                  <p14:nvPr/>
                </p14:nvContentPartPr>
                <p14:xfrm>
                  <a:off x="3179586" y="4244671"/>
                  <a:ext cx="32669" cy="84008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7FB983C4-2CBC-6F02-C355-76ACAABACB81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3164461" y="4230086"/>
                    <a:ext cx="62313" cy="11259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20607CB8-FB76-B0A6-8FFD-DD244CF17FF0}"/>
                      </a:ext>
                    </a:extLst>
                  </p14:cNvPr>
                  <p14:cNvContentPartPr/>
                  <p14:nvPr/>
                </p14:nvContentPartPr>
                <p14:xfrm>
                  <a:off x="3189585" y="4111326"/>
                  <a:ext cx="86007" cy="197016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20607CB8-FB76-B0A6-8FFD-DD244CF17FF0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3174336" y="4096711"/>
                    <a:ext cx="115896" cy="22566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03E137B5-71B1-87B6-1F57-56A07987CFB2}"/>
                      </a:ext>
                    </a:extLst>
                  </p14:cNvPr>
                  <p14:cNvContentPartPr/>
                  <p14:nvPr/>
                </p14:nvContentPartPr>
                <p14:xfrm>
                  <a:off x="3056242" y="3981814"/>
                  <a:ext cx="141678" cy="290691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03E137B5-71B1-87B6-1F57-56A07987CFB2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3040909" y="3967221"/>
                    <a:ext cx="171731" cy="3192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8DAF467C-F3A6-B9D4-A028-34EF10AD8EF0}"/>
                      </a:ext>
                    </a:extLst>
                  </p14:cNvPr>
                  <p14:cNvContentPartPr/>
                  <p14:nvPr/>
                </p14:nvContentPartPr>
                <p14:xfrm>
                  <a:off x="3092245" y="3881806"/>
                  <a:ext cx="203685" cy="385699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8DAF467C-F3A6-B9D4-A028-34EF10AD8EF0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3076907" y="3867218"/>
                    <a:ext cx="233747" cy="4142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C1FC6CB7-FCF6-037E-9954-8CBFC0F94548}"/>
                      </a:ext>
                    </a:extLst>
                  </p14:cNvPr>
                  <p14:cNvContentPartPr/>
                  <p14:nvPr/>
                </p14:nvContentPartPr>
                <p14:xfrm>
                  <a:off x="3122246" y="3791133"/>
                  <a:ext cx="269357" cy="46504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C1FC6CB7-FCF6-037E-9954-8CBFC0F94548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3106907" y="3776527"/>
                    <a:ext cx="299422" cy="49366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C7720C6B-E6AC-82F3-D21A-CB8F33049237}"/>
                      </a:ext>
                    </a:extLst>
                  </p14:cNvPr>
                  <p14:cNvContentPartPr/>
                  <p14:nvPr/>
                </p14:nvContentPartPr>
                <p14:xfrm>
                  <a:off x="3191919" y="3692791"/>
                  <a:ext cx="258022" cy="52371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C7720C6B-E6AC-82F3-D21A-CB8F33049237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3177210" y="3678179"/>
                    <a:ext cx="288053" cy="55235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2B6BE742-274D-1EA3-A4AF-16FF2784BEC8}"/>
                      </a:ext>
                    </a:extLst>
                  </p14:cNvPr>
                  <p14:cNvContentPartPr/>
                  <p14:nvPr/>
                </p14:nvContentPartPr>
                <p14:xfrm>
                  <a:off x="3213920" y="3594450"/>
                  <a:ext cx="247022" cy="411369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2B6BE742-274D-1EA3-A4AF-16FF2784BEC8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3198596" y="3579862"/>
                    <a:ext cx="277057" cy="43996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A5BC1593-1187-A778-E573-1B48BC4C534A}"/>
                      </a:ext>
                    </a:extLst>
                  </p14:cNvPr>
                  <p14:cNvContentPartPr/>
                  <p14:nvPr/>
                </p14:nvContentPartPr>
                <p14:xfrm>
                  <a:off x="3289595" y="3561112"/>
                  <a:ext cx="173680" cy="274689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A5BC1593-1187-A778-E573-1B48BC4C534A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3274252" y="3546501"/>
                    <a:ext cx="203752" cy="30332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385548E9-826E-163D-5C80-4124D5FE3AE3}"/>
                      </a:ext>
                    </a:extLst>
                  </p14:cNvPr>
                  <p14:cNvContentPartPr/>
                  <p14:nvPr/>
                </p14:nvContentPartPr>
                <p14:xfrm>
                  <a:off x="3349267" y="3462772"/>
                  <a:ext cx="118010" cy="174347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385548E9-826E-163D-5C80-4124D5FE3AE3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3334592" y="3448194"/>
                    <a:ext cx="147971" cy="20291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97754C6B-98F9-56E7-8339-AAE12C5DF452}"/>
                      </a:ext>
                    </a:extLst>
                  </p14:cNvPr>
                  <p14:cNvContentPartPr/>
                  <p14:nvPr/>
                </p14:nvContentPartPr>
                <p14:xfrm>
                  <a:off x="3365267" y="3312759"/>
                  <a:ext cx="131344" cy="181348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97754C6B-98F9-56E7-8339-AAE12C5DF452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3350605" y="3298181"/>
                    <a:ext cx="161278" cy="20992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5F269244-95F2-31CC-26F2-4BDF2CB41ED5}"/>
                      </a:ext>
                    </a:extLst>
                  </p14:cNvPr>
                  <p14:cNvContentPartPr/>
                  <p14:nvPr/>
                </p14:nvContentPartPr>
                <p14:xfrm>
                  <a:off x="3408936" y="3148412"/>
                  <a:ext cx="74006" cy="125678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5F269244-95F2-31CC-26F2-4BDF2CB41ED5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3393646" y="3133866"/>
                    <a:ext cx="103975" cy="15418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A488F61C-7617-EB67-CD8B-E3C4E889E938}"/>
                      </a:ext>
                    </a:extLst>
                  </p14:cNvPr>
                  <p14:cNvContentPartPr/>
                  <p14:nvPr/>
                </p14:nvContentPartPr>
                <p14:xfrm>
                  <a:off x="7831308" y="3461104"/>
                  <a:ext cx="18336" cy="35337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A488F61C-7617-EB67-CD8B-E3C4E889E938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7816028" y="3446380"/>
                    <a:ext cx="48285" cy="641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40D13300-F09A-BDB2-214A-E016BBFD57C1}"/>
                      </a:ext>
                    </a:extLst>
                  </p14:cNvPr>
                  <p14:cNvContentPartPr/>
                  <p14:nvPr/>
                </p14:nvContentPartPr>
                <p14:xfrm>
                  <a:off x="7781637" y="3344428"/>
                  <a:ext cx="26334" cy="6001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40D13300-F09A-BDB2-214A-E016BBFD57C1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7766939" y="3330789"/>
                    <a:ext cx="56343" cy="3273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55800BE6-50DD-9988-ED7D-3F69309657BC}"/>
                      </a:ext>
                    </a:extLst>
                  </p14:cNvPr>
                  <p14:cNvContentPartPr/>
                  <p14:nvPr/>
                </p14:nvContentPartPr>
                <p14:xfrm>
                  <a:off x="7807639" y="3350096"/>
                  <a:ext cx="334" cy="334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55800BE6-50DD-9988-ED7D-3F69309657BC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7799623" y="3341746"/>
                    <a:ext cx="16700" cy="167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F60AB6EC-B973-917D-620A-3C0C26DBE527}"/>
                      </a:ext>
                    </a:extLst>
                  </p14:cNvPr>
                  <p14:cNvContentPartPr/>
                  <p14:nvPr/>
                </p14:nvContentPartPr>
                <p14:xfrm>
                  <a:off x="7779637" y="3343761"/>
                  <a:ext cx="28336" cy="982749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F60AB6EC-B973-917D-620A-3C0C26DBE527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7764565" y="3329154"/>
                    <a:ext cx="57878" cy="101137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1537B4A9-18BD-9CB3-F3AB-0505B77DC293}"/>
                      </a:ext>
                    </a:extLst>
                  </p14:cNvPr>
                  <p14:cNvContentPartPr/>
                  <p14:nvPr/>
                </p14:nvContentPartPr>
                <p14:xfrm>
                  <a:off x="7632291" y="4162830"/>
                  <a:ext cx="104009" cy="130345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1537B4A9-18BD-9CB3-F3AB-0505B77DC293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7616996" y="4148283"/>
                    <a:ext cx="133988" cy="1588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3CB07534-7A65-3945-1D0F-BE80D38056F4}"/>
                      </a:ext>
                    </a:extLst>
                  </p14:cNvPr>
                  <p14:cNvContentPartPr/>
                  <p14:nvPr/>
                </p14:nvContentPartPr>
                <p14:xfrm>
                  <a:off x="7665961" y="4035819"/>
                  <a:ext cx="88341" cy="16368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3CB07534-7A65-3945-1D0F-BE80D38056F4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7650624" y="4021205"/>
                    <a:ext cx="118401" cy="19232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377C6849-DD12-5FBC-AA00-5134D1F4E9D2}"/>
                      </a:ext>
                    </a:extLst>
                  </p14:cNvPr>
                  <p14:cNvContentPartPr/>
                  <p14:nvPr/>
                </p14:nvContentPartPr>
                <p14:xfrm>
                  <a:off x="7667960" y="3824468"/>
                  <a:ext cx="120011" cy="218352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377C6849-DD12-5FBC-AA00-5134D1F4E9D2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7652574" y="3809872"/>
                    <a:ext cx="150168" cy="246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7DB78D92-E0E1-0DC4-96BB-3788BE4C26C6}"/>
                      </a:ext>
                    </a:extLst>
                  </p14:cNvPr>
                  <p14:cNvContentPartPr/>
                  <p14:nvPr/>
                </p14:nvContentPartPr>
                <p14:xfrm>
                  <a:off x="7725965" y="3699125"/>
                  <a:ext cx="60004" cy="147346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7DB78D92-E0E1-0DC4-96BB-3788BE4C26C6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7710658" y="3684507"/>
                    <a:ext cx="90006" cy="1759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223898C4-9A93-85FC-E721-E1D6492578A1}"/>
                      </a:ext>
                    </a:extLst>
                  </p14:cNvPr>
                  <p14:cNvContentPartPr/>
                  <p14:nvPr/>
                </p14:nvContentPartPr>
                <p14:xfrm>
                  <a:off x="7711964" y="3500776"/>
                  <a:ext cx="92008" cy="180349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223898C4-9A93-85FC-E721-E1D6492578A1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7696629" y="3486185"/>
                    <a:ext cx="122064" cy="20894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7AEE8480-5ED6-E4E2-6A0B-73A321455C4A}"/>
                      </a:ext>
                    </a:extLst>
                  </p14:cNvPr>
                  <p14:cNvContentPartPr/>
                  <p14:nvPr/>
                </p14:nvContentPartPr>
                <p14:xfrm>
                  <a:off x="7737632" y="3332428"/>
                  <a:ext cx="82341" cy="154013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7AEE8480-5ED6-E4E2-6A0B-73A321455C4A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7722384" y="3317843"/>
                    <a:ext cx="112228" cy="18259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D2CD1028-3190-9884-6C8F-E0451A0B3B5F}"/>
                      </a:ext>
                    </a:extLst>
                  </p14:cNvPr>
                  <p14:cNvContentPartPr/>
                  <p14:nvPr/>
                </p14:nvContentPartPr>
                <p14:xfrm>
                  <a:off x="7685962" y="3161078"/>
                  <a:ext cx="78006" cy="189348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D2CD1028-3190-9884-6C8F-E0451A0B3B5F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7670606" y="3146468"/>
                    <a:ext cx="108103" cy="21798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3074" name="Ink 3073">
                    <a:extLst>
                      <a:ext uri="{FF2B5EF4-FFF2-40B4-BE49-F238E27FC236}">
                        <a16:creationId xmlns:a16="http://schemas.microsoft.com/office/drawing/2014/main" id="{4CFEAFF8-AEEB-9B41-9F88-DA4B4B71780D}"/>
                      </a:ext>
                    </a:extLst>
                  </p14:cNvPr>
                  <p14:cNvContentPartPr/>
                  <p14:nvPr/>
                </p14:nvContentPartPr>
                <p14:xfrm>
                  <a:off x="3456699" y="2290489"/>
                  <a:ext cx="879090" cy="770644"/>
                </p14:xfrm>
              </p:contentPart>
            </mc:Choice>
            <mc:Fallback xmlns="">
              <p:pic>
                <p:nvPicPr>
                  <p:cNvPr id="3074" name="Ink 3073">
                    <a:extLst>
                      <a:ext uri="{FF2B5EF4-FFF2-40B4-BE49-F238E27FC236}">
                        <a16:creationId xmlns:a16="http://schemas.microsoft.com/office/drawing/2014/main" id="{4CFEAFF8-AEEB-9B41-9F88-DA4B4B71780D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3441352" y="2275882"/>
                    <a:ext cx="909171" cy="79927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8885C82D-D26F-7201-35AF-8E92887984A5}"/>
                      </a:ext>
                    </a:extLst>
                  </p14:cNvPr>
                  <p14:cNvContentPartPr/>
                  <p14:nvPr/>
                </p14:nvContentPartPr>
                <p14:xfrm>
                  <a:off x="3195112" y="2661461"/>
                  <a:ext cx="453306" cy="387204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8885C82D-D26F-7201-35AF-8E92887984A5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3179777" y="2646861"/>
                    <a:ext cx="483363" cy="41582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92" name="Ink 91">
                    <a:extLst>
                      <a:ext uri="{FF2B5EF4-FFF2-40B4-BE49-F238E27FC236}">
                        <a16:creationId xmlns:a16="http://schemas.microsoft.com/office/drawing/2014/main" id="{94760F39-0D02-3DB8-2B7B-14BCCC00506D}"/>
                      </a:ext>
                    </a:extLst>
                  </p14:cNvPr>
                  <p14:cNvContentPartPr/>
                  <p14:nvPr/>
                </p14:nvContentPartPr>
                <p14:xfrm>
                  <a:off x="4218875" y="2332361"/>
                  <a:ext cx="318044" cy="735359"/>
                </p14:xfrm>
              </p:contentPart>
            </mc:Choice>
            <mc:Fallback xmlns="">
              <p:pic>
                <p:nvPicPr>
                  <p:cNvPr id="92" name="Ink 91">
                    <a:extLst>
                      <a:ext uri="{FF2B5EF4-FFF2-40B4-BE49-F238E27FC236}">
                        <a16:creationId xmlns:a16="http://schemas.microsoft.com/office/drawing/2014/main" id="{94760F39-0D02-3DB8-2B7B-14BCCC00506D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4203525" y="2317759"/>
                    <a:ext cx="348129" cy="76397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797E372C-7E8E-B2F0-2E3C-8701273EB515}"/>
                      </a:ext>
                    </a:extLst>
                  </p14:cNvPr>
                  <p14:cNvContentPartPr/>
                  <p14:nvPr/>
                </p14:nvContentPartPr>
                <p14:xfrm>
                  <a:off x="3501865" y="2446923"/>
                  <a:ext cx="135262" cy="103506"/>
                </p14:xfrm>
              </p:contentPart>
            </mc:Choice>
            <mc:Fallback xmlns=""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797E372C-7E8E-B2F0-2E3C-8701273EB515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3486564" y="2432386"/>
                    <a:ext cx="165252" cy="13199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693CA6A4-45DF-F518-C85B-6B9A3CBE9215}"/>
                      </a:ext>
                    </a:extLst>
                  </p14:cNvPr>
                  <p14:cNvContentPartPr/>
                  <p14:nvPr/>
                </p14:nvContentPartPr>
                <p14:xfrm>
                  <a:off x="3677589" y="2379879"/>
                  <a:ext cx="122796" cy="69866"/>
                </p14:xfrm>
              </p:contentPart>
            </mc:Choice>
            <mc:Fallback xmlns=""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693CA6A4-45DF-F518-C85B-6B9A3CBE9215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3662316" y="2365324"/>
                    <a:ext cx="152731" cy="9839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37F9862F-45EA-3397-32F3-2E01C72124A5}"/>
                      </a:ext>
                    </a:extLst>
                  </p14:cNvPr>
                  <p14:cNvContentPartPr/>
                  <p14:nvPr/>
                </p14:nvContentPartPr>
                <p14:xfrm>
                  <a:off x="3521625" y="2346711"/>
                  <a:ext cx="146318" cy="59045"/>
                </p14:xfrm>
              </p:contentPart>
            </mc:Choice>
            <mc:Fallback xmlns=""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37F9862F-45EA-3397-32F3-2E01C72124A5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3506320" y="2332239"/>
                    <a:ext cx="176316" cy="8741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0A6E8E3B-E6B8-E15B-259E-309161D150A2}"/>
                      </a:ext>
                    </a:extLst>
                  </p14:cNvPr>
                  <p14:cNvContentPartPr/>
                  <p14:nvPr/>
                </p14:nvContentPartPr>
                <p14:xfrm>
                  <a:off x="3575966" y="2604063"/>
                  <a:ext cx="201601" cy="124677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0A6E8E3B-E6B8-E15B-259E-309161D150A2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3560647" y="2589498"/>
                    <a:ext cx="231627" cy="15322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E8B3866A-9F5D-0B51-FC55-3742750FDDFB}"/>
                      </a:ext>
                    </a:extLst>
                  </p14:cNvPr>
                  <p14:cNvContentPartPr/>
                  <p14:nvPr/>
                </p14:nvContentPartPr>
                <p14:xfrm>
                  <a:off x="3829552" y="2490444"/>
                  <a:ext cx="116913" cy="79981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E8B3866A-9F5D-0B51-FC55-3742750FDDFB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3814249" y="2475955"/>
                    <a:ext cx="146906" cy="1083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FB6BA8E1-CD87-66A8-95E1-60D468222B57}"/>
                      </a:ext>
                    </a:extLst>
                  </p14:cNvPr>
                  <p14:cNvContentPartPr/>
                  <p14:nvPr/>
                </p14:nvContentPartPr>
                <p14:xfrm>
                  <a:off x="3666297" y="2767319"/>
                  <a:ext cx="216657" cy="147025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FB6BA8E1-CD87-66A8-95E1-60D468222B57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3650953" y="2752733"/>
                    <a:ext cx="246731" cy="17561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9DE3CC2D-2A73-6A9E-E1DD-A58492FCC7FB}"/>
                      </a:ext>
                    </a:extLst>
                  </p14:cNvPr>
                  <p14:cNvContentPartPr/>
                  <p14:nvPr/>
                </p14:nvContentPartPr>
                <p14:xfrm>
                  <a:off x="3932120" y="2642172"/>
                  <a:ext cx="135499" cy="63985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9DE3CC2D-2A73-6A9E-E1DD-A58492FCC7FB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3917405" y="2627630"/>
                    <a:ext cx="165542" cy="924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6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053FAA71-4498-DB59-A561-20E0EAAE8836}"/>
                      </a:ext>
                    </a:extLst>
                  </p14:cNvPr>
                  <p14:cNvContentPartPr/>
                  <p14:nvPr/>
                </p14:nvContentPartPr>
                <p14:xfrm>
                  <a:off x="3782977" y="2937162"/>
                  <a:ext cx="159023" cy="102564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053FAA71-4498-DB59-A561-20E0EAAE8836}"/>
                      </a:ext>
                    </a:extLst>
                  </p:cNvPr>
                  <p:cNvPicPr/>
                  <p:nvPr/>
                </p:nvPicPr>
                <p:blipFill>
                  <a:blip r:embed="rId87"/>
                  <a:stretch>
                    <a:fillRect/>
                  </a:stretch>
                </p:blipFill>
                <p:spPr>
                  <a:xfrm>
                    <a:off x="3767627" y="2922593"/>
                    <a:ext cx="189108" cy="13111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8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49A2B155-2ED5-B79F-E7D7-EC6B39A4A820}"/>
                      </a:ext>
                    </a:extLst>
                  </p14:cNvPr>
                  <p14:cNvContentPartPr/>
                  <p14:nvPr/>
                </p14:nvContentPartPr>
                <p14:xfrm>
                  <a:off x="4030449" y="2854357"/>
                  <a:ext cx="149141" cy="74572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49A2B155-2ED5-B79F-E7D7-EC6B39A4A820}"/>
                      </a:ext>
                    </a:extLst>
                  </p:cNvPr>
                  <p:cNvPicPr/>
                  <p:nvPr/>
                </p:nvPicPr>
                <p:blipFill>
                  <a:blip r:embed="rId89"/>
                  <a:stretch>
                    <a:fillRect/>
                  </a:stretch>
                </p:blipFill>
                <p:spPr>
                  <a:xfrm>
                    <a:off x="4015168" y="2839792"/>
                    <a:ext cx="179091" cy="10311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0">
                <p14:nvContentPartPr>
                  <p14:cNvPr id="51" name="Ink 50">
                    <a:extLst>
                      <a:ext uri="{FF2B5EF4-FFF2-40B4-BE49-F238E27FC236}">
                        <a16:creationId xmlns:a16="http://schemas.microsoft.com/office/drawing/2014/main" id="{8314C136-4A0D-BDD0-F8FD-79EA3025E7CD}"/>
                      </a:ext>
                    </a:extLst>
                  </p14:cNvPr>
                  <p14:cNvContentPartPr/>
                  <p14:nvPr/>
                </p14:nvContentPartPr>
                <p14:xfrm>
                  <a:off x="4189470" y="2945631"/>
                  <a:ext cx="95978" cy="79747"/>
                </p14:xfrm>
              </p:contentPart>
            </mc:Choice>
            <mc:Fallback xmlns="">
              <p:pic>
                <p:nvPicPr>
                  <p:cNvPr id="51" name="Ink 50">
                    <a:extLst>
                      <a:ext uri="{FF2B5EF4-FFF2-40B4-BE49-F238E27FC236}">
                        <a16:creationId xmlns:a16="http://schemas.microsoft.com/office/drawing/2014/main" id="{8314C136-4A0D-BDD0-F8FD-79EA3025E7CD}"/>
                      </a:ext>
                    </a:extLst>
                  </p:cNvPr>
                  <p:cNvPicPr/>
                  <p:nvPr/>
                </p:nvPicPr>
                <p:blipFill>
                  <a:blip r:embed="rId91"/>
                  <a:stretch>
                    <a:fillRect/>
                  </a:stretch>
                </p:blipFill>
                <p:spPr>
                  <a:xfrm>
                    <a:off x="4174187" y="2931079"/>
                    <a:ext cx="125933" cy="10827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2">
                <p14:nvContentPartPr>
                  <p14:cNvPr id="90" name="Ink 89">
                    <a:extLst>
                      <a:ext uri="{FF2B5EF4-FFF2-40B4-BE49-F238E27FC236}">
                        <a16:creationId xmlns:a16="http://schemas.microsoft.com/office/drawing/2014/main" id="{2F669822-7622-7C63-1C66-9C87553A8E9D}"/>
                      </a:ext>
                    </a:extLst>
                  </p14:cNvPr>
                  <p14:cNvContentPartPr/>
                  <p14:nvPr/>
                </p14:nvContentPartPr>
                <p14:xfrm>
                  <a:off x="5376123" y="2724543"/>
                  <a:ext cx="678056" cy="350030"/>
                </p14:xfrm>
              </p:contentPart>
            </mc:Choice>
            <mc:Fallback xmlns="">
              <p:pic>
                <p:nvPicPr>
                  <p:cNvPr id="90" name="Ink 89">
                    <a:extLst>
                      <a:ext uri="{FF2B5EF4-FFF2-40B4-BE49-F238E27FC236}">
                        <a16:creationId xmlns:a16="http://schemas.microsoft.com/office/drawing/2014/main" id="{2F669822-7622-7C63-1C66-9C87553A8E9D}"/>
                      </a:ext>
                    </a:extLst>
                  </p:cNvPr>
                  <p:cNvPicPr/>
                  <p:nvPr/>
                </p:nvPicPr>
                <p:blipFill>
                  <a:blip r:embed="rId93"/>
                  <a:stretch>
                    <a:fillRect/>
                  </a:stretch>
                </p:blipFill>
                <p:spPr>
                  <a:xfrm>
                    <a:off x="5360782" y="2709934"/>
                    <a:ext cx="708124" cy="37866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4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EB5E65E4-0B3E-10BD-D887-21D029591F79}"/>
                      </a:ext>
                    </a:extLst>
                  </p14:cNvPr>
                  <p14:cNvContentPartPr/>
                  <p14:nvPr/>
                </p14:nvContentPartPr>
                <p14:xfrm>
                  <a:off x="5477226" y="2554328"/>
                  <a:ext cx="367031" cy="202017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EB5E65E4-0B3E-10BD-D887-21D029591F79}"/>
                      </a:ext>
                    </a:extLst>
                  </p:cNvPr>
                  <p:cNvPicPr/>
                  <p:nvPr/>
                </p:nvPicPr>
                <p:blipFill>
                  <a:blip r:embed="rId95"/>
                  <a:stretch>
                    <a:fillRect/>
                  </a:stretch>
                </p:blipFill>
                <p:spPr>
                  <a:xfrm>
                    <a:off x="5462520" y="2539689"/>
                    <a:ext cx="397055" cy="230709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DA0FFF5D-C31B-C88F-D371-5C8B1AC8EA47}"/>
                  </a:ext>
                </a:extLst>
              </p:cNvPr>
              <p:cNvGrpSpPr/>
              <p:nvPr/>
            </p:nvGrpSpPr>
            <p:grpSpPr>
              <a:xfrm rot="3375376">
                <a:off x="6176693" y="1292149"/>
                <a:ext cx="1104093" cy="1766816"/>
                <a:chOff x="7456103" y="651839"/>
                <a:chExt cx="1104093" cy="1766816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96">
                  <p14:nvContentPartPr>
                    <p14:cNvPr id="56" name="Ink 55">
                      <a:extLst>
                        <a:ext uri="{FF2B5EF4-FFF2-40B4-BE49-F238E27FC236}">
                          <a16:creationId xmlns:a16="http://schemas.microsoft.com/office/drawing/2014/main" id="{1BC2F5D7-AC38-171B-7318-06F656928F0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456103" y="651839"/>
                    <a:ext cx="488707" cy="584382"/>
                  </p14:xfrm>
                </p:contentPart>
              </mc:Choice>
              <mc:Fallback xmlns="">
                <p:pic>
                  <p:nvPicPr>
                    <p:cNvPr id="56" name="Ink 55">
                      <a:extLst>
                        <a:ext uri="{FF2B5EF4-FFF2-40B4-BE49-F238E27FC236}">
                          <a16:creationId xmlns:a16="http://schemas.microsoft.com/office/drawing/2014/main" id="{1BC2F5D7-AC38-171B-7318-06F656928F09}"/>
                        </a:ext>
                      </a:extLst>
                    </p:cNvPr>
                    <p:cNvPicPr/>
                    <p:nvPr/>
                  </p:nvPicPr>
                  <p:blipFill>
                    <a:blip r:embed="rId97"/>
                    <a:stretch>
                      <a:fillRect/>
                    </a:stretch>
                  </p:blipFill>
                  <p:spPr>
                    <a:xfrm>
                      <a:off x="7441489" y="636493"/>
                      <a:ext cx="517351" cy="6144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8">
                  <p14:nvContentPartPr>
                    <p14:cNvPr id="3094" name="Ink 3093">
                      <a:extLst>
                        <a:ext uri="{FF2B5EF4-FFF2-40B4-BE49-F238E27FC236}">
                          <a16:creationId xmlns:a16="http://schemas.microsoft.com/office/drawing/2014/main" id="{78DD6608-BD13-FF2D-EE38-933F7F371C6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49452" y="1289893"/>
                    <a:ext cx="870072" cy="1128762"/>
                  </p14:xfrm>
                </p:contentPart>
              </mc:Choice>
              <mc:Fallback xmlns="">
                <p:pic>
                  <p:nvPicPr>
                    <p:cNvPr id="3094" name="Ink 3093">
                      <a:extLst>
                        <a:ext uri="{FF2B5EF4-FFF2-40B4-BE49-F238E27FC236}">
                          <a16:creationId xmlns:a16="http://schemas.microsoft.com/office/drawing/2014/main" id="{78DD6608-BD13-FF2D-EE38-933F7F371C60}"/>
                        </a:ext>
                      </a:extLst>
                    </p:cNvPr>
                    <p:cNvPicPr/>
                    <p:nvPr/>
                  </p:nvPicPr>
                  <p:blipFill>
                    <a:blip r:embed="rId99"/>
                    <a:stretch>
                      <a:fillRect/>
                    </a:stretch>
                  </p:blipFill>
                  <p:spPr>
                    <a:xfrm>
                      <a:off x="7634844" y="1274540"/>
                      <a:ext cx="898704" cy="1158854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0">
                  <p14:nvContentPartPr>
                    <p14:cNvPr id="3100" name="Ink 3099">
                      <a:extLst>
                        <a:ext uri="{FF2B5EF4-FFF2-40B4-BE49-F238E27FC236}">
                          <a16:creationId xmlns:a16="http://schemas.microsoft.com/office/drawing/2014/main" id="{7E159BA4-7B54-4E23-49E5-4657CC2DCEA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956479" y="1014201"/>
                    <a:ext cx="603717" cy="543047"/>
                  </p14:xfrm>
                </p:contentPart>
              </mc:Choice>
              <mc:Fallback xmlns="">
                <p:pic>
                  <p:nvPicPr>
                    <p:cNvPr id="3100" name="Ink 3099">
                      <a:extLst>
                        <a:ext uri="{FF2B5EF4-FFF2-40B4-BE49-F238E27FC236}">
                          <a16:creationId xmlns:a16="http://schemas.microsoft.com/office/drawing/2014/main" id="{7E159BA4-7B54-4E23-49E5-4657CC2DCEA3}"/>
                        </a:ext>
                      </a:extLst>
                    </p:cNvPr>
                    <p:cNvPicPr/>
                    <p:nvPr/>
                  </p:nvPicPr>
                  <p:blipFill>
                    <a:blip r:embed="rId101"/>
                    <a:stretch>
                      <a:fillRect/>
                    </a:stretch>
                  </p:blipFill>
                  <p:spPr>
                    <a:xfrm>
                      <a:off x="7941868" y="998861"/>
                      <a:ext cx="632354" cy="573114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02">
                <p14:nvContentPartPr>
                  <p14:cNvPr id="60" name="Ink 59">
                    <a:extLst>
                      <a:ext uri="{FF2B5EF4-FFF2-40B4-BE49-F238E27FC236}">
                        <a16:creationId xmlns:a16="http://schemas.microsoft.com/office/drawing/2014/main" id="{F85F367A-1712-00C0-42FE-A144734A3CE7}"/>
                      </a:ext>
                    </a:extLst>
                  </p14:cNvPr>
                  <p14:cNvContentPartPr/>
                  <p14:nvPr/>
                </p14:nvContentPartPr>
                <p14:xfrm>
                  <a:off x="6775220" y="2226835"/>
                  <a:ext cx="634052" cy="781398"/>
                </p14:xfrm>
              </p:contentPart>
            </mc:Choice>
            <mc:Fallback xmlns="">
              <p:pic>
                <p:nvPicPr>
                  <p:cNvPr id="60" name="Ink 59">
                    <a:extLst>
                      <a:ext uri="{FF2B5EF4-FFF2-40B4-BE49-F238E27FC236}">
                        <a16:creationId xmlns:a16="http://schemas.microsoft.com/office/drawing/2014/main" id="{F85F367A-1712-00C0-42FE-A144734A3CE7}"/>
                      </a:ext>
                    </a:extLst>
                  </p:cNvPr>
                  <p:cNvPicPr/>
                  <p:nvPr/>
                </p:nvPicPr>
                <p:blipFill>
                  <a:blip r:embed="rId103"/>
                  <a:stretch>
                    <a:fillRect/>
                  </a:stretch>
                </p:blipFill>
                <p:spPr>
                  <a:xfrm>
                    <a:off x="6759875" y="2212224"/>
                    <a:ext cx="664128" cy="8100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4">
                <p14:nvContentPartPr>
                  <p14:cNvPr id="61" name="Ink 60">
                    <a:extLst>
                      <a:ext uri="{FF2B5EF4-FFF2-40B4-BE49-F238E27FC236}">
                        <a16:creationId xmlns:a16="http://schemas.microsoft.com/office/drawing/2014/main" id="{28D14C7F-5491-0D32-036E-84EB6A23A45B}"/>
                      </a:ext>
                    </a:extLst>
                  </p14:cNvPr>
                  <p14:cNvContentPartPr/>
                  <p14:nvPr/>
                </p14:nvContentPartPr>
                <p14:xfrm>
                  <a:off x="6494530" y="2125159"/>
                  <a:ext cx="432703" cy="710060"/>
                </p14:xfrm>
              </p:contentPart>
            </mc:Choice>
            <mc:Fallback xmlns="">
              <p:pic>
                <p:nvPicPr>
                  <p:cNvPr id="61" name="Ink 60">
                    <a:extLst>
                      <a:ext uri="{FF2B5EF4-FFF2-40B4-BE49-F238E27FC236}">
                        <a16:creationId xmlns:a16="http://schemas.microsoft.com/office/drawing/2014/main" id="{28D14C7F-5491-0D32-036E-84EB6A23A45B}"/>
                      </a:ext>
                    </a:extLst>
                  </p:cNvPr>
                  <p:cNvPicPr/>
                  <p:nvPr/>
                </p:nvPicPr>
                <p:blipFill>
                  <a:blip r:embed="rId105"/>
                  <a:stretch>
                    <a:fillRect/>
                  </a:stretch>
                </p:blipFill>
                <p:spPr>
                  <a:xfrm>
                    <a:off x="6479186" y="2110549"/>
                    <a:ext cx="462777" cy="7386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6">
                <p14:nvContentPartPr>
                  <p14:cNvPr id="62" name="Ink 61">
                    <a:extLst>
                      <a:ext uri="{FF2B5EF4-FFF2-40B4-BE49-F238E27FC236}">
                        <a16:creationId xmlns:a16="http://schemas.microsoft.com/office/drawing/2014/main" id="{4539B677-7E1A-F181-3B83-F97B91BD3031}"/>
                      </a:ext>
                    </a:extLst>
                  </p14:cNvPr>
                  <p14:cNvContentPartPr/>
                  <p14:nvPr/>
                </p14:nvContentPartPr>
                <p14:xfrm>
                  <a:off x="7366936" y="2004482"/>
                  <a:ext cx="363698" cy="873740"/>
                </p14:xfrm>
              </p:contentPart>
            </mc:Choice>
            <mc:Fallback xmlns="">
              <p:pic>
                <p:nvPicPr>
                  <p:cNvPr id="62" name="Ink 61">
                    <a:extLst>
                      <a:ext uri="{FF2B5EF4-FFF2-40B4-BE49-F238E27FC236}">
                        <a16:creationId xmlns:a16="http://schemas.microsoft.com/office/drawing/2014/main" id="{4539B677-7E1A-F181-3B83-F97B91BD3031}"/>
                      </a:ext>
                    </a:extLst>
                  </p:cNvPr>
                  <p:cNvPicPr/>
                  <p:nvPr/>
                </p:nvPicPr>
                <p:blipFill>
                  <a:blip r:embed="rId107"/>
                  <a:stretch>
                    <a:fillRect/>
                  </a:stretch>
                </p:blipFill>
                <p:spPr>
                  <a:xfrm>
                    <a:off x="7351603" y="1989871"/>
                    <a:ext cx="393751" cy="90237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8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678DACBC-FA27-4DC5-2D01-6CCD20B9C874}"/>
                      </a:ext>
                    </a:extLst>
                  </p14:cNvPr>
                  <p14:cNvContentPartPr/>
                  <p14:nvPr/>
                </p14:nvContentPartPr>
                <p14:xfrm>
                  <a:off x="7809306" y="2346177"/>
                  <a:ext cx="383365" cy="599716"/>
                </p14:xfrm>
              </p:contentPart>
            </mc:Choice>
            <mc:Fallback xmlns=""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678DACBC-FA27-4DC5-2D01-6CCD20B9C874}"/>
                      </a:ext>
                    </a:extLst>
                  </p:cNvPr>
                  <p:cNvPicPr/>
                  <p:nvPr/>
                </p:nvPicPr>
                <p:blipFill>
                  <a:blip r:embed="rId109"/>
                  <a:stretch>
                    <a:fillRect/>
                  </a:stretch>
                </p:blipFill>
                <p:spPr>
                  <a:xfrm>
                    <a:off x="7793971" y="2331564"/>
                    <a:ext cx="413421" cy="6283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0">
                <p14:nvContentPartPr>
                  <p14:cNvPr id="64" name="Ink 63">
                    <a:extLst>
                      <a:ext uri="{FF2B5EF4-FFF2-40B4-BE49-F238E27FC236}">
                        <a16:creationId xmlns:a16="http://schemas.microsoft.com/office/drawing/2014/main" id="{3840DED6-DA62-BED5-4680-A8AC4E779E90}"/>
                      </a:ext>
                    </a:extLst>
                  </p14:cNvPr>
                  <p14:cNvContentPartPr/>
                  <p14:nvPr/>
                </p14:nvContentPartPr>
                <p14:xfrm>
                  <a:off x="7041574" y="2428518"/>
                  <a:ext cx="76672" cy="528712"/>
                </p14:xfrm>
              </p:contentPart>
            </mc:Choice>
            <mc:Fallback xmlns="">
              <p:pic>
                <p:nvPicPr>
                  <p:cNvPr id="64" name="Ink 63">
                    <a:extLst>
                      <a:ext uri="{FF2B5EF4-FFF2-40B4-BE49-F238E27FC236}">
                        <a16:creationId xmlns:a16="http://schemas.microsoft.com/office/drawing/2014/main" id="{3840DED6-DA62-BED5-4680-A8AC4E779E90}"/>
                      </a:ext>
                    </a:extLst>
                  </p:cNvPr>
                  <p:cNvPicPr/>
                  <p:nvPr/>
                </p:nvPicPr>
                <p:blipFill>
                  <a:blip r:embed="rId111"/>
                  <a:stretch>
                    <a:fillRect/>
                  </a:stretch>
                </p:blipFill>
                <p:spPr>
                  <a:xfrm>
                    <a:off x="7026361" y="2413897"/>
                    <a:ext cx="106489" cy="55737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2">
                <p14:nvContentPartPr>
                  <p14:cNvPr id="65" name="Ink 64">
                    <a:extLst>
                      <a:ext uri="{FF2B5EF4-FFF2-40B4-BE49-F238E27FC236}">
                        <a16:creationId xmlns:a16="http://schemas.microsoft.com/office/drawing/2014/main" id="{C71CECF6-BBC9-3B2F-0AF1-88665D36CBA4}"/>
                      </a:ext>
                    </a:extLst>
                  </p14:cNvPr>
                  <p14:cNvContentPartPr/>
                  <p14:nvPr/>
                </p14:nvContentPartPr>
                <p14:xfrm>
                  <a:off x="6956568" y="2326843"/>
                  <a:ext cx="40337" cy="164015"/>
                </p14:xfrm>
              </p:contentPart>
            </mc:Choice>
            <mc:Fallback xmlns="">
              <p:pic>
                <p:nvPicPr>
                  <p:cNvPr id="65" name="Ink 64">
                    <a:extLst>
                      <a:ext uri="{FF2B5EF4-FFF2-40B4-BE49-F238E27FC236}">
                        <a16:creationId xmlns:a16="http://schemas.microsoft.com/office/drawing/2014/main" id="{C71CECF6-BBC9-3B2F-0AF1-88665D36CBA4}"/>
                      </a:ext>
                    </a:extLst>
                  </p:cNvPr>
                  <p:cNvPicPr/>
                  <p:nvPr/>
                </p:nvPicPr>
                <p:blipFill>
                  <a:blip r:embed="rId113"/>
                  <a:stretch>
                    <a:fillRect/>
                  </a:stretch>
                </p:blipFill>
                <p:spPr>
                  <a:xfrm>
                    <a:off x="6941289" y="2312251"/>
                    <a:ext cx="70284" cy="1926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4">
                <p14:nvContentPartPr>
                  <p14:cNvPr id="66" name="Ink 65">
                    <a:extLst>
                      <a:ext uri="{FF2B5EF4-FFF2-40B4-BE49-F238E27FC236}">
                        <a16:creationId xmlns:a16="http://schemas.microsoft.com/office/drawing/2014/main" id="{CD5CB54E-ED7D-42C1-4508-6FC5D5827935}"/>
                      </a:ext>
                    </a:extLst>
                  </p14:cNvPr>
                  <p14:cNvContentPartPr/>
                  <p14:nvPr/>
                </p14:nvContentPartPr>
                <p14:xfrm>
                  <a:off x="7107915" y="2517526"/>
                  <a:ext cx="142012" cy="137012"/>
                </p14:xfrm>
              </p:contentPart>
            </mc:Choice>
            <mc:Fallback xmlns="">
              <p:pic>
                <p:nvPicPr>
                  <p:cNvPr id="66" name="Ink 65">
                    <a:extLst>
                      <a:ext uri="{FF2B5EF4-FFF2-40B4-BE49-F238E27FC236}">
                        <a16:creationId xmlns:a16="http://schemas.microsoft.com/office/drawing/2014/main" id="{CD5CB54E-ED7D-42C1-4508-6FC5D5827935}"/>
                      </a:ext>
                    </a:extLst>
                  </p:cNvPr>
                  <p:cNvPicPr/>
                  <p:nvPr/>
                </p:nvPicPr>
                <p:blipFill>
                  <a:blip r:embed="rId115"/>
                  <a:stretch>
                    <a:fillRect/>
                  </a:stretch>
                </p:blipFill>
                <p:spPr>
                  <a:xfrm>
                    <a:off x="7092612" y="2502950"/>
                    <a:ext cx="172006" cy="1655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6">
                <p14:nvContentPartPr>
                  <p14:cNvPr id="67" name="Ink 66">
                    <a:extLst>
                      <a:ext uri="{FF2B5EF4-FFF2-40B4-BE49-F238E27FC236}">
                        <a16:creationId xmlns:a16="http://schemas.microsoft.com/office/drawing/2014/main" id="{81D863B4-B758-2F40-B926-B3B40AD5E10C}"/>
                      </a:ext>
                    </a:extLst>
                  </p14:cNvPr>
                  <p14:cNvContentPartPr/>
                  <p14:nvPr/>
                </p14:nvContentPartPr>
                <p14:xfrm>
                  <a:off x="6966237" y="2811883"/>
                  <a:ext cx="134012" cy="24002"/>
                </p14:xfrm>
              </p:contentPart>
            </mc:Choice>
            <mc:Fallback xmlns="">
              <p:pic>
                <p:nvPicPr>
                  <p:cNvPr id="67" name="Ink 66">
                    <a:extLst>
                      <a:ext uri="{FF2B5EF4-FFF2-40B4-BE49-F238E27FC236}">
                        <a16:creationId xmlns:a16="http://schemas.microsoft.com/office/drawing/2014/main" id="{81D863B4-B758-2F40-B926-B3B40AD5E10C}"/>
                      </a:ext>
                    </a:extLst>
                  </p:cNvPr>
                  <p:cNvPicPr/>
                  <p:nvPr/>
                </p:nvPicPr>
                <p:blipFill>
                  <a:blip r:embed="rId117"/>
                  <a:stretch>
                    <a:fillRect/>
                  </a:stretch>
                </p:blipFill>
                <p:spPr>
                  <a:xfrm>
                    <a:off x="6951551" y="2797248"/>
                    <a:ext cx="163996" cy="526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8">
                <p14:nvContentPartPr>
                  <p14:cNvPr id="68" name="Ink 67">
                    <a:extLst>
                      <a:ext uri="{FF2B5EF4-FFF2-40B4-BE49-F238E27FC236}">
                        <a16:creationId xmlns:a16="http://schemas.microsoft.com/office/drawing/2014/main" id="{649FD29A-31CD-14FF-C3E6-433E31C57F44}"/>
                      </a:ext>
                    </a:extLst>
                  </p14:cNvPr>
                  <p14:cNvContentPartPr/>
                  <p14:nvPr/>
                </p14:nvContentPartPr>
                <p14:xfrm>
                  <a:off x="7474611" y="2287172"/>
                  <a:ext cx="56673" cy="700392"/>
                </p14:xfrm>
              </p:contentPart>
            </mc:Choice>
            <mc:Fallback xmlns="">
              <p:pic>
                <p:nvPicPr>
                  <p:cNvPr id="68" name="Ink 67">
                    <a:extLst>
                      <a:ext uri="{FF2B5EF4-FFF2-40B4-BE49-F238E27FC236}">
                        <a16:creationId xmlns:a16="http://schemas.microsoft.com/office/drawing/2014/main" id="{649FD29A-31CD-14FF-C3E6-433E31C57F44}"/>
                      </a:ext>
                    </a:extLst>
                  </p:cNvPr>
                  <p:cNvPicPr/>
                  <p:nvPr/>
                </p:nvPicPr>
                <p:blipFill>
                  <a:blip r:embed="rId119"/>
                  <a:stretch>
                    <a:fillRect/>
                  </a:stretch>
                </p:blipFill>
                <p:spPr>
                  <a:xfrm>
                    <a:off x="7459376" y="2272568"/>
                    <a:ext cx="86533" cy="7290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0">
                <p14:nvContentPartPr>
                  <p14:cNvPr id="69" name="Ink 68">
                    <a:extLst>
                      <a:ext uri="{FF2B5EF4-FFF2-40B4-BE49-F238E27FC236}">
                        <a16:creationId xmlns:a16="http://schemas.microsoft.com/office/drawing/2014/main" id="{270F9569-4FA3-3A9B-C220-8A0EAFC7EE00}"/>
                      </a:ext>
                    </a:extLst>
                  </p14:cNvPr>
                  <p14:cNvContentPartPr/>
                  <p14:nvPr/>
                </p14:nvContentPartPr>
                <p14:xfrm>
                  <a:off x="7546284" y="2252170"/>
                  <a:ext cx="98675" cy="145012"/>
                </p14:xfrm>
              </p:contentPart>
            </mc:Choice>
            <mc:Fallback xmlns="">
              <p:pic>
                <p:nvPicPr>
                  <p:cNvPr id="69" name="Ink 68">
                    <a:extLst>
                      <a:ext uri="{FF2B5EF4-FFF2-40B4-BE49-F238E27FC236}">
                        <a16:creationId xmlns:a16="http://schemas.microsoft.com/office/drawing/2014/main" id="{270F9569-4FA3-3A9B-C220-8A0EAFC7EE00}"/>
                      </a:ext>
                    </a:extLst>
                  </p:cNvPr>
                  <p:cNvPicPr/>
                  <p:nvPr/>
                </p:nvPicPr>
                <p:blipFill>
                  <a:blip r:embed="rId121"/>
                  <a:stretch>
                    <a:fillRect/>
                  </a:stretch>
                </p:blipFill>
                <p:spPr>
                  <a:xfrm>
                    <a:off x="7530962" y="2237552"/>
                    <a:ext cx="128707" cy="17366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2">
                <p14:nvContentPartPr>
                  <p14:cNvPr id="70" name="Ink 69">
                    <a:extLst>
                      <a:ext uri="{FF2B5EF4-FFF2-40B4-BE49-F238E27FC236}">
                        <a16:creationId xmlns:a16="http://schemas.microsoft.com/office/drawing/2014/main" id="{505034BD-45A7-EF41-FAB0-06765ECA515F}"/>
                      </a:ext>
                    </a:extLst>
                  </p14:cNvPr>
                  <p14:cNvContentPartPr/>
                  <p14:nvPr/>
                </p14:nvContentPartPr>
                <p14:xfrm>
                  <a:off x="7542283" y="2558195"/>
                  <a:ext cx="147678" cy="86674"/>
                </p14:xfrm>
              </p:contentPart>
            </mc:Choice>
            <mc:Fallback xmlns="">
              <p:pic>
                <p:nvPicPr>
                  <p:cNvPr id="70" name="Ink 69">
                    <a:extLst>
                      <a:ext uri="{FF2B5EF4-FFF2-40B4-BE49-F238E27FC236}">
                        <a16:creationId xmlns:a16="http://schemas.microsoft.com/office/drawing/2014/main" id="{505034BD-45A7-EF41-FAB0-06765ECA515F}"/>
                      </a:ext>
                    </a:extLst>
                  </p:cNvPr>
                  <p:cNvPicPr/>
                  <p:nvPr/>
                </p:nvPicPr>
                <p:blipFill>
                  <a:blip r:embed="rId123"/>
                  <a:stretch>
                    <a:fillRect/>
                  </a:stretch>
                </p:blipFill>
                <p:spPr>
                  <a:xfrm>
                    <a:off x="7526964" y="2543652"/>
                    <a:ext cx="177704" cy="11517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4">
                <p14:nvContentPartPr>
                  <p14:cNvPr id="71" name="Ink 70">
                    <a:extLst>
                      <a:ext uri="{FF2B5EF4-FFF2-40B4-BE49-F238E27FC236}">
                        <a16:creationId xmlns:a16="http://schemas.microsoft.com/office/drawing/2014/main" id="{EE31320B-0ED5-E24C-E71D-2ECDA20335E5}"/>
                      </a:ext>
                    </a:extLst>
                  </p14:cNvPr>
                  <p14:cNvContentPartPr/>
                  <p14:nvPr/>
                </p14:nvContentPartPr>
                <p14:xfrm>
                  <a:off x="7749302" y="2549195"/>
                  <a:ext cx="207350" cy="465374"/>
                </p14:xfrm>
              </p:contentPart>
            </mc:Choice>
            <mc:Fallback xmlns="">
              <p:pic>
                <p:nvPicPr>
                  <p:cNvPr id="71" name="Ink 70">
                    <a:extLst>
                      <a:ext uri="{FF2B5EF4-FFF2-40B4-BE49-F238E27FC236}">
                        <a16:creationId xmlns:a16="http://schemas.microsoft.com/office/drawing/2014/main" id="{EE31320B-0ED5-E24C-E71D-2ECDA20335E5}"/>
                      </a:ext>
                    </a:extLst>
                  </p:cNvPr>
                  <p:cNvPicPr/>
                  <p:nvPr/>
                </p:nvPicPr>
                <p:blipFill>
                  <a:blip r:embed="rId125"/>
                  <a:stretch>
                    <a:fillRect/>
                  </a:stretch>
                </p:blipFill>
                <p:spPr>
                  <a:xfrm>
                    <a:off x="7733965" y="2534597"/>
                    <a:ext cx="237410" cy="49398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6">
                <p14:nvContentPartPr>
                  <p14:cNvPr id="72" name="Ink 71">
                    <a:extLst>
                      <a:ext uri="{FF2B5EF4-FFF2-40B4-BE49-F238E27FC236}">
                        <a16:creationId xmlns:a16="http://schemas.microsoft.com/office/drawing/2014/main" id="{E97AE73B-CF97-2F27-E85A-F6631B530995}"/>
                      </a:ext>
                    </a:extLst>
                  </p14:cNvPr>
                  <p14:cNvContentPartPr/>
                  <p14:nvPr/>
                </p14:nvContentPartPr>
                <p14:xfrm>
                  <a:off x="7930650" y="2586866"/>
                  <a:ext cx="98008" cy="96007"/>
                </p14:xfrm>
              </p:contentPart>
            </mc:Choice>
            <mc:Fallback xmlns="">
              <p:pic>
                <p:nvPicPr>
                  <p:cNvPr id="72" name="Ink 71">
                    <a:extLst>
                      <a:ext uri="{FF2B5EF4-FFF2-40B4-BE49-F238E27FC236}">
                        <a16:creationId xmlns:a16="http://schemas.microsoft.com/office/drawing/2014/main" id="{E97AE73B-CF97-2F27-E85A-F6631B530995}"/>
                      </a:ext>
                    </a:extLst>
                  </p:cNvPr>
                  <p:cNvPicPr/>
                  <p:nvPr/>
                </p:nvPicPr>
                <p:blipFill>
                  <a:blip r:embed="rId127"/>
                  <a:stretch>
                    <a:fillRect/>
                  </a:stretch>
                </p:blipFill>
                <p:spPr>
                  <a:xfrm>
                    <a:off x="7915336" y="2572319"/>
                    <a:ext cx="128023" cy="12451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8">
                <p14:nvContentPartPr>
                  <p14:cNvPr id="73" name="Ink 72">
                    <a:extLst>
                      <a:ext uri="{FF2B5EF4-FFF2-40B4-BE49-F238E27FC236}">
                        <a16:creationId xmlns:a16="http://schemas.microsoft.com/office/drawing/2014/main" id="{A9858D7E-9806-FB58-1C28-CDF0742B3B93}"/>
                      </a:ext>
                    </a:extLst>
                  </p14:cNvPr>
                  <p14:cNvContentPartPr/>
                  <p14:nvPr/>
                </p14:nvContentPartPr>
                <p14:xfrm>
                  <a:off x="7741300" y="2661871"/>
                  <a:ext cx="74006" cy="192348"/>
                </p14:xfrm>
              </p:contentPart>
            </mc:Choice>
            <mc:Fallback xmlns="">
              <p:pic>
                <p:nvPicPr>
                  <p:cNvPr id="73" name="Ink 72">
                    <a:extLst>
                      <a:ext uri="{FF2B5EF4-FFF2-40B4-BE49-F238E27FC236}">
                        <a16:creationId xmlns:a16="http://schemas.microsoft.com/office/drawing/2014/main" id="{A9858D7E-9806-FB58-1C28-CDF0742B3B93}"/>
                      </a:ext>
                    </a:extLst>
                  </p:cNvPr>
                  <p:cNvPicPr/>
                  <p:nvPr/>
                </p:nvPicPr>
                <p:blipFill>
                  <a:blip r:embed="rId129"/>
                  <a:stretch>
                    <a:fillRect/>
                  </a:stretch>
                </p:blipFill>
                <p:spPr>
                  <a:xfrm>
                    <a:off x="7726010" y="2647255"/>
                    <a:ext cx="103975" cy="2209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0">
                <p14:nvContentPartPr>
                  <p14:cNvPr id="74" name="Ink 73">
                    <a:extLst>
                      <a:ext uri="{FF2B5EF4-FFF2-40B4-BE49-F238E27FC236}">
                        <a16:creationId xmlns:a16="http://schemas.microsoft.com/office/drawing/2014/main" id="{C33F3236-F440-CF23-BDE7-587BA128803F}"/>
                      </a:ext>
                    </a:extLst>
                  </p14:cNvPr>
                  <p14:cNvContentPartPr/>
                  <p14:nvPr/>
                </p14:nvContentPartPr>
                <p14:xfrm>
                  <a:off x="6679544" y="2250837"/>
                  <a:ext cx="126676" cy="253022"/>
                </p14:xfrm>
              </p:contentPart>
            </mc:Choice>
            <mc:Fallback xmlns="">
              <p:pic>
                <p:nvPicPr>
                  <p:cNvPr id="74" name="Ink 73">
                    <a:extLst>
                      <a:ext uri="{FF2B5EF4-FFF2-40B4-BE49-F238E27FC236}">
                        <a16:creationId xmlns:a16="http://schemas.microsoft.com/office/drawing/2014/main" id="{C33F3236-F440-CF23-BDE7-587BA128803F}"/>
                      </a:ext>
                    </a:extLst>
                  </p:cNvPr>
                  <p:cNvPicPr/>
                  <p:nvPr/>
                </p:nvPicPr>
                <p:blipFill>
                  <a:blip r:embed="rId131"/>
                  <a:stretch>
                    <a:fillRect/>
                  </a:stretch>
                </p:blipFill>
                <p:spPr>
                  <a:xfrm>
                    <a:off x="6664245" y="2236228"/>
                    <a:ext cx="156662" cy="28165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2">
                <p14:nvContentPartPr>
                  <p14:cNvPr id="75" name="Ink 74">
                    <a:extLst>
                      <a:ext uri="{FF2B5EF4-FFF2-40B4-BE49-F238E27FC236}">
                        <a16:creationId xmlns:a16="http://schemas.microsoft.com/office/drawing/2014/main" id="{6EC81AEC-5F18-D43D-2ED4-18FE9243DD95}"/>
                      </a:ext>
                    </a:extLst>
                  </p14:cNvPr>
                  <p14:cNvContentPartPr/>
                  <p14:nvPr/>
                </p14:nvContentPartPr>
                <p14:xfrm>
                  <a:off x="6646207" y="2365180"/>
                  <a:ext cx="69673" cy="13000"/>
                </p14:xfrm>
              </p:contentPart>
            </mc:Choice>
            <mc:Fallback xmlns="">
              <p:pic>
                <p:nvPicPr>
                  <p:cNvPr id="75" name="Ink 74">
                    <a:extLst>
                      <a:ext uri="{FF2B5EF4-FFF2-40B4-BE49-F238E27FC236}">
                        <a16:creationId xmlns:a16="http://schemas.microsoft.com/office/drawing/2014/main" id="{6EC81AEC-5F18-D43D-2ED4-18FE9243DD95}"/>
                      </a:ext>
                    </a:extLst>
                  </p:cNvPr>
                  <p:cNvPicPr/>
                  <p:nvPr/>
                </p:nvPicPr>
                <p:blipFill>
                  <a:blip r:embed="rId133"/>
                  <a:stretch>
                    <a:fillRect/>
                  </a:stretch>
                </p:blipFill>
                <p:spPr>
                  <a:xfrm>
                    <a:off x="6631539" y="2351050"/>
                    <a:ext cx="99620" cy="406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4">
                <p14:nvContentPartPr>
                  <p14:cNvPr id="76" name="Ink 75">
                    <a:extLst>
                      <a:ext uri="{FF2B5EF4-FFF2-40B4-BE49-F238E27FC236}">
                        <a16:creationId xmlns:a16="http://schemas.microsoft.com/office/drawing/2014/main" id="{55D962AA-F73F-27D9-A227-0051FA20E563}"/>
                      </a:ext>
                    </a:extLst>
                  </p14:cNvPr>
                  <p14:cNvContentPartPr/>
                  <p14:nvPr/>
                </p14:nvContentPartPr>
                <p14:xfrm>
                  <a:off x="6830223" y="2251169"/>
                  <a:ext cx="20669" cy="112676"/>
                </p14:xfrm>
              </p:contentPart>
            </mc:Choice>
            <mc:Fallback xmlns="">
              <p:pic>
                <p:nvPicPr>
                  <p:cNvPr id="76" name="Ink 75">
                    <a:extLst>
                      <a:ext uri="{FF2B5EF4-FFF2-40B4-BE49-F238E27FC236}">
                        <a16:creationId xmlns:a16="http://schemas.microsoft.com/office/drawing/2014/main" id="{55D962AA-F73F-27D9-A227-0051FA20E563}"/>
                      </a:ext>
                    </a:extLst>
                  </p:cNvPr>
                  <p:cNvPicPr/>
                  <p:nvPr/>
                </p:nvPicPr>
                <p:blipFill>
                  <a:blip r:embed="rId135"/>
                  <a:stretch>
                    <a:fillRect/>
                  </a:stretch>
                </p:blipFill>
                <p:spPr>
                  <a:xfrm>
                    <a:off x="6815633" y="2236574"/>
                    <a:ext cx="50457" cy="14128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6">
                <p14:nvContentPartPr>
                  <p14:cNvPr id="3089" name="Ink 3088">
                    <a:extLst>
                      <a:ext uri="{FF2B5EF4-FFF2-40B4-BE49-F238E27FC236}">
                        <a16:creationId xmlns:a16="http://schemas.microsoft.com/office/drawing/2014/main" id="{3DCB43DC-C7E4-3196-9322-727FEFBB3F38}"/>
                      </a:ext>
                    </a:extLst>
                  </p14:cNvPr>
                  <p14:cNvContentPartPr/>
                  <p14:nvPr/>
                </p14:nvContentPartPr>
                <p14:xfrm>
                  <a:off x="5857608" y="2568963"/>
                  <a:ext cx="676724" cy="470372"/>
                </p14:xfrm>
              </p:contentPart>
            </mc:Choice>
            <mc:Fallback xmlns="">
              <p:pic>
                <p:nvPicPr>
                  <p:cNvPr id="3089" name="Ink 3088">
                    <a:extLst>
                      <a:ext uri="{FF2B5EF4-FFF2-40B4-BE49-F238E27FC236}">
                        <a16:creationId xmlns:a16="http://schemas.microsoft.com/office/drawing/2014/main" id="{3DCB43DC-C7E4-3196-9322-727FEFBB3F38}"/>
                      </a:ext>
                    </a:extLst>
                  </p:cNvPr>
                  <p:cNvPicPr/>
                  <p:nvPr/>
                </p:nvPicPr>
                <p:blipFill>
                  <a:blip r:embed="rId137"/>
                  <a:stretch>
                    <a:fillRect/>
                  </a:stretch>
                </p:blipFill>
                <p:spPr>
                  <a:xfrm>
                    <a:off x="5842870" y="2554355"/>
                    <a:ext cx="706814" cy="49900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8">
                <p14:nvContentPartPr>
                  <p14:cNvPr id="80" name="Ink 79">
                    <a:extLst>
                      <a:ext uri="{FF2B5EF4-FFF2-40B4-BE49-F238E27FC236}">
                        <a16:creationId xmlns:a16="http://schemas.microsoft.com/office/drawing/2014/main" id="{28AB9BD6-3E74-19E2-9BCA-32C7ADA5CDFE}"/>
                      </a:ext>
                    </a:extLst>
                  </p14:cNvPr>
                  <p14:cNvContentPartPr/>
                  <p14:nvPr/>
                </p14:nvContentPartPr>
                <p14:xfrm>
                  <a:off x="5957376" y="2398749"/>
                  <a:ext cx="367031" cy="202017"/>
                </p14:xfrm>
              </p:contentPart>
            </mc:Choice>
            <mc:Fallback xmlns="">
              <p:pic>
                <p:nvPicPr>
                  <p:cNvPr id="80" name="Ink 79">
                    <a:extLst>
                      <a:ext uri="{FF2B5EF4-FFF2-40B4-BE49-F238E27FC236}">
                        <a16:creationId xmlns:a16="http://schemas.microsoft.com/office/drawing/2014/main" id="{28AB9BD6-3E74-19E2-9BCA-32C7ADA5CDFE}"/>
                      </a:ext>
                    </a:extLst>
                  </p:cNvPr>
                  <p:cNvPicPr/>
                  <p:nvPr/>
                </p:nvPicPr>
                <p:blipFill>
                  <a:blip r:embed="rId95"/>
                  <a:stretch>
                    <a:fillRect/>
                  </a:stretch>
                </p:blipFill>
                <p:spPr>
                  <a:xfrm>
                    <a:off x="5942670" y="2384110"/>
                    <a:ext cx="397055" cy="23070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9">
                <p14:nvContentPartPr>
                  <p14:cNvPr id="3081" name="Ink 3080">
                    <a:extLst>
                      <a:ext uri="{FF2B5EF4-FFF2-40B4-BE49-F238E27FC236}">
                        <a16:creationId xmlns:a16="http://schemas.microsoft.com/office/drawing/2014/main" id="{F2AB30A8-267F-6B83-36F2-564F2A817704}"/>
                      </a:ext>
                    </a:extLst>
                  </p14:cNvPr>
                  <p14:cNvContentPartPr/>
                  <p14:nvPr/>
                </p14:nvContentPartPr>
                <p14:xfrm>
                  <a:off x="4329001" y="3062085"/>
                  <a:ext cx="169014" cy="8002"/>
                </p14:xfrm>
              </p:contentPart>
            </mc:Choice>
            <mc:Fallback xmlns="">
              <p:pic>
                <p:nvPicPr>
                  <p:cNvPr id="3081" name="Ink 3080">
                    <a:extLst>
                      <a:ext uri="{FF2B5EF4-FFF2-40B4-BE49-F238E27FC236}">
                        <a16:creationId xmlns:a16="http://schemas.microsoft.com/office/drawing/2014/main" id="{F2AB30A8-267F-6B83-36F2-564F2A817704}"/>
                      </a:ext>
                    </a:extLst>
                  </p:cNvPr>
                  <p:cNvPicPr/>
                  <p:nvPr/>
                </p:nvPicPr>
                <p:blipFill>
                  <a:blip r:embed="rId140"/>
                  <a:stretch>
                    <a:fillRect/>
                  </a:stretch>
                </p:blipFill>
                <p:spPr>
                  <a:xfrm>
                    <a:off x="4313636" y="3047796"/>
                    <a:ext cx="199129" cy="3600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1">
                <p14:nvContentPartPr>
                  <p14:cNvPr id="3085" name="Ink 3084">
                    <a:extLst>
                      <a:ext uri="{FF2B5EF4-FFF2-40B4-BE49-F238E27FC236}">
                        <a16:creationId xmlns:a16="http://schemas.microsoft.com/office/drawing/2014/main" id="{BCCCC496-F3A4-51C7-9F20-74C5B10D215F}"/>
                      </a:ext>
                    </a:extLst>
                  </p14:cNvPr>
                  <p14:cNvContentPartPr/>
                  <p14:nvPr/>
                </p14:nvContentPartPr>
                <p14:xfrm>
                  <a:off x="4257995" y="2730391"/>
                  <a:ext cx="50671" cy="239020"/>
                </p14:xfrm>
              </p:contentPart>
            </mc:Choice>
            <mc:Fallback xmlns="">
              <p:pic>
                <p:nvPicPr>
                  <p:cNvPr id="3085" name="Ink 3084">
                    <a:extLst>
                      <a:ext uri="{FF2B5EF4-FFF2-40B4-BE49-F238E27FC236}">
                        <a16:creationId xmlns:a16="http://schemas.microsoft.com/office/drawing/2014/main" id="{BCCCC496-F3A4-51C7-9F20-74C5B10D215F}"/>
                      </a:ext>
                    </a:extLst>
                  </p:cNvPr>
                  <p:cNvPicPr/>
                  <p:nvPr/>
                </p:nvPicPr>
                <p:blipFill>
                  <a:blip r:embed="rId142"/>
                  <a:stretch>
                    <a:fillRect/>
                  </a:stretch>
                </p:blipFill>
                <p:spPr>
                  <a:xfrm>
                    <a:off x="4242733" y="2715817"/>
                    <a:ext cx="80585" cy="2675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3">
                <p14:nvContentPartPr>
                  <p14:cNvPr id="3101" name="Ink 3100">
                    <a:extLst>
                      <a:ext uri="{FF2B5EF4-FFF2-40B4-BE49-F238E27FC236}">
                        <a16:creationId xmlns:a16="http://schemas.microsoft.com/office/drawing/2014/main" id="{B38BA581-6B3B-5216-5269-6C233E5D45FF}"/>
                      </a:ext>
                    </a:extLst>
                  </p14:cNvPr>
                  <p14:cNvContentPartPr/>
                  <p14:nvPr/>
                </p14:nvContentPartPr>
                <p14:xfrm>
                  <a:off x="6974888" y="1537957"/>
                  <a:ext cx="154680" cy="81340"/>
                </p14:xfrm>
              </p:contentPart>
            </mc:Choice>
            <mc:Fallback xmlns="">
              <p:pic>
                <p:nvPicPr>
                  <p:cNvPr id="3101" name="Ink 3100">
                    <a:extLst>
                      <a:ext uri="{FF2B5EF4-FFF2-40B4-BE49-F238E27FC236}">
                        <a16:creationId xmlns:a16="http://schemas.microsoft.com/office/drawing/2014/main" id="{B38BA581-6B3B-5216-5269-6C233E5D45FF}"/>
                      </a:ext>
                    </a:extLst>
                  </p:cNvPr>
                  <p:cNvPicPr/>
                  <p:nvPr/>
                </p:nvPicPr>
                <p:blipFill>
                  <a:blip r:embed="rId144"/>
                  <a:stretch>
                    <a:fillRect/>
                  </a:stretch>
                </p:blipFill>
                <p:spPr>
                  <a:xfrm>
                    <a:off x="6959543" y="1523432"/>
                    <a:ext cx="184757" cy="109809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3129" name="Group 3128">
                <a:extLst>
                  <a:ext uri="{FF2B5EF4-FFF2-40B4-BE49-F238E27FC236}">
                    <a16:creationId xmlns:a16="http://schemas.microsoft.com/office/drawing/2014/main" id="{AA2397A1-CBF2-F6BC-5402-0D96AAB7B65C}"/>
                  </a:ext>
                </a:extLst>
              </p:cNvPr>
              <p:cNvGrpSpPr/>
              <p:nvPr/>
            </p:nvGrpSpPr>
            <p:grpSpPr>
              <a:xfrm>
                <a:off x="5223408" y="1603296"/>
                <a:ext cx="1269107" cy="1052088"/>
                <a:chOff x="5223408" y="1603296"/>
                <a:chExt cx="1269107" cy="1052088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45">
                  <p14:nvContentPartPr>
                    <p14:cNvPr id="3102" name="Ink 3101">
                      <a:extLst>
                        <a:ext uri="{FF2B5EF4-FFF2-40B4-BE49-F238E27FC236}">
                          <a16:creationId xmlns:a16="http://schemas.microsoft.com/office/drawing/2014/main" id="{A6B2AD86-D2B8-2CF3-CFE5-EE88687CAEF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578436" y="2286019"/>
                    <a:ext cx="304357" cy="369365"/>
                  </p14:xfrm>
                </p:contentPart>
              </mc:Choice>
              <mc:Fallback xmlns="">
                <p:pic>
                  <p:nvPicPr>
                    <p:cNvPr id="3102" name="Ink 3101">
                      <a:extLst>
                        <a:ext uri="{FF2B5EF4-FFF2-40B4-BE49-F238E27FC236}">
                          <a16:creationId xmlns:a16="http://schemas.microsoft.com/office/drawing/2014/main" id="{A6B2AD86-D2B8-2CF3-CFE5-EE88687CAEFA}"/>
                        </a:ext>
                      </a:extLst>
                    </p:cNvPr>
                    <p:cNvPicPr/>
                    <p:nvPr/>
                  </p:nvPicPr>
                  <p:blipFill>
                    <a:blip r:embed="rId146"/>
                    <a:stretch>
                      <a:fillRect/>
                    </a:stretch>
                  </p:blipFill>
                  <p:spPr>
                    <a:xfrm>
                      <a:off x="5563095" y="2271408"/>
                      <a:ext cx="334425" cy="39800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7">
                  <p14:nvContentPartPr>
                    <p14:cNvPr id="3103" name="Ink 3102">
                      <a:extLst>
                        <a:ext uri="{FF2B5EF4-FFF2-40B4-BE49-F238E27FC236}">
                          <a16:creationId xmlns:a16="http://schemas.microsoft.com/office/drawing/2014/main" id="{95DBD66E-EF77-3AF8-DDEC-39DE0409ACA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465428" y="2339358"/>
                    <a:ext cx="210684" cy="63338"/>
                  </p14:xfrm>
                </p:contentPart>
              </mc:Choice>
              <mc:Fallback xmlns="">
                <p:pic>
                  <p:nvPicPr>
                    <p:cNvPr id="3103" name="Ink 3102">
                      <a:extLst>
                        <a:ext uri="{FF2B5EF4-FFF2-40B4-BE49-F238E27FC236}">
                          <a16:creationId xmlns:a16="http://schemas.microsoft.com/office/drawing/2014/main" id="{95DBD66E-EF77-3AF8-DDEC-39DE0409ACAB}"/>
                        </a:ext>
                      </a:extLst>
                    </p:cNvPr>
                    <p:cNvPicPr/>
                    <p:nvPr/>
                  </p:nvPicPr>
                  <p:blipFill>
                    <a:blip r:embed="rId148"/>
                    <a:stretch>
                      <a:fillRect/>
                    </a:stretch>
                  </p:blipFill>
                  <p:spPr>
                    <a:xfrm>
                      <a:off x="5450117" y="2324831"/>
                      <a:ext cx="240694" cy="9181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9">
                  <p14:nvContentPartPr>
                    <p14:cNvPr id="3104" name="Ink 3103">
                      <a:extLst>
                        <a:ext uri="{FF2B5EF4-FFF2-40B4-BE49-F238E27FC236}">
                          <a16:creationId xmlns:a16="http://schemas.microsoft.com/office/drawing/2014/main" id="{BA377BC0-36A2-0806-348F-8989BBAF908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272079" y="2258685"/>
                    <a:ext cx="219352" cy="272689"/>
                  </p14:xfrm>
                </p:contentPart>
              </mc:Choice>
              <mc:Fallback xmlns="">
                <p:pic>
                  <p:nvPicPr>
                    <p:cNvPr id="3104" name="Ink 3103">
                      <a:extLst>
                        <a:ext uri="{FF2B5EF4-FFF2-40B4-BE49-F238E27FC236}">
                          <a16:creationId xmlns:a16="http://schemas.microsoft.com/office/drawing/2014/main" id="{BA377BC0-36A2-0806-348F-8989BBAF9081}"/>
                        </a:ext>
                      </a:extLst>
                    </p:cNvPr>
                    <p:cNvPicPr/>
                    <p:nvPr/>
                  </p:nvPicPr>
                  <p:blipFill>
                    <a:blip r:embed="rId150"/>
                    <a:stretch>
                      <a:fillRect/>
                    </a:stretch>
                  </p:blipFill>
                  <p:spPr>
                    <a:xfrm>
                      <a:off x="5256761" y="2244087"/>
                      <a:ext cx="249375" cy="30130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1">
                  <p14:nvContentPartPr>
                    <p14:cNvPr id="3106" name="Ink 3105">
                      <a:extLst>
                        <a:ext uri="{FF2B5EF4-FFF2-40B4-BE49-F238E27FC236}">
                          <a16:creationId xmlns:a16="http://schemas.microsoft.com/office/drawing/2014/main" id="{BB90702C-0BC7-803E-2A75-5BFFE5DEAA3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827458" y="2289354"/>
                    <a:ext cx="41670" cy="178015"/>
                  </p14:xfrm>
                </p:contentPart>
              </mc:Choice>
              <mc:Fallback xmlns="">
                <p:pic>
                  <p:nvPicPr>
                    <p:cNvPr id="3106" name="Ink 3105">
                      <a:extLst>
                        <a:ext uri="{FF2B5EF4-FFF2-40B4-BE49-F238E27FC236}">
                          <a16:creationId xmlns:a16="http://schemas.microsoft.com/office/drawing/2014/main" id="{BB90702C-0BC7-803E-2A75-5BFFE5DEAA3F}"/>
                        </a:ext>
                      </a:extLst>
                    </p:cNvPr>
                    <p:cNvPicPr/>
                    <p:nvPr/>
                  </p:nvPicPr>
                  <p:blipFill>
                    <a:blip r:embed="rId152"/>
                    <a:stretch>
                      <a:fillRect/>
                    </a:stretch>
                  </p:blipFill>
                  <p:spPr>
                    <a:xfrm>
                      <a:off x="5812138" y="2274763"/>
                      <a:ext cx="71697" cy="206614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3">
                  <p14:nvContentPartPr>
                    <p14:cNvPr id="3107" name="Ink 3106">
                      <a:extLst>
                        <a:ext uri="{FF2B5EF4-FFF2-40B4-BE49-F238E27FC236}">
                          <a16:creationId xmlns:a16="http://schemas.microsoft.com/office/drawing/2014/main" id="{BB504F77-F004-B089-E1BD-A6638397F32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93788" y="2118340"/>
                    <a:ext cx="251021" cy="203018"/>
                  </p14:xfrm>
                </p:contentPart>
              </mc:Choice>
              <mc:Fallback xmlns="">
                <p:pic>
                  <p:nvPicPr>
                    <p:cNvPr id="3107" name="Ink 3106">
                      <a:extLst>
                        <a:ext uri="{FF2B5EF4-FFF2-40B4-BE49-F238E27FC236}">
                          <a16:creationId xmlns:a16="http://schemas.microsoft.com/office/drawing/2014/main" id="{BB504F77-F004-B089-E1BD-A6638397F32C}"/>
                        </a:ext>
                      </a:extLst>
                    </p:cNvPr>
                    <p:cNvPicPr/>
                    <p:nvPr/>
                  </p:nvPicPr>
                  <p:blipFill>
                    <a:blip r:embed="rId154"/>
                    <a:stretch>
                      <a:fillRect/>
                    </a:stretch>
                  </p:blipFill>
                  <p:spPr>
                    <a:xfrm>
                      <a:off x="5778444" y="2103755"/>
                      <a:ext cx="281094" cy="231604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5">
                  <p14:nvContentPartPr>
                    <p14:cNvPr id="3108" name="Ink 3107">
                      <a:extLst>
                        <a:ext uri="{FF2B5EF4-FFF2-40B4-BE49-F238E27FC236}">
                          <a16:creationId xmlns:a16="http://schemas.microsoft.com/office/drawing/2014/main" id="{498B8026-F792-D510-9B6F-9FF2B089521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25108" y="2146341"/>
                    <a:ext cx="22003" cy="126677"/>
                  </p14:xfrm>
                </p:contentPart>
              </mc:Choice>
              <mc:Fallback xmlns="">
                <p:pic>
                  <p:nvPicPr>
                    <p:cNvPr id="3108" name="Ink 3107">
                      <a:extLst>
                        <a:ext uri="{FF2B5EF4-FFF2-40B4-BE49-F238E27FC236}">
                          <a16:creationId xmlns:a16="http://schemas.microsoft.com/office/drawing/2014/main" id="{498B8026-F792-D510-9B6F-9FF2B0895213}"/>
                        </a:ext>
                      </a:extLst>
                    </p:cNvPr>
                    <p:cNvPicPr/>
                    <p:nvPr/>
                  </p:nvPicPr>
                  <p:blipFill>
                    <a:blip r:embed="rId156"/>
                    <a:stretch>
                      <a:fillRect/>
                    </a:stretch>
                  </p:blipFill>
                  <p:spPr>
                    <a:xfrm>
                      <a:off x="5610241" y="2131747"/>
                      <a:ext cx="51142" cy="15528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7">
                  <p14:nvContentPartPr>
                    <p14:cNvPr id="3109" name="Ink 3108">
                      <a:extLst>
                        <a:ext uri="{FF2B5EF4-FFF2-40B4-BE49-F238E27FC236}">
                          <a16:creationId xmlns:a16="http://schemas.microsoft.com/office/drawing/2014/main" id="{8AD4AB2F-5699-6166-4C91-D0133592E08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538768" y="1947326"/>
                    <a:ext cx="180349" cy="219353"/>
                  </p14:xfrm>
                </p:contentPart>
              </mc:Choice>
              <mc:Fallback xmlns="">
                <p:pic>
                  <p:nvPicPr>
                    <p:cNvPr id="3109" name="Ink 3108">
                      <a:extLst>
                        <a:ext uri="{FF2B5EF4-FFF2-40B4-BE49-F238E27FC236}">
                          <a16:creationId xmlns:a16="http://schemas.microsoft.com/office/drawing/2014/main" id="{8AD4AB2F-5699-6166-4C91-D0133592E086}"/>
                        </a:ext>
                      </a:extLst>
                    </p:cNvPr>
                    <p:cNvPicPr/>
                    <p:nvPr/>
                  </p:nvPicPr>
                  <p:blipFill>
                    <a:blip r:embed="rId158"/>
                    <a:stretch>
                      <a:fillRect/>
                    </a:stretch>
                  </p:blipFill>
                  <p:spPr>
                    <a:xfrm>
                      <a:off x="5523432" y="1932702"/>
                      <a:ext cx="210407" cy="24801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9">
                  <p14:nvContentPartPr>
                    <p14:cNvPr id="3110" name="Ink 3109">
                      <a:extLst>
                        <a:ext uri="{FF2B5EF4-FFF2-40B4-BE49-F238E27FC236}">
                          <a16:creationId xmlns:a16="http://schemas.microsoft.com/office/drawing/2014/main" id="{61058DE5-B2CB-AC38-6BDF-8FB75FF6D99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403089" y="2194013"/>
                    <a:ext cx="196349" cy="76672"/>
                  </p14:xfrm>
                </p:contentPart>
              </mc:Choice>
              <mc:Fallback xmlns="">
                <p:pic>
                  <p:nvPicPr>
                    <p:cNvPr id="3110" name="Ink 3109">
                      <a:extLst>
                        <a:ext uri="{FF2B5EF4-FFF2-40B4-BE49-F238E27FC236}">
                          <a16:creationId xmlns:a16="http://schemas.microsoft.com/office/drawing/2014/main" id="{61058DE5-B2CB-AC38-6BDF-8FB75FF6D99F}"/>
                        </a:ext>
                      </a:extLst>
                    </p:cNvPr>
                    <p:cNvPicPr/>
                    <p:nvPr/>
                  </p:nvPicPr>
                  <p:blipFill>
                    <a:blip r:embed="rId160"/>
                    <a:stretch>
                      <a:fillRect/>
                    </a:stretch>
                  </p:blipFill>
                  <p:spPr>
                    <a:xfrm>
                      <a:off x="5387749" y="2179381"/>
                      <a:ext cx="226415" cy="10535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1">
                  <p14:nvContentPartPr>
                    <p14:cNvPr id="3111" name="Ink 3110">
                      <a:extLst>
                        <a:ext uri="{FF2B5EF4-FFF2-40B4-BE49-F238E27FC236}">
                          <a16:creationId xmlns:a16="http://schemas.microsoft.com/office/drawing/2014/main" id="{886E3B97-9D41-76CC-FA38-735E50433B1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223408" y="1982995"/>
                    <a:ext cx="277023" cy="224019"/>
                  </p14:xfrm>
                </p:contentPart>
              </mc:Choice>
              <mc:Fallback xmlns="">
                <p:pic>
                  <p:nvPicPr>
                    <p:cNvPr id="3111" name="Ink 3110">
                      <a:extLst>
                        <a:ext uri="{FF2B5EF4-FFF2-40B4-BE49-F238E27FC236}">
                          <a16:creationId xmlns:a16="http://schemas.microsoft.com/office/drawing/2014/main" id="{886E3B97-9D41-76CC-FA38-735E50433B1D}"/>
                        </a:ext>
                      </a:extLst>
                    </p:cNvPr>
                    <p:cNvPicPr/>
                    <p:nvPr/>
                  </p:nvPicPr>
                  <p:blipFill>
                    <a:blip r:embed="rId162"/>
                    <a:stretch>
                      <a:fillRect/>
                    </a:stretch>
                  </p:blipFill>
                  <p:spPr>
                    <a:xfrm>
                      <a:off x="5208086" y="1968410"/>
                      <a:ext cx="307054" cy="25260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3">
                  <p14:nvContentPartPr>
                    <p14:cNvPr id="3118" name="Ink 3117">
                      <a:extLst>
                        <a:ext uri="{FF2B5EF4-FFF2-40B4-BE49-F238E27FC236}">
                          <a16:creationId xmlns:a16="http://schemas.microsoft.com/office/drawing/2014/main" id="{5139DEBA-D12C-B75C-E389-6E2431215F5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074145" y="1702638"/>
                    <a:ext cx="171347" cy="279691"/>
                  </p14:xfrm>
                </p:contentPart>
              </mc:Choice>
              <mc:Fallback xmlns="">
                <p:pic>
                  <p:nvPicPr>
                    <p:cNvPr id="3118" name="Ink 3117">
                      <a:extLst>
                        <a:ext uri="{FF2B5EF4-FFF2-40B4-BE49-F238E27FC236}">
                          <a16:creationId xmlns:a16="http://schemas.microsoft.com/office/drawing/2014/main" id="{5139DEBA-D12C-B75C-E389-6E2431215F54}"/>
                        </a:ext>
                      </a:extLst>
                    </p:cNvPr>
                    <p:cNvPicPr/>
                    <p:nvPr/>
                  </p:nvPicPr>
                  <p:blipFill>
                    <a:blip r:embed="rId164"/>
                    <a:stretch>
                      <a:fillRect/>
                    </a:stretch>
                  </p:blipFill>
                  <p:spPr>
                    <a:xfrm>
                      <a:off x="6058791" y="1688040"/>
                      <a:ext cx="201440" cy="30830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5">
                  <p14:nvContentPartPr>
                    <p14:cNvPr id="3119" name="Ink 3118">
                      <a:extLst>
                        <a:ext uri="{FF2B5EF4-FFF2-40B4-BE49-F238E27FC236}">
                          <a16:creationId xmlns:a16="http://schemas.microsoft.com/office/drawing/2014/main" id="{632B24FC-276D-AC74-82DB-387045BA9F9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117150" y="1981994"/>
                    <a:ext cx="16334" cy="492042"/>
                  </p14:xfrm>
                </p:contentPart>
              </mc:Choice>
              <mc:Fallback xmlns="">
                <p:pic>
                  <p:nvPicPr>
                    <p:cNvPr id="3119" name="Ink 3118">
                      <a:extLst>
                        <a:ext uri="{FF2B5EF4-FFF2-40B4-BE49-F238E27FC236}">
                          <a16:creationId xmlns:a16="http://schemas.microsoft.com/office/drawing/2014/main" id="{632B24FC-276D-AC74-82DB-387045BA9F9B}"/>
                        </a:ext>
                      </a:extLst>
                    </p:cNvPr>
                    <p:cNvPicPr/>
                    <p:nvPr/>
                  </p:nvPicPr>
                  <p:blipFill>
                    <a:blip r:embed="rId166"/>
                    <a:stretch>
                      <a:fillRect/>
                    </a:stretch>
                  </p:blipFill>
                  <p:spPr>
                    <a:xfrm>
                      <a:off x="6102026" y="1967385"/>
                      <a:ext cx="45977" cy="520676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7">
                  <p14:nvContentPartPr>
                    <p14:cNvPr id="3120" name="Ink 3119">
                      <a:extLst>
                        <a:ext uri="{FF2B5EF4-FFF2-40B4-BE49-F238E27FC236}">
                          <a16:creationId xmlns:a16="http://schemas.microsoft.com/office/drawing/2014/main" id="{0BB0A493-AFEB-880A-D902-FA26D1197ED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214158" y="1962994"/>
                    <a:ext cx="37336" cy="533379"/>
                  </p14:xfrm>
                </p:contentPart>
              </mc:Choice>
              <mc:Fallback xmlns="">
                <p:pic>
                  <p:nvPicPr>
                    <p:cNvPr id="3120" name="Ink 3119">
                      <a:extLst>
                        <a:ext uri="{FF2B5EF4-FFF2-40B4-BE49-F238E27FC236}">
                          <a16:creationId xmlns:a16="http://schemas.microsoft.com/office/drawing/2014/main" id="{0BB0A493-AFEB-880A-D902-FA26D1197ED1}"/>
                        </a:ext>
                      </a:extLst>
                    </p:cNvPr>
                    <p:cNvPicPr/>
                    <p:nvPr/>
                  </p:nvPicPr>
                  <p:blipFill>
                    <a:blip r:embed="rId168"/>
                    <a:stretch>
                      <a:fillRect/>
                    </a:stretch>
                  </p:blipFill>
                  <p:spPr>
                    <a:xfrm>
                      <a:off x="6198856" y="1948389"/>
                      <a:ext cx="67327" cy="56200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9">
                  <p14:nvContentPartPr>
                    <p14:cNvPr id="3121" name="Ink 3120">
                      <a:extLst>
                        <a:ext uri="{FF2B5EF4-FFF2-40B4-BE49-F238E27FC236}">
                          <a16:creationId xmlns:a16="http://schemas.microsoft.com/office/drawing/2014/main" id="{0DB05A7A-1043-690E-AB89-3B6A2917252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260495" y="1603296"/>
                    <a:ext cx="232020" cy="730395"/>
                  </p14:xfrm>
                </p:contentPart>
              </mc:Choice>
              <mc:Fallback xmlns="">
                <p:pic>
                  <p:nvPicPr>
                    <p:cNvPr id="3121" name="Ink 3120">
                      <a:extLst>
                        <a:ext uri="{FF2B5EF4-FFF2-40B4-BE49-F238E27FC236}">
                          <a16:creationId xmlns:a16="http://schemas.microsoft.com/office/drawing/2014/main" id="{0DB05A7A-1043-690E-AB89-3B6A29172525}"/>
                        </a:ext>
                      </a:extLst>
                    </p:cNvPr>
                    <p:cNvPicPr/>
                    <p:nvPr/>
                  </p:nvPicPr>
                  <p:blipFill>
                    <a:blip r:embed="rId170"/>
                    <a:stretch>
                      <a:fillRect/>
                    </a:stretch>
                  </p:blipFill>
                  <p:spPr>
                    <a:xfrm>
                      <a:off x="6245150" y="1588688"/>
                      <a:ext cx="262097" cy="759026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1">
                  <p14:nvContentPartPr>
                    <p14:cNvPr id="3123" name="Ink 3122">
                      <a:extLst>
                        <a:ext uri="{FF2B5EF4-FFF2-40B4-BE49-F238E27FC236}">
                          <a16:creationId xmlns:a16="http://schemas.microsoft.com/office/drawing/2014/main" id="{41E5CE05-0195-630E-AF52-658B91AA214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981471" y="2265018"/>
                    <a:ext cx="75339" cy="221352"/>
                  </p14:xfrm>
                </p:contentPart>
              </mc:Choice>
              <mc:Fallback xmlns="">
                <p:pic>
                  <p:nvPicPr>
                    <p:cNvPr id="3123" name="Ink 3122">
                      <a:extLst>
                        <a:ext uri="{FF2B5EF4-FFF2-40B4-BE49-F238E27FC236}">
                          <a16:creationId xmlns:a16="http://schemas.microsoft.com/office/drawing/2014/main" id="{41E5CE05-0195-630E-AF52-658B91AA214A}"/>
                        </a:ext>
                      </a:extLst>
                    </p:cNvPr>
                    <p:cNvPicPr/>
                    <p:nvPr/>
                  </p:nvPicPr>
                  <p:blipFill>
                    <a:blip r:embed="rId172"/>
                    <a:stretch>
                      <a:fillRect/>
                    </a:stretch>
                  </p:blipFill>
                  <p:spPr>
                    <a:xfrm>
                      <a:off x="5966771" y="2250417"/>
                      <a:ext cx="105352" cy="24997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3">
                  <p14:nvContentPartPr>
                    <p14:cNvPr id="3124" name="Ink 3123">
                      <a:extLst>
                        <a:ext uri="{FF2B5EF4-FFF2-40B4-BE49-F238E27FC236}">
                          <a16:creationId xmlns:a16="http://schemas.microsoft.com/office/drawing/2014/main" id="{F7CF7B67-B006-AA26-E0A4-51A2F648E3A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780788" y="1741975"/>
                    <a:ext cx="343029" cy="482708"/>
                  </p14:xfrm>
                </p:contentPart>
              </mc:Choice>
              <mc:Fallback xmlns="">
                <p:pic>
                  <p:nvPicPr>
                    <p:cNvPr id="3124" name="Ink 3123">
                      <a:extLst>
                        <a:ext uri="{FF2B5EF4-FFF2-40B4-BE49-F238E27FC236}">
                          <a16:creationId xmlns:a16="http://schemas.microsoft.com/office/drawing/2014/main" id="{F7CF7B67-B006-AA26-E0A4-51A2F648E3A4}"/>
                        </a:ext>
                      </a:extLst>
                    </p:cNvPr>
                    <p:cNvPicPr/>
                    <p:nvPr/>
                  </p:nvPicPr>
                  <p:blipFill>
                    <a:blip r:embed="rId174"/>
                    <a:stretch>
                      <a:fillRect/>
                    </a:stretch>
                  </p:blipFill>
                  <p:spPr>
                    <a:xfrm>
                      <a:off x="5765447" y="1727365"/>
                      <a:ext cx="373098" cy="51134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5">
                  <p14:nvContentPartPr>
                    <p14:cNvPr id="3126" name="Ink 3125">
                      <a:extLst>
                        <a:ext uri="{FF2B5EF4-FFF2-40B4-BE49-F238E27FC236}">
                          <a16:creationId xmlns:a16="http://schemas.microsoft.com/office/drawing/2014/main" id="{EFEE719B-43C9-545E-2AF1-82DCE6BAEA6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267744" y="2540708"/>
                    <a:ext cx="459371" cy="88009"/>
                  </p14:xfrm>
                </p:contentPart>
              </mc:Choice>
              <mc:Fallback xmlns="">
                <p:pic>
                  <p:nvPicPr>
                    <p:cNvPr id="3126" name="Ink 3125">
                      <a:extLst>
                        <a:ext uri="{FF2B5EF4-FFF2-40B4-BE49-F238E27FC236}">
                          <a16:creationId xmlns:a16="http://schemas.microsoft.com/office/drawing/2014/main" id="{EFEE719B-43C9-545E-2AF1-82DCE6BAEA61}"/>
                        </a:ext>
                      </a:extLst>
                    </p:cNvPr>
                    <p:cNvPicPr/>
                    <p:nvPr/>
                  </p:nvPicPr>
                  <p:blipFill>
                    <a:blip r:embed="rId176"/>
                    <a:stretch>
                      <a:fillRect/>
                    </a:stretch>
                  </p:blipFill>
                  <p:spPr>
                    <a:xfrm>
                      <a:off x="5252391" y="2526137"/>
                      <a:ext cx="489463" cy="116568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7">
                  <p14:nvContentPartPr>
                    <p14:cNvPr id="3127" name="Ink 3126">
                      <a:extLst>
                        <a:ext uri="{FF2B5EF4-FFF2-40B4-BE49-F238E27FC236}">
                          <a16:creationId xmlns:a16="http://schemas.microsoft.com/office/drawing/2014/main" id="{D9FF05BB-C5C3-16BB-027E-4A6891075E2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386422" y="2483037"/>
                    <a:ext cx="53671" cy="34004"/>
                  </p14:xfrm>
                </p:contentPart>
              </mc:Choice>
              <mc:Fallback xmlns="">
                <p:pic>
                  <p:nvPicPr>
                    <p:cNvPr id="3127" name="Ink 3126">
                      <a:extLst>
                        <a:ext uri="{FF2B5EF4-FFF2-40B4-BE49-F238E27FC236}">
                          <a16:creationId xmlns:a16="http://schemas.microsoft.com/office/drawing/2014/main" id="{D9FF05BB-C5C3-16BB-027E-4A6891075E2C}"/>
                        </a:ext>
                      </a:extLst>
                    </p:cNvPr>
                    <p:cNvPicPr/>
                    <p:nvPr/>
                  </p:nvPicPr>
                  <p:blipFill>
                    <a:blip r:embed="rId178"/>
                    <a:stretch>
                      <a:fillRect/>
                    </a:stretch>
                  </p:blipFill>
                  <p:spPr>
                    <a:xfrm>
                      <a:off x="5371175" y="2468380"/>
                      <a:ext cx="83556" cy="6273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9">
                  <p14:nvContentPartPr>
                    <p14:cNvPr id="3128" name="Ink 3127">
                      <a:extLst>
                        <a:ext uri="{FF2B5EF4-FFF2-40B4-BE49-F238E27FC236}">
                          <a16:creationId xmlns:a16="http://schemas.microsoft.com/office/drawing/2014/main" id="{4C47A8CE-2B47-E68A-A495-54A0D5438D2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482763" y="2342692"/>
                    <a:ext cx="153347" cy="203351"/>
                  </p14:xfrm>
                </p:contentPart>
              </mc:Choice>
              <mc:Fallback xmlns="">
                <p:pic>
                  <p:nvPicPr>
                    <p:cNvPr id="3128" name="Ink 3127">
                      <a:extLst>
                        <a:ext uri="{FF2B5EF4-FFF2-40B4-BE49-F238E27FC236}">
                          <a16:creationId xmlns:a16="http://schemas.microsoft.com/office/drawing/2014/main" id="{4C47A8CE-2B47-E68A-A495-54A0D5438D27}"/>
                        </a:ext>
                      </a:extLst>
                    </p:cNvPr>
                    <p:cNvPicPr/>
                    <p:nvPr/>
                  </p:nvPicPr>
                  <p:blipFill>
                    <a:blip r:embed="rId180"/>
                    <a:stretch>
                      <a:fillRect/>
                    </a:stretch>
                  </p:blipFill>
                  <p:spPr>
                    <a:xfrm>
                      <a:off x="5467428" y="2328083"/>
                      <a:ext cx="183403" cy="231984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3133" name="Group 3132">
                <a:extLst>
                  <a:ext uri="{FF2B5EF4-FFF2-40B4-BE49-F238E27FC236}">
                    <a16:creationId xmlns:a16="http://schemas.microsoft.com/office/drawing/2014/main" id="{12BB037B-9755-AF25-EED0-9A059502D670}"/>
                  </a:ext>
                </a:extLst>
              </p:cNvPr>
              <p:cNvGrpSpPr/>
              <p:nvPr/>
            </p:nvGrpSpPr>
            <p:grpSpPr>
              <a:xfrm>
                <a:off x="4646026" y="2775728"/>
                <a:ext cx="595050" cy="291358"/>
                <a:chOff x="4646026" y="2775728"/>
                <a:chExt cx="595050" cy="291358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81">
                  <p14:nvContentPartPr>
                    <p14:cNvPr id="3135" name="Ink 3134">
                      <a:extLst>
                        <a:ext uri="{FF2B5EF4-FFF2-40B4-BE49-F238E27FC236}">
                          <a16:creationId xmlns:a16="http://schemas.microsoft.com/office/drawing/2014/main" id="{54C98EE5-D3B4-DD78-D8CB-4FA8AC01940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646026" y="2898738"/>
                    <a:ext cx="595050" cy="168348"/>
                  </p14:xfrm>
                </p:contentPart>
              </mc:Choice>
              <mc:Fallback xmlns="">
                <p:pic>
                  <p:nvPicPr>
                    <p:cNvPr id="3135" name="Ink 3134">
                      <a:extLst>
                        <a:ext uri="{FF2B5EF4-FFF2-40B4-BE49-F238E27FC236}">
                          <a16:creationId xmlns:a16="http://schemas.microsoft.com/office/drawing/2014/main" id="{54C98EE5-D3B4-DD78-D8CB-4FA8AC019408}"/>
                        </a:ext>
                      </a:extLst>
                    </p:cNvPr>
                    <p:cNvPicPr/>
                    <p:nvPr/>
                  </p:nvPicPr>
                  <p:blipFill>
                    <a:blip r:embed="rId182"/>
                    <a:stretch>
                      <a:fillRect/>
                    </a:stretch>
                  </p:blipFill>
                  <p:spPr>
                    <a:xfrm>
                      <a:off x="4630674" y="2884124"/>
                      <a:ext cx="625140" cy="19699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3">
                  <p14:nvContentPartPr>
                    <p14:cNvPr id="3132" name="Ink 3131">
                      <a:extLst>
                        <a:ext uri="{FF2B5EF4-FFF2-40B4-BE49-F238E27FC236}">
                          <a16:creationId xmlns:a16="http://schemas.microsoft.com/office/drawing/2014/main" id="{463C04CB-8705-A8B3-0853-4EF45D89322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64036" y="2775728"/>
                    <a:ext cx="229020" cy="110010"/>
                  </p14:xfrm>
                </p:contentPart>
              </mc:Choice>
              <mc:Fallback xmlns="">
                <p:pic>
                  <p:nvPicPr>
                    <p:cNvPr id="3132" name="Ink 3131">
                      <a:extLst>
                        <a:ext uri="{FF2B5EF4-FFF2-40B4-BE49-F238E27FC236}">
                          <a16:creationId xmlns:a16="http://schemas.microsoft.com/office/drawing/2014/main" id="{463C04CB-8705-A8B3-0853-4EF45D893225}"/>
                        </a:ext>
                      </a:extLst>
                    </p:cNvPr>
                    <p:cNvPicPr/>
                    <p:nvPr/>
                  </p:nvPicPr>
                  <p:blipFill>
                    <a:blip r:embed="rId184"/>
                    <a:stretch>
                      <a:fillRect/>
                    </a:stretch>
                  </p:blipFill>
                  <p:spPr>
                    <a:xfrm>
                      <a:off x="4748686" y="2761176"/>
                      <a:ext cx="259106" cy="138531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3161" name="Ink 3160">
                  <a:extLst>
                    <a:ext uri="{FF2B5EF4-FFF2-40B4-BE49-F238E27FC236}">
                      <a16:creationId xmlns:a16="http://schemas.microsoft.com/office/drawing/2014/main" id="{2CA1CBAA-961D-4555-6B6D-DE35FE0C2853}"/>
                    </a:ext>
                  </a:extLst>
                </p14:cNvPr>
                <p14:cNvContentPartPr/>
                <p14:nvPr/>
              </p14:nvContentPartPr>
              <p14:xfrm>
                <a:off x="3336892" y="2959166"/>
                <a:ext cx="35336" cy="395033"/>
              </p14:xfrm>
            </p:contentPart>
          </mc:Choice>
          <mc:Fallback xmlns="">
            <p:pic>
              <p:nvPicPr>
                <p:cNvPr id="3161" name="Ink 3160">
                  <a:extLst>
                    <a:ext uri="{FF2B5EF4-FFF2-40B4-BE49-F238E27FC236}">
                      <a16:creationId xmlns:a16="http://schemas.microsoft.com/office/drawing/2014/main" id="{2CA1CBAA-961D-4555-6B6D-DE35FE0C285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327870" y="2950516"/>
                  <a:ext cx="53756" cy="4126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3160" name="Ink 3159">
                  <a:extLst>
                    <a:ext uri="{FF2B5EF4-FFF2-40B4-BE49-F238E27FC236}">
                      <a16:creationId xmlns:a16="http://schemas.microsoft.com/office/drawing/2014/main" id="{64730537-BA19-96D3-77FE-59A21318369A}"/>
                    </a:ext>
                  </a:extLst>
                </p14:cNvPr>
                <p14:cNvContentPartPr/>
                <p14:nvPr/>
              </p14:nvContentPartPr>
              <p14:xfrm>
                <a:off x="5767429" y="3388536"/>
                <a:ext cx="44670" cy="23335"/>
              </p14:xfrm>
            </p:contentPart>
          </mc:Choice>
          <mc:Fallback xmlns="">
            <p:pic>
              <p:nvPicPr>
                <p:cNvPr id="3160" name="Ink 3159">
                  <a:extLst>
                    <a:ext uri="{FF2B5EF4-FFF2-40B4-BE49-F238E27FC236}">
                      <a16:creationId xmlns:a16="http://schemas.microsoft.com/office/drawing/2014/main" id="{64730537-BA19-96D3-77FE-59A21318369A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758344" y="3379785"/>
                  <a:ext cx="63219" cy="4120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3159" name="Ink 3158">
                  <a:extLst>
                    <a:ext uri="{FF2B5EF4-FFF2-40B4-BE49-F238E27FC236}">
                      <a16:creationId xmlns:a16="http://schemas.microsoft.com/office/drawing/2014/main" id="{EB7058A2-9CD8-118D-9734-712C7EB7C138}"/>
                    </a:ext>
                  </a:extLst>
                </p14:cNvPr>
                <p14:cNvContentPartPr/>
                <p14:nvPr/>
              </p14:nvContentPartPr>
              <p14:xfrm>
                <a:off x="2879520" y="3003837"/>
                <a:ext cx="366031" cy="84007"/>
              </p14:xfrm>
            </p:contentPart>
          </mc:Choice>
          <mc:Fallback xmlns="">
            <p:pic>
              <p:nvPicPr>
                <p:cNvPr id="3159" name="Ink 3158">
                  <a:extLst>
                    <a:ext uri="{FF2B5EF4-FFF2-40B4-BE49-F238E27FC236}">
                      <a16:creationId xmlns:a16="http://schemas.microsoft.com/office/drawing/2014/main" id="{EB7058A2-9CD8-118D-9734-712C7EB7C138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2870435" y="2994823"/>
                  <a:ext cx="384579" cy="10167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3157" name="Ink 3156">
                  <a:extLst>
                    <a:ext uri="{FF2B5EF4-FFF2-40B4-BE49-F238E27FC236}">
                      <a16:creationId xmlns:a16="http://schemas.microsoft.com/office/drawing/2014/main" id="{EF925380-632C-393F-46B9-153E8AAA1368}"/>
                    </a:ext>
                  </a:extLst>
                </p14:cNvPr>
                <p14:cNvContentPartPr/>
                <p14:nvPr/>
              </p14:nvContentPartPr>
              <p14:xfrm>
                <a:off x="6213466" y="2823488"/>
                <a:ext cx="91341" cy="213351"/>
              </p14:xfrm>
            </p:contentPart>
          </mc:Choice>
          <mc:Fallback xmlns="">
            <p:pic>
              <p:nvPicPr>
                <p:cNvPr id="3157" name="Ink 3156">
                  <a:extLst>
                    <a:ext uri="{FF2B5EF4-FFF2-40B4-BE49-F238E27FC236}">
                      <a16:creationId xmlns:a16="http://schemas.microsoft.com/office/drawing/2014/main" id="{EF925380-632C-393F-46B9-153E8AAA1368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6203991" y="2814478"/>
                  <a:ext cx="109912" cy="2310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3158" name="Ink 3157">
                  <a:extLst>
                    <a:ext uri="{FF2B5EF4-FFF2-40B4-BE49-F238E27FC236}">
                      <a16:creationId xmlns:a16="http://schemas.microsoft.com/office/drawing/2014/main" id="{4D33C0C9-7421-75F2-84A5-589365F2EB6D}"/>
                    </a:ext>
                  </a:extLst>
                </p14:cNvPr>
                <p14:cNvContentPartPr/>
                <p14:nvPr/>
              </p14:nvContentPartPr>
              <p14:xfrm>
                <a:off x="3234883" y="2766150"/>
                <a:ext cx="96008" cy="307692"/>
              </p14:xfrm>
            </p:contentPart>
          </mc:Choice>
          <mc:Fallback xmlns="">
            <p:pic>
              <p:nvPicPr>
                <p:cNvPr id="3158" name="Ink 3157">
                  <a:extLst>
                    <a:ext uri="{FF2B5EF4-FFF2-40B4-BE49-F238E27FC236}">
                      <a16:creationId xmlns:a16="http://schemas.microsoft.com/office/drawing/2014/main" id="{4D33C0C9-7421-75F2-84A5-589365F2EB6D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225811" y="2757503"/>
                  <a:ext cx="114529" cy="325346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171" name="Group 3170">
              <a:extLst>
                <a:ext uri="{FF2B5EF4-FFF2-40B4-BE49-F238E27FC236}">
                  <a16:creationId xmlns:a16="http://schemas.microsoft.com/office/drawing/2014/main" id="{0CB70B71-92AB-BF80-C898-C4E5A9344635}"/>
                </a:ext>
              </a:extLst>
            </p:cNvPr>
            <p:cNvGrpSpPr/>
            <p:nvPr/>
          </p:nvGrpSpPr>
          <p:grpSpPr>
            <a:xfrm>
              <a:off x="3346559" y="2880493"/>
              <a:ext cx="2592884" cy="799067"/>
              <a:chOff x="3346559" y="2880493"/>
              <a:chExt cx="2592884" cy="799067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95">
                <p14:nvContentPartPr>
                  <p14:cNvPr id="3162" name="Ink 3161">
                    <a:extLst>
                      <a:ext uri="{FF2B5EF4-FFF2-40B4-BE49-F238E27FC236}">
                        <a16:creationId xmlns:a16="http://schemas.microsoft.com/office/drawing/2014/main" id="{28BC61A1-D0EE-E5FF-9B90-4FF303C2C571}"/>
                      </a:ext>
                    </a:extLst>
                  </p14:cNvPr>
                  <p14:cNvContentPartPr/>
                  <p14:nvPr/>
                </p14:nvContentPartPr>
                <p14:xfrm>
                  <a:off x="3346559" y="3328864"/>
                  <a:ext cx="10001" cy="257022"/>
                </p14:xfrm>
              </p:contentPart>
            </mc:Choice>
            <mc:Fallback xmlns="">
              <p:pic>
                <p:nvPicPr>
                  <p:cNvPr id="3162" name="Ink 3161">
                    <a:extLst>
                      <a:ext uri="{FF2B5EF4-FFF2-40B4-BE49-F238E27FC236}">
                        <a16:creationId xmlns:a16="http://schemas.microsoft.com/office/drawing/2014/main" id="{28BC61A1-D0EE-E5FF-9B90-4FF303C2C571}"/>
                      </a:ext>
                    </a:extLst>
                  </p:cNvPr>
                  <p:cNvPicPr/>
                  <p:nvPr/>
                </p:nvPicPr>
                <p:blipFill>
                  <a:blip r:embed="rId196"/>
                  <a:stretch>
                    <a:fillRect/>
                  </a:stretch>
                </p:blipFill>
                <p:spPr>
                  <a:xfrm>
                    <a:off x="3336943" y="3319852"/>
                    <a:ext cx="28849" cy="2746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7">
                <p14:nvContentPartPr>
                  <p14:cNvPr id="3144" name="Ink 3143">
                    <a:extLst>
                      <a:ext uri="{FF2B5EF4-FFF2-40B4-BE49-F238E27FC236}">
                        <a16:creationId xmlns:a16="http://schemas.microsoft.com/office/drawing/2014/main" id="{EDABE7AA-42DC-F656-C8DB-94000E8DAD94}"/>
                      </a:ext>
                    </a:extLst>
                  </p14:cNvPr>
                  <p14:cNvContentPartPr/>
                  <p14:nvPr/>
                </p14:nvContentPartPr>
                <p14:xfrm>
                  <a:off x="5765762" y="2880493"/>
                  <a:ext cx="26002" cy="516710"/>
                </p14:xfrm>
              </p:contentPart>
            </mc:Choice>
            <mc:Fallback xmlns="">
              <p:pic>
                <p:nvPicPr>
                  <p:cNvPr id="3144" name="Ink 3143">
                    <a:extLst>
                      <a:ext uri="{FF2B5EF4-FFF2-40B4-BE49-F238E27FC236}">
                        <a16:creationId xmlns:a16="http://schemas.microsoft.com/office/drawing/2014/main" id="{EDABE7AA-42DC-F656-C8DB-94000E8DAD94}"/>
                      </a:ext>
                    </a:extLst>
                  </p:cNvPr>
                  <p:cNvPicPr/>
                  <p:nvPr/>
                </p:nvPicPr>
                <p:blipFill>
                  <a:blip r:embed="rId198"/>
                  <a:stretch>
                    <a:fillRect/>
                  </a:stretch>
                </p:blipFill>
                <p:spPr>
                  <a:xfrm>
                    <a:off x="5756341" y="2871839"/>
                    <a:ext cx="44467" cy="53437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9">
                <p14:nvContentPartPr>
                  <p14:cNvPr id="3145" name="Ink 3144">
                    <a:extLst>
                      <a:ext uri="{FF2B5EF4-FFF2-40B4-BE49-F238E27FC236}">
                        <a16:creationId xmlns:a16="http://schemas.microsoft.com/office/drawing/2014/main" id="{7E315785-A6D5-DDCD-8783-99676C11EA4A}"/>
                      </a:ext>
                    </a:extLst>
                  </p14:cNvPr>
                  <p14:cNvContentPartPr/>
                  <p14:nvPr/>
                </p14:nvContentPartPr>
                <p14:xfrm>
                  <a:off x="5899440" y="2907162"/>
                  <a:ext cx="15335" cy="386366"/>
                </p14:xfrm>
              </p:contentPart>
            </mc:Choice>
            <mc:Fallback xmlns="">
              <p:pic>
                <p:nvPicPr>
                  <p:cNvPr id="3145" name="Ink 3144">
                    <a:extLst>
                      <a:ext uri="{FF2B5EF4-FFF2-40B4-BE49-F238E27FC236}">
                        <a16:creationId xmlns:a16="http://schemas.microsoft.com/office/drawing/2014/main" id="{7E315785-A6D5-DDCD-8783-99676C11EA4A}"/>
                      </a:ext>
                    </a:extLst>
                  </p:cNvPr>
                  <p:cNvPicPr/>
                  <p:nvPr/>
                </p:nvPicPr>
                <p:blipFill>
                  <a:blip r:embed="rId200"/>
                  <a:stretch>
                    <a:fillRect/>
                  </a:stretch>
                </p:blipFill>
                <p:spPr>
                  <a:xfrm>
                    <a:off x="5890239" y="2898512"/>
                    <a:ext cx="34120" cy="4040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1">
                <p14:nvContentPartPr>
                  <p14:cNvPr id="3146" name="Ink 3145">
                    <a:extLst>
                      <a:ext uri="{FF2B5EF4-FFF2-40B4-BE49-F238E27FC236}">
                        <a16:creationId xmlns:a16="http://schemas.microsoft.com/office/drawing/2014/main" id="{7E7125EB-2B0D-0E16-2865-01E2643700FB}"/>
                      </a:ext>
                    </a:extLst>
                  </p14:cNvPr>
                  <p14:cNvContentPartPr/>
                  <p14:nvPr/>
                </p14:nvContentPartPr>
                <p14:xfrm>
                  <a:off x="5791097" y="3268859"/>
                  <a:ext cx="148346" cy="131678"/>
                </p14:xfrm>
              </p:contentPart>
            </mc:Choice>
            <mc:Fallback xmlns="">
              <p:pic>
                <p:nvPicPr>
                  <p:cNvPr id="3146" name="Ink 3145">
                    <a:extLst>
                      <a:ext uri="{FF2B5EF4-FFF2-40B4-BE49-F238E27FC236}">
                        <a16:creationId xmlns:a16="http://schemas.microsoft.com/office/drawing/2014/main" id="{7E7125EB-2B0D-0E16-2865-01E2643700FB}"/>
                      </a:ext>
                    </a:extLst>
                  </p:cNvPr>
                  <p:cNvPicPr/>
                  <p:nvPr/>
                </p:nvPicPr>
                <p:blipFill>
                  <a:blip r:embed="rId202"/>
                  <a:stretch>
                    <a:fillRect/>
                  </a:stretch>
                </p:blipFill>
                <p:spPr>
                  <a:xfrm>
                    <a:off x="5782015" y="3259840"/>
                    <a:ext cx="166889" cy="14935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3">
                <p14:nvContentPartPr>
                  <p14:cNvPr id="3148" name="Ink 3147">
                    <a:extLst>
                      <a:ext uri="{FF2B5EF4-FFF2-40B4-BE49-F238E27FC236}">
                        <a16:creationId xmlns:a16="http://schemas.microsoft.com/office/drawing/2014/main" id="{B460FB5C-7E22-253B-C3AC-BA8550C0F716}"/>
                      </a:ext>
                    </a:extLst>
                  </p14:cNvPr>
                  <p14:cNvContentPartPr/>
                  <p14:nvPr/>
                </p14:nvContentPartPr>
                <p14:xfrm>
                  <a:off x="5814433" y="2983502"/>
                  <a:ext cx="104675" cy="125010"/>
                </p14:xfrm>
              </p:contentPart>
            </mc:Choice>
            <mc:Fallback xmlns="">
              <p:pic>
                <p:nvPicPr>
                  <p:cNvPr id="3148" name="Ink 3147">
                    <a:extLst>
                      <a:ext uri="{FF2B5EF4-FFF2-40B4-BE49-F238E27FC236}">
                        <a16:creationId xmlns:a16="http://schemas.microsoft.com/office/drawing/2014/main" id="{B460FB5C-7E22-253B-C3AC-BA8550C0F716}"/>
                      </a:ext>
                    </a:extLst>
                  </p:cNvPr>
                  <p:cNvPicPr/>
                  <p:nvPr/>
                </p:nvPicPr>
                <p:blipFill>
                  <a:blip r:embed="rId204"/>
                  <a:stretch>
                    <a:fillRect/>
                  </a:stretch>
                </p:blipFill>
                <p:spPr>
                  <a:xfrm>
                    <a:off x="5805364" y="2974496"/>
                    <a:ext cx="123192" cy="14266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5">
                <p14:nvContentPartPr>
                  <p14:cNvPr id="3149" name="Ink 3148">
                    <a:extLst>
                      <a:ext uri="{FF2B5EF4-FFF2-40B4-BE49-F238E27FC236}">
                        <a16:creationId xmlns:a16="http://schemas.microsoft.com/office/drawing/2014/main" id="{0E104994-3039-8937-51E9-E786316B85AC}"/>
                      </a:ext>
                    </a:extLst>
                  </p14:cNvPr>
                  <p14:cNvContentPartPr/>
                  <p14:nvPr/>
                </p14:nvContentPartPr>
                <p14:xfrm>
                  <a:off x="5778430" y="3100178"/>
                  <a:ext cx="101008" cy="126011"/>
                </p14:xfrm>
              </p:contentPart>
            </mc:Choice>
            <mc:Fallback xmlns="">
              <p:pic>
                <p:nvPicPr>
                  <p:cNvPr id="3149" name="Ink 3148">
                    <a:extLst>
                      <a:ext uri="{FF2B5EF4-FFF2-40B4-BE49-F238E27FC236}">
                        <a16:creationId xmlns:a16="http://schemas.microsoft.com/office/drawing/2014/main" id="{0E104994-3039-8937-51E9-E786316B85AC}"/>
                      </a:ext>
                    </a:extLst>
                  </p:cNvPr>
                  <p:cNvPicPr/>
                  <p:nvPr/>
                </p:nvPicPr>
                <p:blipFill>
                  <a:blip r:embed="rId206"/>
                  <a:stretch>
                    <a:fillRect/>
                  </a:stretch>
                </p:blipFill>
                <p:spPr>
                  <a:xfrm>
                    <a:off x="5769351" y="3091537"/>
                    <a:ext cx="119545" cy="1436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7">
                <p14:nvContentPartPr>
                  <p14:cNvPr id="3150" name="Ink 3149">
                    <a:extLst>
                      <a:ext uri="{FF2B5EF4-FFF2-40B4-BE49-F238E27FC236}">
                        <a16:creationId xmlns:a16="http://schemas.microsoft.com/office/drawing/2014/main" id="{9E02361C-69EF-3E7B-1D41-D7574D3A345D}"/>
                      </a:ext>
                    </a:extLst>
                  </p14:cNvPr>
                  <p14:cNvContentPartPr/>
                  <p14:nvPr/>
                </p14:nvContentPartPr>
                <p14:xfrm>
                  <a:off x="5775429" y="3238856"/>
                  <a:ext cx="75340" cy="65005"/>
                </p14:xfrm>
              </p:contentPart>
            </mc:Choice>
            <mc:Fallback xmlns="">
              <p:pic>
                <p:nvPicPr>
                  <p:cNvPr id="3150" name="Ink 3149">
                    <a:extLst>
                      <a:ext uri="{FF2B5EF4-FFF2-40B4-BE49-F238E27FC236}">
                        <a16:creationId xmlns:a16="http://schemas.microsoft.com/office/drawing/2014/main" id="{9E02361C-69EF-3E7B-1D41-D7574D3A345D}"/>
                      </a:ext>
                    </a:extLst>
                  </p:cNvPr>
                  <p:cNvPicPr/>
                  <p:nvPr/>
                </p:nvPicPr>
                <p:blipFill>
                  <a:blip r:embed="rId208"/>
                  <a:stretch>
                    <a:fillRect/>
                  </a:stretch>
                </p:blipFill>
                <p:spPr>
                  <a:xfrm>
                    <a:off x="5765964" y="3229877"/>
                    <a:ext cx="93891" cy="8260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9">
                <p14:nvContentPartPr>
                  <p14:cNvPr id="3163" name="Ink 3162">
                    <a:extLst>
                      <a:ext uri="{FF2B5EF4-FFF2-40B4-BE49-F238E27FC236}">
                        <a16:creationId xmlns:a16="http://schemas.microsoft.com/office/drawing/2014/main" id="{B2840063-0EE4-FBE4-7D29-13BE792DBB0F}"/>
                      </a:ext>
                    </a:extLst>
                  </p14:cNvPr>
                  <p14:cNvContentPartPr/>
                  <p14:nvPr/>
                </p14:nvContentPartPr>
                <p14:xfrm>
                  <a:off x="5764095" y="3358200"/>
                  <a:ext cx="12001" cy="249354"/>
                </p14:xfrm>
              </p:contentPart>
            </mc:Choice>
            <mc:Fallback xmlns="">
              <p:pic>
                <p:nvPicPr>
                  <p:cNvPr id="3163" name="Ink 3162">
                    <a:extLst>
                      <a:ext uri="{FF2B5EF4-FFF2-40B4-BE49-F238E27FC236}">
                        <a16:creationId xmlns:a16="http://schemas.microsoft.com/office/drawing/2014/main" id="{B2840063-0EE4-FBE4-7D29-13BE792DBB0F}"/>
                      </a:ext>
                    </a:extLst>
                  </p:cNvPr>
                  <p:cNvPicPr/>
                  <p:nvPr/>
                </p:nvPicPr>
                <p:blipFill>
                  <a:blip r:embed="rId210"/>
                  <a:stretch>
                    <a:fillRect/>
                  </a:stretch>
                </p:blipFill>
                <p:spPr>
                  <a:xfrm>
                    <a:off x="5754719" y="3349192"/>
                    <a:ext cx="30378" cy="26701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1">
                <p14:nvContentPartPr>
                  <p14:cNvPr id="3173" name="Ink 3172">
                    <a:extLst>
                      <a:ext uri="{FF2B5EF4-FFF2-40B4-BE49-F238E27FC236}">
                        <a16:creationId xmlns:a16="http://schemas.microsoft.com/office/drawing/2014/main" id="{948B201D-8D8F-C898-3005-135DC681D8CD}"/>
                      </a:ext>
                    </a:extLst>
                  </p14:cNvPr>
                  <p14:cNvContentPartPr/>
                  <p14:nvPr/>
                </p14:nvContentPartPr>
                <p14:xfrm>
                  <a:off x="3349559" y="3603220"/>
                  <a:ext cx="2415202" cy="76340"/>
                </p14:xfrm>
              </p:contentPart>
            </mc:Choice>
            <mc:Fallback xmlns="">
              <p:pic>
                <p:nvPicPr>
                  <p:cNvPr id="3173" name="Ink 3172">
                    <a:extLst>
                      <a:ext uri="{FF2B5EF4-FFF2-40B4-BE49-F238E27FC236}">
                        <a16:creationId xmlns:a16="http://schemas.microsoft.com/office/drawing/2014/main" id="{948B201D-8D8F-C898-3005-135DC681D8CD}"/>
                      </a:ext>
                    </a:extLst>
                  </p:cNvPr>
                  <p:cNvPicPr/>
                  <p:nvPr/>
                </p:nvPicPr>
                <p:blipFill>
                  <a:blip r:embed="rId212"/>
                  <a:stretch>
                    <a:fillRect/>
                  </a:stretch>
                </p:blipFill>
                <p:spPr>
                  <a:xfrm>
                    <a:off x="3340472" y="3594218"/>
                    <a:ext cx="2433754" cy="9398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3">
                <p14:nvContentPartPr>
                  <p14:cNvPr id="3172" name="Ink 3171">
                    <a:extLst>
                      <a:ext uri="{FF2B5EF4-FFF2-40B4-BE49-F238E27FC236}">
                        <a16:creationId xmlns:a16="http://schemas.microsoft.com/office/drawing/2014/main" id="{C4EA5800-2D16-4348-5984-D46A56B5A580}"/>
                      </a:ext>
                    </a:extLst>
                  </p14:cNvPr>
                  <p14:cNvContentPartPr/>
                  <p14:nvPr/>
                </p14:nvContentPartPr>
                <p14:xfrm>
                  <a:off x="5754094" y="3227855"/>
                  <a:ext cx="180682" cy="448704"/>
                </p14:xfrm>
              </p:contentPart>
            </mc:Choice>
            <mc:Fallback xmlns="">
              <p:pic>
                <p:nvPicPr>
                  <p:cNvPr id="3172" name="Ink 3171">
                    <a:extLst>
                      <a:ext uri="{FF2B5EF4-FFF2-40B4-BE49-F238E27FC236}">
                        <a16:creationId xmlns:a16="http://schemas.microsoft.com/office/drawing/2014/main" id="{C4EA5800-2D16-4348-5984-D46A56B5A580}"/>
                      </a:ext>
                    </a:extLst>
                  </p:cNvPr>
                  <p:cNvPicPr/>
                  <p:nvPr/>
                </p:nvPicPr>
                <p:blipFill>
                  <a:blip r:embed="rId214"/>
                  <a:stretch>
                    <a:fillRect/>
                  </a:stretch>
                </p:blipFill>
                <p:spPr>
                  <a:xfrm>
                    <a:off x="5745003" y="3218845"/>
                    <a:ext cx="199243" cy="46636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5">
                <p14:nvContentPartPr>
                  <p14:cNvPr id="3168" name="Ink 3167">
                    <a:extLst>
                      <a:ext uri="{FF2B5EF4-FFF2-40B4-BE49-F238E27FC236}">
                        <a16:creationId xmlns:a16="http://schemas.microsoft.com/office/drawing/2014/main" id="{CDBC3A1E-B074-A26C-AB24-5302B636325D}"/>
                      </a:ext>
                    </a:extLst>
                  </p14:cNvPr>
                  <p14:cNvContentPartPr/>
                  <p14:nvPr/>
                </p14:nvContentPartPr>
                <p14:xfrm>
                  <a:off x="5802432" y="3268192"/>
                  <a:ext cx="121344" cy="128011"/>
                </p14:xfrm>
              </p:contentPart>
            </mc:Choice>
            <mc:Fallback xmlns="">
              <p:pic>
                <p:nvPicPr>
                  <p:cNvPr id="3168" name="Ink 3167">
                    <a:extLst>
                      <a:ext uri="{FF2B5EF4-FFF2-40B4-BE49-F238E27FC236}">
                        <a16:creationId xmlns:a16="http://schemas.microsoft.com/office/drawing/2014/main" id="{CDBC3A1E-B074-A26C-AB24-5302B636325D}"/>
                      </a:ext>
                    </a:extLst>
                  </p:cNvPr>
                  <p:cNvPicPr/>
                  <p:nvPr/>
                </p:nvPicPr>
                <p:blipFill>
                  <a:blip r:embed="rId216"/>
                  <a:stretch>
                    <a:fillRect/>
                  </a:stretch>
                </p:blipFill>
                <p:spPr>
                  <a:xfrm>
                    <a:off x="5792982" y="3259562"/>
                    <a:ext cx="139867" cy="14563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7">
                <p14:nvContentPartPr>
                  <p14:cNvPr id="3169" name="Ink 3168">
                    <a:extLst>
                      <a:ext uri="{FF2B5EF4-FFF2-40B4-BE49-F238E27FC236}">
                        <a16:creationId xmlns:a16="http://schemas.microsoft.com/office/drawing/2014/main" id="{8F1A1926-5089-E6DC-322B-14DA4AA46B33}"/>
                      </a:ext>
                    </a:extLst>
                  </p14:cNvPr>
                  <p14:cNvContentPartPr/>
                  <p14:nvPr/>
                </p14:nvContentPartPr>
                <p14:xfrm>
                  <a:off x="5760761" y="3368201"/>
                  <a:ext cx="123677" cy="112009"/>
                </p14:xfrm>
              </p:contentPart>
            </mc:Choice>
            <mc:Fallback xmlns="">
              <p:pic>
                <p:nvPicPr>
                  <p:cNvPr id="3169" name="Ink 3168">
                    <a:extLst>
                      <a:ext uri="{FF2B5EF4-FFF2-40B4-BE49-F238E27FC236}">
                        <a16:creationId xmlns:a16="http://schemas.microsoft.com/office/drawing/2014/main" id="{8F1A1926-5089-E6DC-322B-14DA4AA46B33}"/>
                      </a:ext>
                    </a:extLst>
                  </p:cNvPr>
                  <p:cNvPicPr/>
                  <p:nvPr/>
                </p:nvPicPr>
                <p:blipFill>
                  <a:blip r:embed="rId218"/>
                  <a:stretch>
                    <a:fillRect/>
                  </a:stretch>
                </p:blipFill>
                <p:spPr>
                  <a:xfrm>
                    <a:off x="5751684" y="3359557"/>
                    <a:ext cx="142210" cy="1296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9">
                <p14:nvContentPartPr>
                  <p14:cNvPr id="3170" name="Ink 3169">
                    <a:extLst>
                      <a:ext uri="{FF2B5EF4-FFF2-40B4-BE49-F238E27FC236}">
                        <a16:creationId xmlns:a16="http://schemas.microsoft.com/office/drawing/2014/main" id="{4C617D5C-2C3E-1E3D-7D25-DD3A27B7C6F3}"/>
                      </a:ext>
                    </a:extLst>
                  </p14:cNvPr>
                  <p14:cNvContentPartPr/>
                  <p14:nvPr/>
                </p14:nvContentPartPr>
                <p14:xfrm>
                  <a:off x="5756094" y="3488877"/>
                  <a:ext cx="102009" cy="80673"/>
                </p14:xfrm>
              </p:contentPart>
            </mc:Choice>
            <mc:Fallback xmlns="">
              <p:pic>
                <p:nvPicPr>
                  <p:cNvPr id="3170" name="Ink 3169">
                    <a:extLst>
                      <a:ext uri="{FF2B5EF4-FFF2-40B4-BE49-F238E27FC236}">
                        <a16:creationId xmlns:a16="http://schemas.microsoft.com/office/drawing/2014/main" id="{4C617D5C-2C3E-1E3D-7D25-DD3A27B7C6F3}"/>
                      </a:ext>
                    </a:extLst>
                  </p:cNvPr>
                  <p:cNvPicPr/>
                  <p:nvPr/>
                </p:nvPicPr>
                <p:blipFill>
                  <a:blip r:embed="rId220"/>
                  <a:stretch>
                    <a:fillRect/>
                  </a:stretch>
                </p:blipFill>
                <p:spPr>
                  <a:xfrm>
                    <a:off x="5746993" y="3479873"/>
                    <a:ext cx="120591" cy="9832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199" name="TextBox 198">
            <a:extLst>
              <a:ext uri="{FF2B5EF4-FFF2-40B4-BE49-F238E27FC236}">
                <a16:creationId xmlns:a16="http://schemas.microsoft.com/office/drawing/2014/main" id="{A1DF8AE4-2527-510D-C316-CD4DE5BB0A40}"/>
              </a:ext>
            </a:extLst>
          </p:cNvPr>
          <p:cNvSpPr txBox="1"/>
          <p:nvPr/>
        </p:nvSpPr>
        <p:spPr>
          <a:xfrm>
            <a:off x="6401764" y="2020163"/>
            <a:ext cx="2632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/>
              <a:t>MealFare</a:t>
            </a:r>
            <a:endParaRPr lang="en-US" sz="4400" b="1" dirty="0"/>
          </a:p>
        </p:txBody>
      </p:sp>
      <p:sp>
        <p:nvSpPr>
          <p:cNvPr id="3175" name="TextBox 3174">
            <a:extLst>
              <a:ext uri="{FF2B5EF4-FFF2-40B4-BE49-F238E27FC236}">
                <a16:creationId xmlns:a16="http://schemas.microsoft.com/office/drawing/2014/main" id="{5BB5D808-A519-5B39-890B-57C9A76B7880}"/>
              </a:ext>
            </a:extLst>
          </p:cNvPr>
          <p:cNvSpPr txBox="1"/>
          <p:nvPr/>
        </p:nvSpPr>
        <p:spPr>
          <a:xfrm>
            <a:off x="6401764" y="2710815"/>
            <a:ext cx="2498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Get $40 off your first order!</a:t>
            </a:r>
          </a:p>
        </p:txBody>
      </p:sp>
    </p:spTree>
    <p:extLst>
      <p:ext uri="{BB962C8B-B14F-4D97-AF65-F5344CB8AC3E}">
        <p14:creationId xmlns:p14="http://schemas.microsoft.com/office/powerpoint/2010/main" val="2390370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</TotalTime>
  <Words>1043</Words>
  <Application>Microsoft Office PowerPoint</Application>
  <PresentationFormat>On-screen Show (4:3)</PresentationFormat>
  <Paragraphs>212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Arapoglou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Christopher Pappas</dc:creator>
  <cp:lastModifiedBy>Karyna Mangusheva</cp:lastModifiedBy>
  <cp:revision>18</cp:revision>
  <dcterms:created xsi:type="dcterms:W3CDTF">2010-12-12T20:13:45Z</dcterms:created>
  <dcterms:modified xsi:type="dcterms:W3CDTF">2022-06-10T21:43:14Z</dcterms:modified>
</cp:coreProperties>
</file>