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notesSlides/notesSlide4.xml" ContentType="application/vnd.openxmlformats-officedocument.presentationml.notesSlide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notesSlides/notesSlide5.xml" ContentType="application/vnd.openxmlformats-officedocument.presentationml.notesSlide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notesSlides/notesSlide6.xml" ContentType="application/vnd.openxmlformats-officedocument.presentationml.notesSlide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notesSlides/notesSlide7.xml" ContentType="application/vnd.openxmlformats-officedocument.presentationml.notesSlide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notesSlides/notesSlide8.xml" ContentType="application/vnd.openxmlformats-officedocument.presentationml.notesSlide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notesSlides/notesSlide9.xml" ContentType="application/vnd.openxmlformats-officedocument.presentationml.notesSlide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notesSlides/notesSlide10.xml" ContentType="application/vnd.openxmlformats-officedocument.presentationml.notesSlide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0" r:id="rId4"/>
    <p:sldId id="261" r:id="rId5"/>
    <p:sldId id="267" r:id="rId6"/>
    <p:sldId id="259" r:id="rId7"/>
    <p:sldId id="263" r:id="rId8"/>
    <p:sldId id="262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 snapToObjects="1">
      <p:cViewPr>
        <p:scale>
          <a:sx n="100" d="100"/>
          <a:sy n="100" d="100"/>
        </p:scale>
        <p:origin x="135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0:58.0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28.0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1 588 2104,'4'-4'17538,"15"-15"-17624,-7 0 142,0 1 0,1 0 0,1 1 0,29-28 0,-3 3 47,-7 4-42,1 2 0,2 2 0,1 1-1,2 1 1,1 3 0,86-48 0,-67 47-42,87-30-1,-118 51-15,1 1 0,0 2 1,1 0-1,-1 2 0,45 0 0,-54 5 10,-1 1-1,1 1 1,-1 1-1,0 0 1,0 2-1,0 0 0,-1 1 1,20 11-1,73 43 28,-90-48-25,-17-10-9,0 0-1,0-1 1,1 1-1,0-1 1,-1 0-1,9 3 1657,-6 9-1637,-2-10-24,3-2 6,-8-1-1,10 9 12,-9-9-17,-1 0 1,1 0-1,0 0 0,-1-1 1,1 1-1,0 0 0,-1-1 1,1 1-1,0-1 0,0 1 1,0-1-1,0 1 0,0-1 1,0 1-1,-1-1 0,1 0 1,2 1-1,-2-38-5639,-1 28 2476,0-11-5906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46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3847 202 5977,'0'0'15059,"-7"-15"-12849,-24-9-2009,-2 2 1,-1 1-1,0 2 1,-1 1 0,-1 1-1,-1 3 1,-45-13-1,47 19-83,-1 2-1,-65-4 0,-76 9 3,89 2-76,45 1-42,1 2 0,-1 1 1,1 3-1,0 1 0,-50 18 0,-196 91-24,212-82-17,-112 72-1,-54 41 25,-17 12-11,185-111-34,-93 84 0,76-49 45,-92 111 0,133-133-38,1 1 0,-71 130 0,-8 26 19,37-67 52,44-78-13,-42 92 0,66-108-50,-17 69-1,-16 41 57,16-65-20,5 2-1,-24 121 0,-35 154 10,-11 23 49,89-343-52,2 0 0,-10 106 0,-21 165-53,26-228 56,-10 206 0,6 169 26,13-329 3,7 77-41,4-131-6,4 6-18,34 182-1,-24-198 29,24 239 0,22 118-17,73 220-14,-32-228 16,-86-376 22,285 883-652,-292-915 157,-1-4-5,1 0-1,13 27 1,-17-43-407,0 1 0,0-1 0,0 0 0,1 0 0,10 10 0,7-1-5706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52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90 530 824,'0'0'19051,"1"-11"-17939,3 2-1026,0 0 0,0 0 1,1 1-1,8-11 0,8-14-7,120-195 28,-119 200-121,2 0-1,0 2 1,2 1 0,55-41-1,-71 58 10,-5 5-4,0 0 0,-1 0 0,1 1 0,0 0 0,1 0 0,-1 0 0,0 0 0,0 1 0,1 0 0,-1 0 0,1 1 1,-1-1-1,1 1 0,-1 0 0,1 1 0,-1-1 0,1 1 0,-1 0 0,0 1 0,1-1 0,-1 1 0,0 0 0,0 0 0,0 1 1,0 0-1,0-1 0,-1 1 0,1 1 0,-1-1 0,0 1 0,0 0 0,0 0 0,-1 0 0,1 0 0,5 10 0,4 8 56,-1 2-1,-1-1 1,-1 1-1,-1 1 1,-1 0-1,5 26 1,-5 11 131,-3 0 0,-2 0 0,-8 93 0,-4-89 38,-29 112 0,-56 124 434,90-293-628,0 0 0,0 0 0,-1 0 1,-1-1-1,1 1 0,-1-2 0,-1 1 0,1-1 0,-1 1 0,0-2 0,-1 1 0,0-1 0,0 0 0,0-1 0,-1 0 0,0 0 0,0-1 0,-15 5 0,2-2-9,1-2-1,-1-1 1,0 0 0,0-2-1,-1 0 1,1-2-1,-29-2 1,38 0-14,0 0 1,0-1-1,0 0 1,1-1-1,0-1 0,0 0 1,-20-11-1,4-1-40,-48-37 0,74 52-77,0 0 1,0 0-1,0 0 0,0-1 0,0 1 0,1 0 0,-1-1 0,1 1 1,0-1-1,-1 0 0,1 1 0,0-1 0,1 0 0,-2-4 0,1 3-868,1-1 0,-1 0 0,1 0 0,0 0 0,1 0 0,-1 0 0,3-9-1,7-9-5841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56.6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1 321 7697,'0'0'8867,"11"-1"-7157,72-72-657,-44 45-710,19-16 131,110-60 0,-146 93-451,1 1 1,0 0-1,0 2 0,1 1 0,0 1 0,0 1 0,1 1 1,49-2-1,-14 5 88,-30-1-69,0 2 1,0 1-1,0 1 0,0 2 1,47 11-1,-75-15-38,23 8 76,0 0 1,-1 2 0,0 0 0,40 25 0,-15-3 42,-10-7-26,42 34 0,-34-20-29,70 67 150,-54-41-159,-4 4 0,-3 2 0,-3 2 0,-3 2 0,-4 3 0,-3 2 0,62 159 0,-17 43 45,-37-112-63,19 102-15,-53-198-20,1 39 58,-14-78-56,15 63 0,-1-22 15,14 140 1,-11-56-38,8 5 13,12 44 16,-21-109-13,20 154 44,-11 3-30,-6 225 25,-58 11-28,28-356-27,5-82 15,-8 63 0,-72 328 38,-21 148-78,67-393 23,-5-24 19,11-57 2,-63 271 18,50-208-2,-7-3 0,-121 288 0,77-275 51,-204 309 1,187-317-28,-40 57 79,103-179 159,-48 72-141,59-80-107,-64 75 0,63-94-16,29-29-13,1 1 0,0 0 0,1 0 0,-11 15 0,13-16-3,-1 0 1,0-1-1,0 0 0,-12 10 1,11-10-2,1-1 1,0 1-1,0 1 1,-9 11-1,15-18-17,0 0-1,0 0 1,0 0 0,0-1-1,0 1 1,0 0-1,0 0 1,0 0-1,0 0 1,0 0-1,0 0 1,0 0 0,0 0-1,0 0 1,-1 0-1,1-1 1,0 1-1,0 0 1,0 0-1,0 0 1,0 0 0,0 0-1,0 0 1,0 0-1,0 0 1,0 0-1,0 0 1,0 0-1,0 0 1,-1 0 0,1 0-1,0 0 1,0 0-1,0 0 1,0 0-1,0 0 1,0 0-1,0 0 1,0 0 0,0 0-1,-1 0 1,1 0-1,0 0 1,0 0-1,0 0 1,0 0-1,0 0 1,0 0 0,0 0-1,0 0 1,0 0-1,0 0 1,0 0-1,-1 0 1,1 0-1,0 0 1,0 0 0,0 0-1,0 1 1,0-1-1,0 0 1,0 0-1,0 0 1,0 0-1,0 0 1,0 0 0,0 0-1,0 0 1,0 0-1,-2-12-1581,1-22-2786,1 32 3812,0-42-6381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02.3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2997 0 2968,'0'0'3792,"-6"11"1691,-93 35 612,68-31-5394,1 1-1,-49 34 1,55-34-306,17-11-297,-362 255 1717,171-111-1483,-77 63-183,171-119-145,-127 145 0,176-175-12,-58 69-2,88-102 18,-39 33 0,38-38-5,-41 49 0,-100 123-34,101-124 33,46-47-9,2 0 1,0 1-1,-14 31 0,-10 15-6,-21 36 43,-26 38 27,68-112-60,1 2-1,1 0 1,-20 63 0,20-52 16,-52 117 132,-10 25 16,75-172-160,1 1 0,-4 33 0,2-6 4,-8 28-7,3 0 0,-3 129-1,9 103 235,6-251-220,7 264 70,-4-290-82,15 57 1,1-1 0,22 177 22,55 206-95,-18-124 71,33 167 66,-97-452-65,67 246 0,-33-136 15,33 149-30,-63-233 20,-10-46-7,13 42 0,-5-22 15,17 117 0,-1-2 7,1-28-20,16 58 10,-33-141 3,-11-37-21,2-2 0,17 44 1,12 22-17,-31-79 27,48 105-76,-51-112 73,3 5-10,1 1 0,-2 0 1,1 0-1,3 16 0,-8-26-6,-7-11-597,-5-6 486,-2 0 1,-25-24-1,1 1 22,23 22 77,-39-45-101,-2 3 1,-72-60-1,64 66 43,29 23 48,-41-28 1,68 54 21,4 2 5,1 0 1,-1 1 0,0 0-1,0-1 1,0 1-1,0 1 1,0-1 0,0 0-1,0 1 1,-8-1-1,12 20-238,0 379 237,15-187 26,-1-1 4,-8-83 5,4 29-6,-7-123-18,26 183-14,6-16 14,-23-128 2,-5-45-1,-5-20 0,0 0 0,0 0 0,-1 0 0,0 0 0,1 7 0,3 30 265,-12-44-250,-13-10-32,0-1-1,1 0 1,1-2-1,-30-28 1,40 35 16,-132-132-9,47 42 4,46 47-4,-78-110-1,98 122 8,26 38 3,-19-28-30,0 0 1,1-1-1,-22-49 0,32 56 10,0 0 0,1-1 0,-8-41 0,12 48 20,-1 0 0,-1 0 0,0 1 0,-1-1 0,-18-27 0,-2-7-160,-21-56-4388,37 86 1194,-1 6-2060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06.8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0 1064,'-4'3'14506,"2"3"-14122,3 1-186,-1-1-1,1 1 1,1-1 0,0 0 0,0 0 0,0 0 0,0 0 0,1 0 0,0 0-1,0 0 1,1-1 0,-1 0 0,6 6 0,11 12 484,36 31 1,-19-18-112,205 230 1620,-2-2-1304,-206-230-800,-2 2-1,-1 1 1,-2 1-1,-2 1 1,37 72-1,-9 12-25,48 94 66,-63-133-110,33 99 1,-17-40-12,-18-43 58,47 196-1,-42-39 46,-34-187-97,2 73 35,-4-39-31,-4 126 49,-5-123-34,-3-5-33,-20 119 1,3-46-4,15-79 3,-5 41 4,-4-3 5,-20 105 9,26-165-23,9-56 11,-1-1-1,0 1 1,-7 19 0,5-23-7,0 0 1,1 0-1,1 0 1,0 0-1,0 18 1,2-31-7,0-11-651,1-2 649,1 0 1,1 0-1,0 0 1,0 1-1,2 0 1,-1-1-1,1 1 1,9-14-1,-1-2 7,25-47 7,37-85 9,6-28 21,-65 152-40,29-45-2,-30 56 16,19-41 1,1 5 0,-23 41-14,111-149-3,-63 87 22,-43 59-3,57-61-8,8-10-11,30-38 9,-101 114-830,-11-5-3927,-5 4-1843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2:58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8 289 4456,'-7'-5'16485,"15"-5"-13888,7-3-5507,-8 8 4309,23-17-1341,39-37 0,-46 38-51,0 1 0,2 1 1,29-18-1,-27 23-8,1 2-1,1 0 1,55-14 0,-55 21-2,0 1 0,-1 1 0,1 2 0,44 3 0,-10 0 0,-42-1 1,0 2-1,0 0 0,-1 2 1,0 0-1,39 16 0,-22-7-14,86 32 16,-89-29-15,-1 1 0,0 2 1,49 40-1,-17-14 8,-48-36 16,-16-9 0,-1-16-1249,0-8-1469,0-4-2941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2:59.9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0 262 4320,'0'0'13335,"1"0"-13317,-1-1 0,0 0 0,0 0 0,0 0 0,0 0 0,1 1-1,-1-1 1,0 0 0,1 0 0,-1 1 0,1-1 0,-1 0 0,1 1 0,-1-1 0,1 0 0,0 1 0,0-2 0,50-37 335,1 2 0,73-40 0,-99 64-355,0 0 0,1 2 0,0 1 0,1 1-1,0 2 1,0 0 0,44-4 0,-5 6 7,65-3-2,-109 8 0,-4-1-4,0 1-1,1 1 0,-1 1 1,0 1-1,26 6 0,-21-1 0,1-1 9,0 1-1,-1 1 0,0 1 0,35 22 1,82 53 36,-71-44-36,-36-22-1,26 17 3,-60-35-16,1-1 0,-1 1 0,1 0-1,-1-1 1,1 1 0,-1-1 0,1 1 0,0-1 0,-1 1 0,1-1 0,0 0-1,-1 1 1,1-1 0,0 0 0,0 0 0,-1 1 0,1-1 0,0 0 0,0 0-1,-1 0 1,1 0 0,0 0 0,1 0 0,2-18-1356,-3 3-107,0-10-4544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02.9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392 1 4080,'0'0'5647,"0"24"-2561,-1-16-2653,0-1 1,-1 1 0,0 0 0,-1-1 0,0 1 0,0-1-1,0 0 1,-1 0 0,-5 7 0,-7 15 211,-15 32 176,18-39-515,-14 36-1,-20 39 502,25-54-382,5-13-99,-33 43 0,6-8-210,14-24-93,23-31-18,-1 0-1,1 0 1,1 0-1,0 1 1,0-1-1,-7 24 1,10-22-98,0 0 1,1 1-1,0-1 1,1 17-1,1-29 87,1 1-1,-1 0 1,1 0 0,-1-1-1,1 1 1,-1 0 0,1-1 0,-1 1-1,1 0 1,0-1 0,-1 1-1,1-1 1,0 1 0,-1-1-1,1 1 1,0-1 0,0 0 0,-1 1-1,1-1 1,0 0 0,1 1-1,21 5-19,-20-5 16,35 7 5,0-3 0,0-1 1,1-1-1,49-4 0,-36 1 76,-52-28-3609,0 14-1982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05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21 3000,'0'0'7590,"-1"23"-5831,-38 206 1100,36-193-2638,4 38 0,0-26-181,-1-46-49,0-1 1,0 1 0,0-1 0,0 1-1,1-1 1,-1 1 0,1-1 0,-1 1 0,1-1-1,-1 1 1,1-1 0,0 0 0,0 1-1,0-1 1,-1 0 0,1 0 0,0 1-1,1-1 1,-1 0 0,0 0 0,0 0-1,0-1 1,1 1 0,-1 0 0,0 0-1,1-1 1,-1 1 0,1 0 0,-1-1 0,1 0-1,-1 1 1,1-1 0,-1 0 0,3 0-1,-1 1 8,0-1 1,1 0-1,-1 0 0,0 0 0,1-1 0,-1 1 0,0-1 0,0 0 1,0 0-1,1 0 0,-1 0 0,0 0 0,0-1 0,4-2 0,3-5 7,-1 1-1,-1-1 0,0-1 0,0 1 0,-1-1 0,0-1 1,-1 1-1,0-1 0,0 0 0,-2-1 0,1 1 0,-1-1 1,4-21-1,-2-4-50,-1-1 1,-2-1-1,-1-40 1,-3 69-7,0 0 0,-1 0 0,0 1-1,0-1 1,-1 0 0,0 1 0,-6-11 0,9 19 49,0 1 0,0-1 0,0 1 1,-1 0-1,1-1 0,0 1 0,0 0 1,0-1-1,-1 1 0,1 0 0,0-1 1,-1 1-1,1 0 0,0-1 0,-1 1 1,1 0-1,0 0 0,-1 0 0,1-1 0,0 1 1,-1 0-1,1 0 0,-1 0 0,1 0 1,0 0-1,-1 0 0,1-1 0,-1 1 1,1 0-1,-1 0 0,1 0 0,0 1 1,-1-1-1,1 0 0,-1 0 0,1 0 1,0 0-1,-1 0 0,1 0 0,-1 1 1,1-1-1,0 0 0,-1 0 0,1 0 1,0 1-1,-1-1 0,1 0 0,0 1 0,-1-1 1,1 0-1,0 1 0,0-1 0,-1 1 1,-11 15-68,4 6 62,1 1 0,0-1 0,2 1 0,1 0 1,-2 24-1,2 120-10,4-123-20,0-43-8,7-17 191,3-47-117,-3 0 0,-2-111 0,-5 171-36,0 0 0,-1 0-1,1 0 1,-1 1 0,0-1 0,0 0 0,0 1-1,0-1 1,0 0 0,-1 1 0,1 0 0,-1-1 0,0 1-1,1 0 1,-1 0 0,0 0 0,0 0 0,0 0-1,-1 0 1,1 0 0,0 1 0,-1-1 0,1 1-1,-1 0 1,0 0 0,1 0 0,-1 0 0,0 0-1,1 1 1,-1-1 0,0 1 0,-4-1 0,6 2-5,-1-1 1,1 0 0,-1 1 0,1 0-1,0-1 1,-1 1 0,1 0 0,0-1-1,0 1 1,0 0 0,0 0 0,0 0-1,0 0 1,0 0 0,0 1 0,0-1-1,0 0 1,0 0 0,1 0 0,-1 1 0,0-1-1,1 0 1,-1 1 0,1-1 0,0 1-1,-1-1 1,1 2 0,-8 47-63,8-45 71,-2 154 15,3-86-4,-1-73-13,0 1 1,0 0-1,1 0 0,-1-1 1,0 1-1,1 0 1,-1 0-1,1-1 1,-1 1-1,1 0 1,-1-1-1,1 1 1,-1-1-1,1 1 0,0-1 1,-1 1-1,1-1 1,0 1-1,-1-1 1,1 1-1,0-1 1,0 0-1,-1 0 1,1 1-1,0-1 0,0 0 1,0 0-1,-1 0 1,1 0-1,0 0 1,1 0-1,-1 0 7,0 1-1,1-1 1,-1 0-1,0 0 1,0-1 0,1 1-1,-1 0 1,0 0-1,0 0 1,1-1-1,-1 1 1,0-1 0,0 1-1,0-1 1,1 0-1,-1 1 1,0-1-1,0 0 1,0 0-1,0 1 1,0-1 0,1-2-1,9-17 39,0-1 0,-1-1 1,-1 0-1,9-33 0,14-95 121,-30 139 403,-4 19-124,-8 34-1524,5-20-2663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07.6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66 824,'0'0'10899,"-1"14"-10441,-11 46 581,2 1 1,-2 112-1,12-109-1118,3-63 59,0-1 1,-1 0-1,1 0 0,0 0 0,0 0 0,0 0 0,-1-1 1,5 0-1,-1-6 28,-1-1 0,-1 1 1,0-1-1,0 0 0,0 0 1,-1 0-1,0-1 0,0 1 1,-1-1-1,2-13 0,-1-9-68,-1-51-1,-2 67 68,0 12-8,1-3 1,-1 0 0,0 0 0,0 0 0,-1 0 0,1 0 0,-1 0 0,-1 0 0,1 0 0,-1 0 0,0 0 0,-6-10 0,7 14 1,-2-4 0,-1 0 0,0 0 0,-1 0 0,1 1 1,-11-10-1,14 14 33,0 1-20,-2 0-6,2 1-12,0-1 0,0 1 0,0 0 0,0 0 1,0-1-1,0 1 0,0 0 0,1 0 0,-1 0 1,0 0-1,1 0 0,-1 0 0,0 0 0,1 0 1,-1 0-1,1 0 0,0 0 0,-1 0 0,1 1 1,0-1-1,0 0 0,0 0 0,0 0 0,0 0 1,0 1-1,0 1 0,0 1 4,-24 135 15,19 20 63,6-113-87,-1-45 2,0 0 0,0 0 0,0 0 0,0 0 0,0 0 0,0 0 0,0 0 0,1 0 1,-1-1-1,0 1 0,1 0 0,-1 0 0,1 0 0,-1 0 0,1-1 0,-1 1 0,1 0 0,0 0 0,-1-1 0,1 1 0,0-1 0,-1 1 0,1 0 0,0-1 0,0 0 0,0 1 1,-1-1-1,1 1 0,0-1 0,0 0 0,0 0 0,0 1 0,1-1 0,0 0 9,-1 0 1,1 0 0,0 0-1,-1 0 1,1 0-1,0-1 1,-1 1-1,1-1 1,-1 1-1,1-1 1,-1 1-1,1-1 1,-1 0 0,1 0-1,-1 0 1,0 0-1,1 0 1,-1 0-1,0 0 1,2-2-1,4-10 25,0 0-1,-1 0 0,-1 0 1,0-1-1,-1 0 0,0 0 1,3-27-1,-2 6-42,-1 0 1,-2 0-1,-2-1 0,-4-40 0,3 70 27,0-1-1,-1 0 0,0 1 0,0-1 0,0 1 0,-1 0 1,0 0-1,0 0 0,0 0 0,-1 0 0,0 1 0,0-1 1,0 1-1,-1 0 0,-9-7 0,13 11-12,1 0 0,-1 1-1,0-1 1,0 1 0,0-1 0,0 1-1,-1-1 1,1 1 0,0 0 0,0 0 0,0-1-1,0 1 1,0 0 0,0 0 0,0 0 0,-1 0-1,1 0 1,0 0 0,0 0 0,0 1-1,0-1 1,0 0 0,0 1 0,0-1 0,0 1-1,0-1 1,0 1 0,0-1 0,0 1 0,0 0-1,0-1 1,0 1 0,0 0 0,1 0-1,-1 0 1,0 0 0,0-1 0,0 3 0,-1 2-20,-1 0 0,2 1 1,-1-1-1,0 0 0,1 1 0,-1 5 1,1-2 26,-12 75-28,3-1 1,3 149 0,8-230 17,-1-1-1,0 0 1,0 1-1,0-1 1,1 1-1,-1-1 1,1 0-1,-1 1 1,1-1 0,-1 0-1,1 0 1,0 1-1,0-1 1,-1 0-1,1 0 1,0 0 0,0 0-1,0 0 1,0 0-1,0 0 1,3 1-1,-4-2 5,1 1-62,22-3 12,-17-3 76,-1 0-1,0 0 0,0-1 0,0 0 0,-1 0 0,0-1 1,0 1-1,-1-1 0,1 0 0,-1 0 0,-1 0 1,0 0-1,0 0 0,2-12 0,0-11 31,-2-1-1,-1-39 1,-1 43-12,0 15-39,0 0-1,-1 0 1,0-1 0,-1 1 0,0 0 0,-1 0 0,0 0-1,-8-16 1,6 16-1,-12-19 37,17 31-36,-1-1 0,1 0 0,-1 1 0,0-1 0,1 1 0,-1-1 0,1 1 0,-1-1 0,0 1 1,1 0-1,-1-1 0,0 1 0,1 0 0,-1-1 0,0 1 0,0 0 0,1 0 0,-1 0 0,0 0 0,0 0 0,0 0 0,1 0 0,-1 0 1,0 0-1,0 0 0,1 0 0,-1 0 0,0 0 0,0 1 0,1-1 0,-1 0 0,0 1 0,1-1 0,-1 0 0,0 1 0,1-1 1,-1 1-1,0 0 0,-3 3-14,1 0-1,0 1 1,0-1 0,0 0 0,0 1 0,1 0 0,0 0 0,0 0 0,-3 8 0,-9 54 63,11-30 286,4 47 1,0-29 33,-1-54-413,1-1 0,-1 1 1,1-1-1,0 1 1,-1-1-1,1 1 0,-1-1 1,1 0-1,0 1 0,-1-1 1,1 0-1,0 1 1,0-1-1,-1 0 0,1 0 1,0 0-1,0 0 0,-1 0 1,1 0-1,0 0 1,0 0-1,-1 0 0,1 0 1,0 0-1,0 0 0,0-1 1,28-5-5401,-13-2-372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13.9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4208,'0'0'4185,"13"7"565,15 9-2118,18 19-1478,1-3 0,53 26 0,-82-49-1126,0 0 0,1-2 0,0 0-1,1-1 1,26 5 0,12 3-19,-13-8 3,-21-2-4,-1-1-1,0-1 0,1-1 0,-1-1 1,1-1-1,37-6 0,-42 0-2,0 0 1,30-18-1,-44 22-5,10-6 0,-12 7-1,-1 1 1,1-1-1,0 1 1,-1-1-1,1 1 1,0 0-1,0 0 1,0 0 0,0 1-1,0-1 1,0 1-1,0-1 1,4 1-1,-6 0 276,-1-8-1436,0 1-2382,0-1-3056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15.9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1 151 3688,'0'0'5941,"13"0"-3863,-1 2-1602,-1 0 1,0 1-1,0 0 0,0 0 0,0 1 0,0 1 0,-1 0 0,13 8 0,-7-5-251,1 0 0,31 11 0,-22-9-13,-22-7-191,0-2 0,0 1-1,0 0 1,0-1 0,0 0-1,0 0 1,1 0 0,6 0 0,63 1 85,-48 0-39,1-1 1,-1-1-1,0-1 1,1-2-1,-1 0 1,28-9-1,8-5-47,-39 12 10,0-2 1,35-14-1,-27 4-14,0-1-1,-1-2 1,35-29 0,-12 18-23,-49 30 9,-1 2 2,13-12-2,-8 4 3,-5 4-2,0 0 1,1 0 0,-1 0 0,0 1-1,1-1 1,0 1 0,-1 0-1,1 0 1,0 0 0,0 1 0,7-3-1,-8 2 369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19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1 168 728,'2'-1'15473,"5"-2"-11767,31-16-3145,-17 5-516,1 0 1,0 2-1,1 1 0,1 1 1,45-13-1,-60 20-46,23-9 20,1 2 1,0 2-1,1 1 1,58-5-1,-4 8 4,-64 2-14,0 0 1,1 1-1,-1 2 1,0 0-1,0 2 1,44 10-1,-40-3 3,-1 0 0,0 2 0,-1 2 0,-1 0 0,47 35 0,-68-46-9,5 4 7,0 0 1,0 1 0,-1 0 0,0 0 0,0 1 0,6 10 0,-5-7 10,-7-11 58,-1 1 0,1-1-1,-1 1 1,0-1-1,0 1 1,0 0-1,0-1 1,0 1-1,0 0 1,-1 0 0,1 0-1,0 3 739,0-9-1106,10-57-7065,-5 24-819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22.0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0 5297,'-3'6'11792,"3"3"-9951,28 23 278,12 6-823,-26-22-965,0 0 0,2-1-1,32 24 1,-41-33-279,27 20 235,48 27 0,-48-36-237,-1-1 0,2-2-1,55 15 1,111 17 23,-200-46-73,31 5 8,0-1-1,1-1 1,0-2 0,0-2-1,56-7 1,-66 4-3,-1-2 1,44-15 0,-61 20 2,1 1-1,0 0-5,-6 0-9,1 0-1,-1 0 0,0 0 0,0 0 1,1 0-1,-1 0 0,0 0 0,0 0 1,0 0-1,1 0 0,-1 0 0,0 0 1,0 0-1,1 0 0,-1 0 0,0 0 1,0-1-1,0 1 0,1 0 0,-1 0 1,0 0-1,0 0 0,0 0 0,0-1 1,1 1-1,-1 0 0,0 0 1,0 0-1,0-1 0,0 1 0,0 0 1,0 0-1,0 0 0,1-1 0,-1 1 1,0 0-1,0 0 0,0-1 0,0 1 1,0 0-1,0 0 0,0 0 0,0-1 1,0 1-1,0 0 0,0 0 0,0-1 1,-1 1-1,1 0 0,0 0 0,0 0 1,0-1-1,0 1 0,0 0 0,0 0 1,0 0-1,-1-1 0,1 1 0,-7-10-1417,-9 1-1967,-7 0-3434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24.1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43 744,'0'0'4301,"0"-1"-3943,0 0 1,0 1-1,0-1 1,0 0-1,0 0 0,0 1 1,0-1-1,-1 0 1,1 0-1,0 1 1,-1-1-1,1 0 0,-1 1 1,1-1-1,0 1 1,-1-1-1,0 0 1,-2 5-351,1 0-1,-1 0 1,1 1 0,0-1 0,1 1 0,-1 0 0,1-1 0,0 1 0,0 0-1,0 5 1,-8 37 295,4-28-123,2 0-1,-2 35 1,5-53-187,12-7-186,-8 0 212,0 1 1,0-1-1,-1 1 1,0-1-1,0 0 1,-1 0-1,1-1 1,1-6-1,10-56 24,-13 65-37,3-42 64,-4 44-67,0-1 0,0 0 1,0 0-1,0 0 0,-1 1 0,1-1 0,-1 0 1,1 0-1,-1 1 0,0-1 0,0 0 0,-2-2 1,3 4-2,0 1 1,-1 0 0,1 0-1,0 0 1,-1 0 0,1-1-1,0 1 1,-1 0 0,1 0 0,0 0-1,-1 0 1,1 0 0,-1 0-1,1 0 1,0 0 0,-1 0-1,1 0 1,0 0 0,-1 0-1,1 1 1,0-1 0,-1 0 0,1 0-1,-1 0 1,1 0 0,0 0-1,0 1 1,-1-1 0,1 0-1,0 0 1,-1 1 0,1-1-1,0 0 1,0 0 0,-1 1 0,1-1-1,0 0 1,0 1 0,0-1-1,0 0 1,-1 1 0,-9 25-24,-2 27-21,5 100-14,8-148 50,0 0 0,0 0 0,0 0 0,0 0-1,1 0 1,0 0 0,0 0 0,0-1 0,1 1-1,0-1 1,-1 1 0,2-1 0,-1 0-1,0 0 1,1-1 0,0 1 0,-1-1 0,1 1-1,1-1 1,-1 0 0,0-1 0,8 4 0,-11-5 8,0-1 1,1 1 0,-1-1 0,1 1 0,-1-1-1,1 0 1,-1 0 0,1 1 0,-1-1-1,1 0 1,0 0 0,-1-1 0,1 1 0,-1 0-1,1 0 1,-1-1 0,1 1 0,-1-1 0,1 1-1,-1-1 1,0 0 0,3-1 0,-2 0-4,0 0 0,0 0 0,0 0 1,0-1-1,0 1 0,0-1 0,-1 1 1,1-1-1,-1 0 0,0 0 0,1-2 1,3-11-43,-1 0 0,-1 0 0,2-25 0,-4 30-6,0-77-202,-1 50 82,-1 36 159,1-1-1,-1 1 0,0-1 1,0 1-1,0-1 0,0 1 0,0 0 1,0-1-1,-1 1 0,1 0 1,-1 0-1,1 0 0,-1 0 0,0 0 1,0 0-1,0 0 0,0 1 1,0-1-1,0 1 0,-1 0 0,1-1 1,0 1-1,-1 0 0,1 0 1,-1 0-1,1 1 0,-1-1 1,1 1-1,-1-1 0,0 1 0,1 0 1,-5 0-1,6 1 5,0-1 1,0 0-1,0 1 1,1-1-1,-1 1 1,0 0-1,0-1 1,0 1-1,0 0 0,1-1 1,-1 1-1,0 0 1,0 0-1,1 0 1,-1-1-1,1 1 1,-1 0-1,1 0 1,-1 2-1,-10 22 2,9-20 12,-3 10 36,0 0-1,1 0 0,0 0 1,2 0-1,0 1 0,0-1 1,2 20-1,0-35-106,0 0 0,0 1-1,0-1 1,0 0 0,0 0 0,0 0-1,0 1 1,0-1 0,0 0 0,1 0-1,-1 1 1,0-1 0,0 0 0,0 0-1,0 0 1,0 1 0,1-1 0,-1 0-1,0 0 1,0 0 0,0 0 0,1 0-1,-1 1 1,0-1 0,0 0 0,1 0-1,-1 0 1,0 0 0,0 0 0,1 0-1,-1 0 1,0 0 0,0 0 0,1 0-1,-1 0 1,0 0 0,0 0 0,1 0-1,-1 0 1,0 0 0,0 0 0,1 0-1,-1 0 1,3-1-1627,3 1-3023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30.1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0 701 4841,'0'0'4060,"8"20"-2984,-2-4-833,4 12 413,1-1 0,2 0 0,22 37-1,18 21 1527,-3 2 0,40 99 0,49 66-1039,-86-164-835,12 48 503,-25-60-574,-15-24-126,3-2 0,2-1 0,40 51 0,31 31-54,-28-46 29,-26-27 27,3-3-1,88 77 0,-96-99-104,1-1 0,2-2-1,0-3 1,2-1 0,1-2 0,1-3 0,53 16 0,-19-5-5,-58-21 4,36 11 0,-13-11-32,1-2 0,75 4 0,99-9-45,-173-4 79,-30-1-10,0-1 0,0 0 0,0-2 0,0 0 0,-1-1 0,28-12 0,110-58-19,-70 31 14,-14 5-2,-2-4 0,-2-3 1,80-68-1,-59 46 6,-47 37 0,-1-2-1,59-59 1,39-62-46,-85 93 39,-31 35-22,-1-1 0,28-41 0,-35 44-17,20-37-201,-13 18-113,47-71 1,-50 86 257,-1 0 0,-1-2 1,-2 0-1,-1-1 0,15-46 1,-15 33-137,27-58 0,-28 71 178,0-1 0,-2 0 0,-2-1 0,7-34 0,-12 42 43,1 1-1,15-36 1,-8 25-25,58-146-13,-60 155 55,0-4 6,7-31 0,1-7 4,7-9-4,1-4 2,48-105 0,-68 170-859,-1-1 0,0 0 0,-1 0 0,-1-1-1,-1 1 1,-1-1 0,0 0 0,-2-31 0,0 17-5256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34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7153,'0'0'7022,"0"9"-5783,1 31-155,-1-37-917,1 0 1,0 1-1,0-1 1,0 0-1,1 0 1,-1 0-1,1 0 1,-1 0-1,1 0 1,0 0-1,0 0 1,0-1-1,1 1 1,-1-1-1,1 0 1,-1 1-1,6 2 1,8 8 412,2 5-116,0-1-1,2-1 1,0-1-1,33 19 1,94 41 568,-124-64-889,35 14 80,0-2-1,76 18 1,124 15 77,-135-41-264,1-4 0,150-8 0,-186-3 2,-28-2-31,0-3 1,96-19 0,114-44 23,-173 41-17,33-14 75,-76 17-3839,-40 19-402,-6 0-2001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37.7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1406 0 4977,'0'0'4984,"-24"0"-845,11 2-3690,1 0-1,0 1 1,0 0-1,0 1 0,0 0 1,0 1-1,1 0 1,0 1-1,-14 9 1,-41 19 185,-107 46 1186,106-47-1359,11-7-321,2 2 0,2 3 0,-95 71 0,106-63-130,2 1-1,1 2 1,-55 80 0,44-42-29,-70 159 0,69-130 2,34-74 2,1 1 1,2 0-1,1 2 0,2-1 1,-6 47-1,-13 98 7,-12 103 15,23-154 6,2-23-19,-3 142 1,19-163-93,0-85 50,0-1 0,0 1 0,0-1 0,0 0 0,1 1 0,-1-1 1,0 0-1,1 1 0,-1-1 0,1 0 0,-1 1 0,1-1 0,-1 0 1,1 0-1,0 0 0,0 0 0,0 0 0,0 1 0,0-2 0,0 1 1,0 0-1,0 0 0,0 0 0,0 0 0,2 0 0,-2 0-200,1-1 1,-1 1-1,0-1 0,1 0 0,-1 0 0,0 0 0,1 0 1,-1 0-1,0 0 0,1 0 0,-1 0 0,0 0 0,1 0 1,-1-1-1,0 1 0,1-1 0,-1 1 0,0-1 0,0 1 1,0-1-1,1 0 0,-1 0 0,0 1 0,0-1 0,1-1 1,10-15-5323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50.6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23 4032,'0'0'1498,"0"-22"9932,-16 268-9922,4-111-1342,0 87 75,-14 147-105,22-337-135,-2 44-1,-6 102-31,6-85-82,5-76-228,-1 0-1,0 0 1,-7 21-1,-1 7-1308,2-10-1699,-12 37 0,2-24-3037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31.4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1 5425,'0'0'5369,"-12"0"-14675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31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1 1 1224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32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 94 1224,'-34'-78'1521,"27"62"11733,18 40-11649,-1 43-801,-3 2-1,-3-1 0,-6 72 1,1-45-527,0-74-228,-2 0 1,0 0 0,-12 39-1,2-12 47,4-19-15,-2-1-1,-1 0 0,-1 0 0,-1-1 1,-25 33-1,33-49-84,-5 8 16,1 0 1,-13 40 0,6-17 107,14-28 62,3-13-155,0 0 0,0 0 1,0 1-1,0-1 0,-1 0 0,1 0 0,0 1 0,-1-1 1,1 0-1,-1 0 0,1 0 0,-1 0 0,1 0 0,-2 2 1,1-3 305,1-1-385,1-9-588,0 1 0,1 0 0,0 0 0,1 0 0,0 0 0,0 0 0,1 1 0,7-12 0,-6 11-616,18-38-6839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3:34.1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 3936,'0'0'15485,"-1"29"-15073,-13 24-270,4-19 23,1 1 0,2 0 0,1 0 0,0 43 0,6 355 766,1-407-919,2 0 0,1 0 0,1-1 0,12 39 0,-14-53-8,16 49-2,-5-28 6,-4-10-13,18 31 0,-7-18-15,-14-21 31,1-1 0,0 0 0,1 0 0,1-1 0,0 0 0,18 16 0,-25-24-21,-2-2 8,0-1 1,0 0-1,-1 0 1,1 0-1,0-1 0,0 1 1,0 0-1,0 0 1,0 0-1,0-1 0,0 1 1,0 0-1,0-1 1,0 1-1,1-1 0,-1 1 1,0-1-1,0 0 1,0 0-1,1 1 1,-1-1-1,2 0 0,-2-1-25,-1 1-1,1-1 0,-1 1 0,1-1 0,-1 1 1,1-1-1,-1 0 0,1 1 0,-1-1 1,0 0-1,1 0 0,-1 1 0,0-1 0,0 0 1,0 0-1,1 1 0,-1-1 0,0 0 1,0 0-1,0 1 0,0-1 0,0 0 0,-1-1 1,1-30-1130,0 21 449,0-35-3896,0 4-2793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39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6753,'0'0'2852,"2"2"-1419,132 118 4212,87 93-2819,-106-99-2294,120 133 542,-191-196-891,-2 2 0,-2 2 0,-3 2 0,-2 1 0,50 115 0,-65-126-167,-6-16 20,15 54 0,-9-1 122,14 136-1,-5 277-514,-29-492-141,0 0 0,0 0 1,-1 0-1,0 0 0,-2 8 0,3-12 93,-1 1 1,1-1-1,-1 1 0,0-1 0,0 0 0,1 0 0,-1 1 0,0-1 0,0 0 0,0 0 0,-1 0 0,1 0 0,-2 1 1,-13 4-6295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41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311 1 1096,'0'0'9085,"0"24"-6095,0-7-2452,1-10-288,-1 1 0,0-1 1,0 0-1,-1 0 0,0 1 0,-3 10 0,-2 37 1498,-1-31-1486,2-1 0,0 1 0,2 0 0,0 0 0,2 26 0,-5 38-87,3-38-54,-8 48-1,6-59-48,-2-3-31,4-28-29,1 1-1,0 0 0,1-1 0,0 11 0,0-4 15,-1 0 0,-4 21 0,3-21-18,0 1 1,0 21-1,0 13 5,-2-1 0,-18 79 0,6-46 3,-12 57 17,-5-45 23,-13 27-41,39-102-14,1-3-1,-8 23-1,7-19-3,7-18 4,-1 0-1,1 0 1,0 1 0,0-1-1,1 0 1,-1 1 0,0-1 0,1 1-1,-1 3 1,-10 40-137,11-45 111,24-1-515,-15-1 537,0 0 1,0 0-1,0-1 0,0 0 1,0-1-1,0 0 0,-1 0 0,12-6 1,67-43 6,-32 18 4,41-27 9,-65 40-40,0 1-1,63-28 1,-44 20-3612,-43 23 2058,6-4-2979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4:58.4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7497,'0'0'4606,"4"1"-3502,3 5-848,0-1 1,0 1-1,-1 0 0,0 1 0,0-1 0,0 1 0,-1 0 0,0 1 0,6 11 0,6 6 390,12 21 833,33 68 1,-24-40-684,122 286 1030,-86-180-1453,-49-122-295,225 559 265,-173-317-187,-48-170-114,-10-58-32,10 47 13,-14-80-21,-2-11-4,28 68 10,-39-90-8,-2-5-1,0 1 1,1-1-1,-1 1 1,1-1-1,0 0 1,-1 1-1,1-1 1,0 0 0,0 1-1,0-1 1,0 0-1,0 0 1,0 0-1,0 0 1,0 0-1,2 1 1,-2-1-8,-1-1-22,1 0 16,0 0 0,-1 0 0,1-1 0,0 1 0,-1 0 0,1 0 0,-1 0 0,1-1 0,0 1 0,-1 0 0,1-1 0,-1 1 0,1 0 0,-1-1 0,1 1 0,-1-1 0,1 1 0,-1-1 0,1 1 0,-1-1 0,28-40 8,36-75 0,-15 26 6,227-356 14,-68 116 4,-137 211 23,143-227-26,22 18-79,-215 302 57,93-126-30,-103 140-509,-1 0-3186,-7-1-3780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03.3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6 470 7513,'-5'-10'17313,"4"5"-17950,2-6 638,1 0 0,0 1 0,1-1 0,0 1 0,0 0-1,1 0 1,1 0 0,-1 0 0,2 1 0,-1 0 0,14-17 0,12-22 116,-23 34-100,1 2 0,1-1 1,0 1-1,1 1 0,0-1 0,1 2 0,0 0 1,0 0-1,1 1 0,15-8 0,11-3-26,0 1 0,56-18-1,-47 21-14,0 3 0,0 2 0,1 2 0,1 2 0,-1 2-1,1 2 1,78 7 0,-104-1 24,-1 1 1,0 1-1,0 2 1,-1 0-1,31 14 0,-17-4 2,-1 2-1,46 32 1,-55-32 2,-2 0-1,0 2 1,30 35 0,-43-43-3,0 0 0,-1 1 0,0 1 0,-2-1 0,1 1 1,-2 1-1,11 31 0,-1 37 0,-15-65 4,-1 1 1,-2 27-1,0-8 3,0-35-5,1 0-1,-1 0 1,0 0 0,0 0-1,0 0 1,0 0 0,-1 0 0,0-1-1,0 1 1,0-1 0,0 1-1,0-1 1,-1 0 0,1 0-1,-1 0 1,-4 4 0,-6 4 10,-1 1 0,-21 12 0,20-14-9,-24 12-3,0-1 0,-2-2 0,0-2 0,0-1 0,-47 10 0,28-8-41,-85 38 0,126-51 34,17-4 5,0-1-1,0 0 1,0 1 0,0-1-1,0 1 1,0 0 0,0-1-1,1 1 1,-1 0 0,0 0-1,0 0 1,1 1 0,-1-1 0,0 0-1,1 0 1,0 1 0,-3 2-1,-6 10-63,9-12 49,-1 0-1,1-1 1,0 1 0,0 0 0,0-1 0,0 1-1,0 0 1,0 0 0,1 0 0,-1 0 0,1 0-1,-1 0 1,1 0 0,0 0 0,0 0-1,0 0 1,0 2 0,-1 36-52,0-26 65,0 0 0,1 0 0,0 0 0,2 0 0,-1 0 0,2 0 0,6 23 0,-3-21 5,-1 1 0,-1 0 1,-1 0-1,1 22 0,2 3 12,-4-21-1,-1 0 1,-2 28-1,0-10 114,1-38 25,-20-26-1517,3-5-2738,-17-43 0,11 14-3282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05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7 213 4672,'-5'3'16437,"4"0"-15045,2 7-1375,1 0 1,1 0-1,0-1 0,0 1 0,1-1 0,0 0 0,0 0 0,1 0 1,12 15-1,6 15 37,-14-21-39,6 11 24,0-2 1,35 48-1,-48-74 36,-1-1-65,-1 0 0,1 0 1,-1 0-1,1 0 0,-1 1 1,1-1-1,-1 0 0,1 0 1,-1 1-1,0-1 0,1 0 0,-1 0 1,0 1-1,1-1 0,-1 1 1,0-1-1,1 0 0,-1 1 1,0-1-1,1 1 0,-1-1 0,0 1 1,0-1-1,0 1 0,1 0 1,-2-5-11,0 0 0,1 0 1,-1-1-1,1 1 1,0 0-1,0 0 0,2-5 1,-1-5-4,0-3 1,1 0 0,1-1 1,10-30-1,-3 9-1,-7 26-8,1 0-1,1 1 1,0-1-1,1 1 1,0 0-1,13-19 0,55-59-111,-60 77 107,1 0 0,1 1 1,0 1-1,32-17 0,-22 13 5,-13 8-5,0 0 0,1 1 1,-1 1-1,1 0 0,0 1 0,0 0 1,0 1-1,1 1 0,-1 0 1,1 1-1,-1 1 0,1 0 0,19 3 1,-27 0 12,0 1-1,0-1 1,-1 1 0,1 0 0,-1 1 0,0 0 0,0 0-1,-1 0 1,1 1 0,7 10 0,-8-8 5,0 1 0,0-1 0,-1 1 0,0 0 0,-1 0-1,0 0 1,0 1 0,-1-1 0,0 1 0,-1 0 0,0-1 0,-1 1 0,0 0 0,0 0 0,-3 13 0,1-16-3,0-1 0,0 0 0,0 0 0,-1 0 1,0 0-1,-1 0 0,1 0 0,-1-1 0,0 0 0,-1 0 1,1 0-1,-6 5 0,-10 7-11,-35 24 1,50-38 7,-49 31-177,-2-3-1,-63 26 0,90-44 172,5-3-36,-38 23-1,47-25 43,13-7-2,0-1-1,0 1 1,1 0-1,-1-1 1,0 1 0,1 0-1,-1 0 1,1 0-1,-1 0 1,1 0 0,-1 1-1,1-1 1,0 0 0,-1 1-1,1-1 1,0 1-1,0-1 1,0 1 0,0-1-1,0 1 1,1 0-1,-1 0 1,0-1 0,0 4-1,-5 52-275,6-47 279,-1 15 2,1 0 0,2 0 1,0 0-1,1-1 0,2 1 0,9 30 1,5 7 22,-2 1 1,15 110 0,-31-109-5,0-62-12,3 2-6,-3-4-7,4-1-150,0-1 143,0 1 0,-1-1 0,1 0 0,0-1 0,-1 1 0,1-1 0,-1 0 0,0 0 0,0-1 0,0 1 0,4-6 0,18-12 11,-3 7 3,0 2 0,1 1 0,0 1 0,26-7 0,-29 11 0,-9 2 35,0 0 1,0 1-1,14-1 0,-26 4-31,1 0 0,-1-1 0,1 1 0,-1 0 0,0 0 0,1 0-1,-1-1 1,0 1 0,1 0 0,-1 0 0,0-1 0,1 1 0,-1 0 0,0 0-1,1-1 1,-1 1 0,0 0 0,0-1 0,0 1 0,1-1 0,-1 1 0,0 0 0,0-1-1,0 1 1,0-1 0,0 1 0,0 0 0,0-1 0,0 1 0,0-1 0,0 1-1,0-1 1,0-19-1585,0 13-452,0-7-3984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06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319 30 5297,'0'0'6992,"-2"-5"-4809,1 4-2001,1-1-1,-1 1 0,0-1 1,0 1-1,0 0 1,0-1-1,0 1 0,0 0 1,0 0-1,-1 0 1,1 0-1,0 0 0,-1 0 1,1 0-1,-1 0 1,1 0-1,-1 1 0,-2-2 1,1 1 48,-1 1-1,0-1 1,1 1 0,-1-1 0,0 1 0,1 0-1,-1 1 1,0-1 0,0 1 0,-3 0 0,0 2-112,0-1 1,0 1-1,0 0 0,0 1 1,1 0-1,0 0 1,0 0-1,0 1 1,0 0-1,1 0 0,-10 11 1,0 2-9,0 2 0,-16 28 1,12-14 165,-31 73 1,43-90-187,2 1-1,0 1 1,1-1-1,0 1 1,2 0-1,-1 23 1,3-20-35,-1-13-51,0 0 0,1 0 1,0 0-1,1 0 0,0-1 1,0 1-1,1 0 0,0 0 0,0-1 1,1 0-1,0 1 0,1-1 1,0 0-1,5 8 0,-1-6-6,1 1 1,0-2-1,1 1 0,0-2 0,1 1 0,-1-1 0,2-1 0,-1 0 1,1 0-1,0-1 0,0-1 0,0 0 0,1 0 0,0-2 0,0 1 0,0-2 1,0 0-1,1 0 0,21-1 0,-13-1-6,1 0-1,28-6 1,-41 4 7,0-1 1,0 0-1,0 0 1,0-1-1,-1 0 1,0-1-1,13-8 1,-6 1 20,0 0 0,-1 0 0,-1-1 1,0-1-1,-1-1 0,0 0 1,-1 0-1,15-27 0,-20 31 11,-1-1-1,-1 0 1,0 0 0,-1 0 0,0 0-1,0-1 1,-2 0 0,1 1-1,-2-1 1,0 0 0,0 0-1,-1 0 1,-3-25 0,0 30 41,1-1 0,-1 1 0,-1-1 0,0 1 0,0 0 0,0 0 0,-1 1 0,0 0 0,-1-1 1,0 2-1,0-1 0,0 1 0,-1-1 0,0 2 0,0-1 0,0 1 0,-9-5 0,3 3-110,0 0 1,0 1-1,0 0 0,-1 1 0,1 1 0,-1 0 0,-1 0 1,1 2-1,0 0 0,-17-1 0,22 3-601,1 1-1,-1-1 1,0 1 0,0 1 0,0 0-1,-12 4 1,12-2-821,-1 1 0,1 0-1,0 0 1,0 1 0,-10 9 0,-16 13-6157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10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0 7041,'0'0'4762,"0"4"-3794,2 9-526,0 1 0,1 0 0,6 19 1,0-2 475,7 45 590,-3 1 0,5 105 1,-10-109-1043,0 26 1569,-10-118-1524,-1-7-383,-10-41 0,-62-245-199,72 303 71,-6-43-15,3 39-2,6 12 9,2-7-689,30-6 650,1 1 1,0 3-1,1 0 1,0 2-1,0 2 1,63-4-1,79 17-2,-152-4 49,1 1-1,-1 1 1,0 1 0,0 1 0,23 11 0,109 65-31,-94-48 24,-34-17 4,-1 2-1,-1 0 1,0 1-1,31 36 1,-25-23 3,-1 2 1,45 70-1,-65-85 5,-2 1-1,0 0 1,-1 0-1,9 44 1,-12-33 10,-1 0 0,-2 0 0,-2 42 0,0-43 29,0-26-30,-1-1 0,0 0-1,-1 1 1,1-1 0,-1 0 0,0 0-1,0 0 1,-1 0 0,1 0 0,-1-1-1,0 1 1,0-1 0,-7 7 0,-4 4 38,-1 0 0,-20 15 0,23-22-23,0 0 0,0 0-1,-1-1 1,0-1 0,0 0-1,-20 6 1,-86 16 39,30-9-77,56-14 14,29-5-8,-1 0 1,1 0-1,-1 1 0,0 0 1,1 0-1,0 0 1,-1 0-1,1 1 1,0 0-1,-7 3 0,0 3 55,1 2-397,7 18 45,4-15 294,0 0 1,1-1-1,0 1 1,1 0-1,0-1 0,8 19 1,37 70-37,-31-70 30,19 52 1,-24-54 32,-8-18-4,0-1 0,0 1 0,-1 0 0,0 0 0,2 17 0,-5-27 275,-5-20-1091,-15-16-1656,-8-15-4735,4 0-2537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12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4416,'0'0'4977,"0"3"-4615,-1-2-286,1 1-1,0-1 0,0 0 0,0 0 1,1 0-1,-1 0 0,0 0 1,0 0-1,1 0 0,-1 0 0,0 0 1,1 0-1,-1 0 0,1 0 1,0 0-1,-1 0 0,1 0 0,0 0 1,-1 0-1,1 0 0,0-1 0,0 1 1,2 1-1,0 0 135,1-1 0,0 0 0,0 1 0,0-1 0,1-1-1,5 2 1,29 1 1251,76-4-1,-38 0-949,278-4 373,-351 5-873,0 0 1,0 0-1,1 1 0,-1-1 1,0 1-1,0 0 0,0 0 1,0 0-1,0 1 0,0 0 1,0-1-1,-1 1 0,1 1 1,-1-1-1,1 0 0,-1 1 1,0 0-1,0 0 0,6 6 1,-8-7 33,0 1 0,0-1 0,0 1 0,-1-1 1,1 1-1,0-1 0,-1 1 0,0-1 0,1 1 0,-1 0 1,0-1-1,-1 1 0,1-1 0,0 1 0,-1 0 0,1-1 1,-1 1-1,0-1 0,0 0 0,0 1 0,0-1 0,0 0 1,0 1-1,-1-1 0,1 0 0,-1 0 0,-2 2 0,-6 8 88,0-2-1,-1 1 1,-18 13-1,-198 142 88,210-156-202,0-1 0,0 0 0,-1-1-1,-25 7 1,-3 1 2,45-15-40,0 0 0,0 0 0,0 0 0,0 0 0,0 0 0,0 0 0,0 0 0,1 0 0,-1 0 0,0 1-1,1-1 1,-1 0 0,1 0 0,-1 1 0,1-1 0,0 0 0,-1 1 0,1-1 0,0 1 0,0-1 0,0 3 0,1 41-113,-1-26 109,2-7 21,-1-1 1,1 0-1,1 0 1,0-1-1,1 1 1,0-1-1,0 1 0,10 14 1,2 8 3,39 69 57,-36-72 9,-2 2-1,20 50 1,-22-30 63,-2 0 1,6 54 0,-12-22 33,-7-84-139,18 0-245,-11-1 219,-1 0 0,1-1 0,-1 0 1,0 0-1,0 0 0,1-1 0,-1 0 0,9-6 0,18-8 12,89-24 123,-122 41-130,1 0 0,-1 0 0,1 0 0,-1 0-1,1 0 1,-1 0 0,1 0 0,-1-1 0,1 1-1,-1 0 1,1 0 0,-1-1 0,1 1 0,-1 0-1,0 0 1,1-1 0,-1 1 0,1-1 0,-1 1 0,0 0-1,1-1 1,-1 1 0,0-1 0,0 1 0,1-1-1,-1 1 1,0-1 0,0 1 0,0 0 0,1-1-1,-1 0 1,0 1 0,0-1 0,0 1 0,0-1-1,0 1 1,0-2 0,1-8-2874,4 1-2148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13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159 43 7273,'0'0'5697,"-14"-3"-4628,-42-4-256,54 7-727,-1 0 0,1 0 0,0 0 0,0 0 0,0 1 0,0-1 0,0 1 0,0 0 0,0 0-1,0-1 1,1 1 0,-1 0 0,0 1 0,0-1 0,1 0 0,-1 0 0,0 1 0,1-1 0,0 1 0,-1-1 0,1 1-1,0 0 1,0 0 0,0-1 0,0 1 0,0 0 0,0 0 0,0 0 0,0 3 0,-4 6 234,-1 0-155,1 1 0,1-1 0,0 1 0,0 0 1,1 1-1,1-1 0,-2 15 0,1 90 286,3-89-388,0-22-57,0-1 0,0 0-1,0 1 1,1-1 0,0 0-1,0 0 1,1 1 0,-1-1-1,1 0 1,0 0 0,1-1-1,-1 1 1,1 0-1,0-1 1,4 6 0,-4-7-4,1 0 0,0 0-1,0 0 1,0 0 0,0-1 0,0 0 0,0 0 0,1 0 0,-1 0-1,1 0 1,-1-1 0,1 0 0,0 0 0,-1 0 0,1-1 0,0 0-1,6 0 1,-2-1 14,0 0-1,0-1 0,0 0 1,0-1-1,-1 0 0,1 0 1,-1-1-1,1 0 0,-1 0 0,-1-1 1,1 0-1,-1 0 0,1-1 1,-2 0-1,12-12 0,0-2 94,0-1-1,-1-1 0,-2 0 1,14-25-1,-22 36 113,-1-2-1,-1 1 1,0-1-1,0 1 1,-1-1-1,-1-1 1,0 1-1,-1 0 1,0-1-1,-1 1 1,-1-1-1,-2-22 1,2 34-187,-1-1 1,1 1-1,-1-1 0,1 1 1,-1-1-1,0 1 0,0 0 1,0-1-1,-1 1 1,1 0-1,0 0 0,-1 0 1,0 0-1,1 0 0,-1 0 1,0 0-1,0 1 0,0-1 1,0 1-1,0-1 1,0 1-1,0 0 0,-1 0 1,1 0-1,0 0 0,-5-1 1,-4-1-92,0 2 0,0-1 0,0 1-1,-20 2 1,17-1-182,2 0-576,1 0 0,-1 1 0,0 0 0,0 1 0,0 1-1,1 0 1,-1 0 0,1 1 0,-12 7 0,-18 7-4910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15.9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0 112 1512,'0'0'11485,"7"-1"-11016,31-17 944,69-21 0,-71 27-985,-4 3-166,0 0-1,1 2 1,57-4-1,102 5 22,-173 6-266,0 2-8,0 0-1,-1 1 1,1 0 0,-1 2 0,1 0 0,-1 2 0,-1-1 0,1 2 0,-1 1 0,16 10-1,-5-2 7,-1 2-1,-1 1 0,-1 1 0,45 48 0,-61-59 35,0 1 0,-1-1 0,-1 2 0,0-1 1,0 1-1,-1 0 0,0 0 0,-1 1 0,-1-1 0,0 1 1,-1 0-1,0 1 0,-1-1 0,0 0 0,-1 1 0,0-1 0,-3 22 1,-3-21 34,0 0 0,0 0 0,-2-1 0,0 1 0,0-1 1,-1-1-1,-1 1 0,-13 14 0,-2-1 16,-1 0 1,-2-2-1,0-1 0,-1-1 0,-1-2 1,-2 0-1,1-3 0,-2 0 0,-61 22 1,-5 3-8,95-41-105,-1 1 0,1-1 0,0 1 0,0 0 0,0 0 0,0 0 0,0 0 0,1 1-1,-1-1 1,0 1 0,1-1 0,0 1 0,0 0 0,0 0 0,0 0 0,0 0 0,1 1 0,-1-1 0,1 0 0,0 1 0,0-1 0,0 1 0,-1 5 0,-1 33-88,2-34 87,0-1 0,0 1 0,1-1 0,0 1 0,0-1 0,1 1 0,0 0 0,0-1 0,3 10 0,55 118-71,-14-38 419,-45-96-323,0-1 0,0 0 0,0 0 0,0 0 0,1 0 0,-1 0 0,0 1 1,0-1-1,0 0 0,0 0 0,0 0 0,0 0 0,0 1 0,1-1 0,-1 0 0,0 0 0,0 0 0,0 1 0,0-1 0,0 0 0,0 0 0,0 0 0,0 1 1,0-1-1,0 0 0,0 0 0,0 0 0,0 1 0,-1-1 0,1 0 0,0 0 0,0 0 0,0 1 0,0-1 0,0 0 0,0 0 0,0 0 0,0 0 0,-1 1 1,1-1-1,0 0 0,0 0 0,0 0 0,0 0 0,-1 0 0,1 0 0,0 1 0,0-1 0,-12-8-356,-33-53-5791,22 24 456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17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0 1800,'0'0'6937,"-5"28"-4789,-1 43 625,5-23-1710,-1-26-652,2 1 0,0-1-1,2 0 1,5 27 0,-3-25-207,-4-18-125,1-1 1,0 0-1,0 0 0,0-1 0,1 1 0,0 0 0,2 6 0,-3-11-74,-1 1 0,1-1 0,-1 1 0,1-1 0,0 1-1,-1-1 1,1 0 0,-1 1 0,1-1 0,0 0 0,0 0-1,-1 1 1,1-1 0,0 0 0,-1 0 0,1 0 0,0 0 0,0 0-1,-1 0 1,1 0 0,0 0 0,0 0 0,-1 0 0,1 0-1,0 0 1,-1-1 0,1 1 0,0 0 0,-1 0 0,1-1 0,0 1-1,-1-1 1,1 1 0,0-1 0,29-19-20,-18 11 68,13-6-14,53-23-1,-65 33-35,0 1-1,0 0 0,0 1 1,0 1-1,1 0 0,20 0 1,-2 1-3,-22 0 1,-1 1 0,1 0 0,0 0 0,0 1 0,-1 0 0,1 1 0,0 0 0,-1 0-1,0 1 1,16 7 0,-24-10 4,0 1-1,0-1 1,0 1 0,0-1-1,0 1 1,0 0-1,0 0 1,0-1-1,0 1 1,-1 0-1,1 0 1,0 0 0,-1 0-1,1 0 1,-1 0-1,1 0 1,0 1-1,1 25 253,-2-22-244,-1-1 0,0 0 0,0 0 0,0 0-1,0 0 1,-1 0 0,1-1 0,-1 1 0,0 0 0,0-1 0,-1 1 0,1-1 0,-1 1-1,-4 4 1,-6 5 34,-29 22-1,33-28-20,-45 38 0,-102 73 17,145-112-27,1 1 0,0 0 0,0 1 0,1 0 0,0 0 0,1 1 0,-13 18 0,16-20-22,1 1 0,0-1 0,1 1-1,0 0 1,0 0 0,1 1 0,0-1 0,0 0-1,1 1 1,0-1 0,0 16 0,1-13 3,0 0 3,-1-1 1,2 1 0,-1-1-1,1 1 1,1-1 0,0 0-1,0 0 1,1 0-1,0 0 1,8 15 0,122 202 54,-122-207-34,0 0 0,-1 1 0,-2 0 0,13 43-1,-13-38 16,-6-21-26,-1 0-1,1 0 1,-1 1-1,0-1 1,0 0-1,0 8 1,-1-13-14,0 1-1,0-1 1,1 1 0,-1-1-1,0 0 1,1 1 0,-1-1-1,1 1 1,-1-1 0,0 0-1,1 1 1,-1-1 0,1 0 0,-1 0-1,1 1 1,-1-1 0,1 0-1,-1 0 1,1 0 0,-1 0-1,1 1 1,-1-1 0,1 0-1,-1 0 1,1 0 0,-1 0-1,1 0 1,-1 0 0,1-1-1,-1 1 1,1 0 0,-1 0-1,1 0 1,-1 0 0,1-1-1,-1 1 1,1 0 0,0-1-1,23-8-163,-7-1 175,2 0 0,-1 1 0,1 2-1,1-1 1,-1 2 0,30-5 0,-49 11-231,17-5 550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18.2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155 48 4640,'0'0'8279,"-18"5"-7497,-55 16-140,69-19-581,1 0 0,0-1 1,-1 1-1,1 1 0,0-1 0,0 0 0,0 1 1,1 0-1,-1-1 0,1 1 0,-1 0 1,1 0-1,0 1 0,0-1 0,0 0 0,1 1 1,-1-1-1,1 1 0,0-1 0,0 1 1,0 0-1,0-1 0,0 8 0,-2 2 151,0 4-63,1 0 0,1-1 0,0 1 0,2 17 0,-1-5-36,1-23-96,-1-1 1,1 1-1,0-1 1,0 1-1,1-1 1,0 0 0,0 1-1,0-1 1,0 0-1,1 0 1,0 0-1,0-1 1,0 1 0,1-1-1,-1 0 1,1 0-1,0 0 1,5 4-1,-3-3-20,0-1 0,0 0 0,0 0 0,1-1 0,-1 1-1,1-2 1,0 1 0,0 0 0,0-1 0,0-1-1,0 1 1,0-1 0,10 0 0,-10 0 10,0-1 0,0 0 0,0 0-1,0-1 1,-1 0 0,1 0 0,0-1 0,-1 0 0,1 0 0,-1 0 0,1-1-1,-1 0 1,0 0 0,0-1 0,-1 1 0,1-1 0,-1 0 0,0-1-1,8-8 1,-3 2 160,0 0 0,-1-1 0,-1 0 0,0-1 0,0 0 0,-1 0 0,-1-1 0,0 1 0,-1-1 1,-1-1-1,0 1 0,-1-1 0,0 1 0,-2-1 0,1 0 0,-2 0 0,-1-24 0,0 34-99,0 0 1,0 0 0,-1 0-1,0 1 1,0-1-1,0 0 1,0 1 0,-1-1-1,1 1 1,-1 0 0,0 0-1,0 0 1,-1 0 0,1 1-1,-1-1 1,0 1-1,0 0 1,0 0 0,0 0-1,-1 1 1,1-1 0,-8-2-1,1 2-97,0-1-1,0 1 0,0 1 1,-1 0-1,0 0 1,1 1-1,-1 1 0,-19 1 1,24 0-545,0 1 0,0 0 1,0 0-1,1 0 1,-1 1-1,1 0 0,0 0 1,0 0-1,0 1 1,0 0-1,-5 5 0,0-1-1768,-13 11-5034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20.8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6769,'0'0'4502,"10"16"-3178,-3-6-1072,11 15 900,-1 2 0,22 45 0,-24-39-8,-2 2 0,-1 0 0,9 44 0,3 32 285,-24-110-1418,0 0 0,0 0 0,1 0 0,-1 0 0,0 0 0,0-1 0,1 1-1,-1 0 1,0 0 0,1 0 0,-1 0 0,1 0 0,-1-1 0,1 1 0,-1 0 0,1 0 0,0-1 0,-1 1 0,1 0 0,0-1 0,0 1 0,-1-1-1,1 1 1,0-1 0,0 1 0,0-1 0,1 1 0,0-1-4,-1 0-1,1 0 1,0 0-1,0 0 1,0-1-1,0 1 1,-1-1-1,1 1 1,0-1-1,0 1 1,-1-1-1,1 0 1,2-1-1,8-7-6,0 1 0,-1-2 0,11-10 0,-12 11 55,16-13-53,1 1 0,0 2 0,2 1 1,0 1-1,1 1 0,0 2 0,1 1 0,1 1 0,0 2 1,1 1-1,0 2 0,42-5 0,-55 10-4,0 1 0,0 1 0,35 5 0,-47-4 2,0 1-1,0 0 0,0 1 0,0 0 0,0 0 1,0 1-1,-1 0 0,0 0 0,0 0 0,0 1 0,10 9 1,-6-3 2,-1 0 0,0 1-1,-1 0 1,0 1 0,-1-1 0,0 2 0,-1-1 0,-1 1 0,0 0 0,-1 0 0,0 1 0,3 23 0,-1 10-2,-2 0 1,-2 76-1,-3-116 6,0 0-1,-1 0 1,0-1-1,0 1 1,0 0-1,-1-1 1,-1 1-1,1-1 1,-1 0-1,-1 0 1,1 0-1,-1 0 1,0 0-1,0-1 1,-1 0-1,0 0 1,0 0-1,-1 0 1,0-1-1,-7 6 1,2-4 14,0 0 0,0-1 0,-1 0 0,0-1 1,0 0-1,0-1 0,-1-1 0,0 0 0,0 0 0,1-1 1,-16 0-1,-119 7 98,109-6-56,28-2-499,0 0-1,0 0 1,0-1-1,-18-2 1,26 1-53,-1-1 0,0 1 1,0 0-1,1-1 0,-1 0 0,1 0 0,-1 1 1,1-1-1,0-1 0,0 1 0,0 0 0,0 0 1,0-1-1,0 1 0,0-1 0,1 0 0,-2-4 1,-3-3-2173,-11-13-4312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23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1 145 4977,'0'0'8408,"9"-5"-7277,114-39 716,-75 25-1450,1 2 0,0 1 0,89-13 0,239 14 341,-333 16-720,-31-1-8,0 2 0,0 0 0,0 1 0,-1 0 0,1 1 1,-1 0-1,1 1 0,-2 0 0,1 1 0,0 0 0,-1 1 0,0 1 0,-1 0 0,0 0 0,0 0 0,13 16 1,-6-5 9,-1 1 1,0 1-1,-2 0 1,0 1-1,-2 0 1,0 1-1,14 39 1,-18-34 13,-1 0 0,-1 1 0,4 51 0,-5 90 69,-5-169-102,-1 19 40,-1 0 1,-1 1-1,-1-1 1,-1 0 0,0-1-1,-12 27 1,-4 4 150,-33 54-1,45-90-155,0 0-1,-2-1 1,0 0-1,0-1 1,-1 0-1,-1-1 0,1 0 1,-2-1-1,0 0 1,-17 8-1,-9 4-10,-1-3 0,-63 21-1,82-34-16,0-1-1,0-1 1,-1-1 0,1-1-1,-42-2 1,46 0-7,9-1-5,1 0-1,-1-1 1,1 1 0,0-2 0,0 1-1,0-1 1,0 0 0,0-1-1,-13-8 1,-18-7-10,32 14 1,7 5 13,0-1-1,0 1 0,-1-1 0,1 1 1,-1 0-1,1-1 0,0 1 0,-1 0 1,1-1-1,-1 1 0,1 0 1,-1 0-1,1 0 0,-1-1 0,1 1 1,-1 0-1,1 0 0,-1 0 0,1 0 1,-1 0-1,1 0 0,-1 0 0,1 0 1,-2 0-1,1 0-7,19 15-544,86 133 609,-70-89-28,15 23-4,-24-42-17,-20-30-6,0-1 1,1 0-1,0 0 1,0 0-1,1-1 1,9 9-1,-16-16 3,0-1-1,0 1 1,0-1 0,0 0-1,-1 1 1,1-1 0,0 1-1,0-1 1,-1 0 0,1 1-1,0-1 1,0 0 0,-1 1-1,1-1 1,0 0 0,-1 1-1,1-1 1,-1 0 0,1 0-1,0 1 1,-1-1 0,1 0 0,-1 0-1,1 0 1,-1 0 0,1 1-1,-1-1 1,1 0 0,0 0-1,-1 0 1,0 0 0,-35 12 309,-22 10 30,50-17-352,1 1-1,0 1 1,0-1 0,-8 10-1,-10 9-13,24-92 62,1 55-40,-7-212-48,3 198 67,0 1 1,-2 0-1,-1 0 0,-1 0 1,-1 1-1,-1 0 0,-17-31 1,4 13 16,22 38-36,1 3-31,0 3-1128,2 8 223,-1 0-1,1 0 1,1-1 0,0 1-1,0-1 1,1 0 0,9 17-1,-3-4-1558,14 29-4148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23.9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188 76 4304,'0'0'9474,"-8"-7"-7820,-25-18-376,32 25-1238,0-1 1,0 1 0,0-1 0,0 1-1,0-1 1,0 1 0,0-1 0,0 1-1,0 0 1,0 0 0,0-1 0,0 1 0,0 0-1,0 0 1,0 0 0,0 0 0,0 0-1,0 0 1,-1 1 0,1-1 0,0 0-1,0 1 1,0-1 0,0 0 0,0 1-1,0-1 1,0 1 0,0 0 0,1-1-1,-1 1 1,0 0 0,0-1 0,0 1-1,1 0 1,-1 0 0,0 0 0,0 1-1,-2 3 23,0 0-1,0 0 1,0 1-1,1 0 1,-2 5-1,1-3 138,1 3-79,-1-1 0,1 1 0,1 0 0,0 0 0,0 0 0,1 0-1,2 18 1,0 6-5,-2-33-120,0 1 0,0-1 0,0 0 0,1 0 0,-1 1 0,1-1 0,0 0 0,0 0 0,-1 0 0,1 0 0,1 0 0,-1 0 0,0 0 0,0 0 0,1 0 0,-1-1 0,1 1 0,-1-1 0,1 1 0,0-1 0,0 1 0,0-1 0,0 0 0,0 0 0,0 0 0,0 0 0,0 0 0,0 0 0,0-1 0,4 2 0,-4-2 0,1 1 0,0-1-1,0 0 1,0 0-1,-1 0 1,1 0 0,0 0-1,0-1 1,0 1 0,-1-1-1,1 1 1,0-1-1,-1 0 1,1 0 0,0-1-1,-1 1 1,1 0-1,-1-1 1,0 0 0,0 1-1,1-1 1,-1 0-1,0 0 1,3-5 0,1-4 100,0 0 1,0-1 0,-1 0-1,-1 0 1,0 0-1,0 0 1,-1-1 0,-1 1-1,0-1 1,-1 0 0,-1 0-1,1 0 1,-2 0-1,-3-21 1,3 31-37,0 0 0,0 0 0,0 1 0,0-1 0,-1 0 0,1 1 0,-1-1 0,0 1 0,0 0 0,0-1 0,0 1 0,0 0 0,0 0 0,0 0 0,-1 1 0,1-1 0,-1 0 0,1 1 1,-1 0-1,1-1 0,-1 1 0,0 0 0,0 1 0,-3-2 0,-7 0-210,0 0 0,0 0 0,-27 1 0,36 1-297,0 1-1,0-1 1,0 1-1,0 0 1,0 0-1,0 1 1,0-1-1,1 1 1,-1 0-1,0 0 0,1 0 1,-1 0-1,1 0 1,0 1-1,0 0 1,0 0-1,-3 3 1,-2 1-1691,-15 13-5782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27.0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0 136 6553,'0'0'7611,"13"-1"-7557,0-3-53,-1 0 1,1-1 0,-1 0 0,1-1 0,15-11-1,14-6 11,-13 11 1,0 1 0,1 1 0,-1 1 0,58-8 0,-21 10-8,81 3 0,-143 4-3,-1 1 0,1 0 0,-1 0 0,1 0 0,-1 1-1,1-1 1,-1 1 0,0 0 0,0 0 0,0 0 0,0 0 0,0 1 0,0-1 0,0 1 0,-1 0 0,1-1 0,3 7-1,2 3 44,-1-1 0,0 1 0,10 21-1,-15-28 37,0 0 0,-1 1 0,1-1 0,-1 1 0,0-1-1,-1 1 1,1-1 0,-1 1 0,0-1 0,0 1 0,-1 0 0,0-1-1,0 1 1,-2 6 0,0-3-10,0-1-1,-1 0 1,0 0 0,0-1-1,-1 1 1,0-1 0,-1 0-1,-8 9 1,1-3-45,-1-1 0,0-1-1,-1 0 1,0-1 0,0 0 0,-1-1 0,-1-1 0,-18 7 0,7-5-26,16-5-21,1 0-1,-1-1 1,-1 0 0,1-1-1,0-1 1,-24 2-1,36-1-47,0-1 0,0 1 0,0 0 0,0-1-1,1 1 1,0-1 0,-1 1 0,3 4 0,-3-7 57,1 3 8,0-1 0,1 0 0,-1 1 0,1-1 0,0 0 0,0 0 0,0 0 0,3 3 0,8 9-7,5 7 3,-13-15 12,0 0 0,0 0-1,-1 0 1,1 0 0,5 13 0,2 3 68,-10-20-64,0 1 1,0 0-1,0-1 0,-1 1 1,1 0-1,-1 0 0,0 0 0,0-1 1,0 1-1,0 1 0,0 4 1,-1-2 47,1 0 0,0 0 0,0-1 0,0 1 0,1 0 0,0 0 0,0-1 0,5 10 0,-6-5 464,-1-7-958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27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9 3928,'0'0'4005,"0"-3"-2629,-1-2 1267,-2 7-1047,-5 20-649,-4 37 2201,13-60-3189,-1 1 49,0-1 0,1 0 0,-1 1 0,0-1 0,0 0 0,0 1 0,0-1 0,1 0 0,-1 1 0,0-1 0,0 0 0,0 1 0,0-1 0,0 0 0,-1 1 0,1-1 0,0 0 0,0 1 0,0-1 0,0 1 0,-1-1 0,1 0 0,0 1 0,-1-1 0,1 1 0,-1-1 0,1 1 0,0-1 0,-1 1 0,1-1 0,-2 0 0,2 1 8,-1 0 0,0 0-1,1 1 1,-1-1 0,0 0-1,1 1 1,-1-1-1,1 0 1,-1 1 0,0-1-1,1 1 1,-1-1 0,1 1-1,-1-1 1,1 1-1,0-1 1,-1 1 0,1-1-1,0 1 1,-1 0 0,1-1-1,0 1 1,-1 0 0,1-1-1,0 1 1,0 0-1,0-1 1,0 1 0,0 0-1,0 0 1,-1 4 65,-3 12-314,2-30 101,2-24 2397,-17 28-2016,11 9-510,-13 1 2259,15 2-4745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0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20 367 9522,'0'0'6785,"-4"-12"-5790,3 8-955,-2-3 24,0 0 0,1 0 0,0 0 0,0-1 1,1 1-1,0-1 0,1 1 0,-1-1 0,1 1 0,1-1 1,0 0-1,0 1 0,0-1 0,5-13 0,1 7-33,1 0 1,1 1-1,0 0 0,0 1 0,2-1 0,-1 2 0,2 0 0,-1 0 0,1 1 0,16-10 0,-12 9-19,1 1 0,1 0-1,-1 1 1,1 1 0,1 0-1,0 2 1,33-8 0,-34 11-12,-1 1-1,1 1 1,-1 0 0,1 1 0,0 1 0,28 5 0,-41-5 6,-1-1 1,1 2-1,-1-1 1,1 0-1,-1 1 1,0 0-1,0 0 1,0 0-1,0 0 1,0 1-1,0 0 1,0 0 0,-1 0-1,1 0 1,-1 0-1,0 1 1,0-1-1,0 1 1,-1 0-1,1 0 1,-1 0-1,0 0 1,0 0-1,0 0 1,-1 1 0,1-1-1,-1 1 1,0-1-1,0 8 1,1 3 35,-1 0 1,-1 0 0,0 1 0,-1-1 0,-1 0-1,0 0 1,-1 0 0,0-1 0,-1 1-1,-1-1 1,-1 0 0,-12 24 0,-24 26 134,-4-2 1,-2-2-1,-57 54 1,46-49 254,58-64-423,-37 45 370,36-43-364,0 1 0,0 0-1,0-1 1,0 1 0,1 0-1,0 0 1,-1 0 0,1 0-1,1 0 1,-1 0 0,0 6-1,1-10-7,83-2 55,-43 0-1869,0 2-3604,-16 0-1700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1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18 104 3648,'0'0'9232,"0"-4"-7882,0-12-306,0 12 1138,36 5-2484,-36 1 636,2 27 1560,-2-28-1896,1-1 0,-1 1-1,0-1 1,0 1-1,0-1 1,1 1-1,-1-1 1,0 1-1,1-1 1,-1 1 0,0-1-1,1 1 1,-1-1-1,1 1 1,-1-1-1,0 1 1,1-1-1,-1 0 1,1 1 0,-1-1-1,1 0 1,-1 0-1,1 1 1,0-1-1,-1 0 1,1 0-1,-1 0 1,1 0 0,0 0-1,-1 0 1,1 1-1,-1-1 1,1-1-1,0 1 1,-1 0-1,1 0 1,-1 0 0,1 0-1,-1 0 1,1 0-1,0-1 1,0 1-1,1-3 6,0 1 0,0 0 0,0 0-1,0-1 1,0 1 0,-1-1 0,1 0 0,-1 1-1,0-1 1,0 0 0,0 0 0,0 0-1,0 0 1,-1 0 0,1 0 0,-1-4 0,1 1 37,1 0 36,3-31 163,-4 36-169,-1 1 1,0-1-1,0 0 1,0 0-1,0 1 0,0-1 1,0 0-1,0 0 1,0 1-1,0-1 0,-1 0 1,1 0-1,0 1 0,0-1 1,-1 0-1,1 1 1,0-1-1,-1 0 0,1 1 1,0-1-1,-1 0 1,1 1-1,-1-1 0,1 1 1,-1-1-1,0 1 0,1-1 1,-1 1-1,1-1 1,-1 1-1,0 0 0,1-1 1,-1 1-1,0 0 1,0 0-1,1-1 0,-2 1 1,-3 0 62,0-1 0,1 1 1,-1 0-1,0 1 0,1-1 1,-1 1-1,1 0 0,-1 0 1,1 1-1,-1-1 0,1 1 0,0 0 1,0 0-1,-1 0 0,2 1 1,-1-1-1,0 1 0,0 0 1,-3 4-1,7-7-299,-1 0-1,1 0 1,0 1-333,0-1 332,-1 0 1,1 1-1,0-1 1,0 0 0,0 0-1,0 1 1,0-1-1,0 0 1,0 0 0,-1 1-1,1-1 1,0 0-1,0 0 1,0 1 0,0-1-1,0 0 1,0 0-1,0 1 1,0-1 0,1 0-1,-1 0 1,0 1-1,0-1 1,0 0 0,0 0-1,0 1 1,0-1-1,0 0 1,0 0 0,1 1-1,-1-1 1,0 0-1,1 0-332,-1 1 333,0-1-1,0 0 1,0 0 0,1 0-1,11 4-4661,-10-3 3570,16 3-7160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3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2 164 8953,'0'0'3688,"-1"-6"-2677,1 3-970,0 0 0,-1 0 1,1-1-1,1 1 0,-1 0 1,0 0-1,1 0 0,-1 0 1,1-1-1,0 1 1,0 0-1,0 0 0,1 0 1,-1 1-1,1-1 0,-1 0 1,1 0-1,0 1 0,0-1 1,0 1-1,0 0 1,1-1-1,-1 1 0,4-2 1,6-5 83,2-1 0,-1 2 0,1 0 0,1 1 0,-1 0 0,1 1 0,0 1 0,0 0 0,29-4 0,3 3-67,95 1 1,-121 5-45,13 2-2,0 1 0,0 1-1,-1 2 1,0 1 0,0 2 0,-1 1-1,0 2 1,0 1 0,-2 1 0,45 28-1,-67-37 2,-1 0 0,0 1 0,0 0-1,-1 0 1,0 1 0,0 0 0,0 0 0,-1 0-1,0 1 1,0 0 0,5 11 0,-6-8 31,0 2 1,0-1-1,-1 0 1,-1 1-1,0-1 1,0 1-1,-1 19 1,-1-20 77,0-5-53,1-1 0,-1 1 0,0 0 0,-1 0 0,0-1 0,0 1 0,0-1 0,-1 1 0,0-1 0,0 1 1,-1-1-1,-5 10 0,-15 15 24,-1 0 0,-2-2 1,-1-1-1,-1-1 0,-1-2 1,-2 0-1,0-2 0,-45 24 1,5-14 139,59-29-143,11-3-100,1-1 0,-1 0 0,1 1 1,0-1-1,0 1 0,-1-1 0,1 1 0,0-1 0,0 1 0,-1-1 0,1 1 0,0-1 0,0 1 0,0-1 0,0 1 0,0-1 0,0 1 0,0-1 0,0 1 0,0-1 0,0 1 0,0-1 0,0 1 0,0-1 0,0 1 0,1-1 0,-1 1 0,0-1 1,0 1-1,1-1 0,-1 1 0,0-1 0,0 0 0,1 1 0,-1-1 0,0 1 0,1-1 0,-1 0 0,1 1 0,0 0 0,21 24-582,-17-21 546,12 15 70,0 0 1,-1 2-1,-2 0 0,21 37 0,-34-56-21,63 136 765,-58-122-391,1 0 0,14 23 1,-48-55-2713,0-10-2892,-6-2-1661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4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4656,'0'0'5881,"0"7"-4696,0 19-233,0 16 727,7 63 0,-5-91-1549,1-1-1,0 0 1,0-1 0,2 1-1,-1 0 1,2-1-1,-1 0 1,2 0 0,7 10-1,-12-19-129,0-1 1,0 0-1,1 0 0,-1 1 0,1-1 0,-1-1 0,1 1 1,-1 0-1,1-1 0,0 1 0,0-1 0,0 0 0,0 0 1,0 0-1,0 0 0,5 0 0,4 0-11,1 0-1,23-1 1,-12-1 29,-12 0 3,1 0-1,-1-1 1,1 0-1,15-5 1,-14 3-10,0 0 1,0 2-1,0-1 1,21 1-1,-34 2-10,0 0-1,0 1 1,0-1-1,-1 0 1,1 1 0,0-1-1,-1 0 1,1 1 0,0-1-1,-1 1 1,1-1-1,0 1 1,-1 0 0,1-1-1,-1 1 1,1-1-1,-1 1 1,1 0 0,-1-1-1,0 1 1,1 0-1,-1 0 1,0-1 0,0 1-1,1 0 1,-1 0 0,0 1-1,3 19 98,-3-8-45,1-10-30,-1 0 0,1 0-1,-1 0 1,0 0-1,0 0 1,0 0-1,-1 1 1,1-1-1,-1 0 1,0 0-1,0 0 1,0 0-1,0-1 1,0 1-1,0 0 1,-1 0 0,1-1-1,-1 1 1,0-1-1,0 1 1,0-1-1,0 0 1,-3 3-1,-42 24 106,-53 24 0,-10 6-218,108-58 69,0 0 0,1 0 0,-1 0 1,1 0-1,-1 1 0,1-1 0,-1 1 1,1-1-1,0 1 0,-1-1 0,1 1 1,0 0-1,0-1 0,0 1 0,0 0 1,1 0-1,-1 0 0,1 0 0,-1 0 1,1 0-1,-1 0 0,1 0 0,0 0 1,0 0-1,0 0 0,0 0 0,0 0 1,0 0-1,1 2 0,0 9 10,1 12 6,2 0 0,0 0 0,2-1 0,1 1 0,1-1 0,15 33 0,11 35 102,-11-36-65,-17-41 55,1-1 0,-2 1 0,7 30 0,5 6 262,-5-51-540,6-2 181,-1 0 0,0-1 0,0-1 0,0-1-1,25-10 1,5-1 14,169-45 93,-213 59 100,-3 3-849,0-1 570,0 0 1,0 0 0,0 0-1,0 0 1,0 0-1,0 1 1,0-1-1,0 0 1,0 0-1,0 0 1,0 0-1,0 0 1,0 0 0,0 0-1,0 1 1,0-1-1,0 0 1,0 0-1,0 0 1,0 0-1,0 0 1,0 0-1,0 0 1,2 1-1385,-2-1 1384,0 0 1,0 0-1,0 0 1,0 0-1,0 0 1,0 0 0,1 0-1,-1 0 1,0 0-1,0 0 1,0 0-1,0 0 1,0 0-1,0 13-5352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5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0 4520,'0'0'5593,"-7"22"-4263,-19 70-807,25-89-515,0 1 0,1-1 0,-1 1 1,1 0-1,0-1 0,0 1 0,0 0 0,1-1 0,-1 1 1,1-1-1,0 1 0,0-1 0,0 1 0,0-1 0,0 1 0,1-1 1,0 0-1,0 0 0,0 0 0,3 5 0,0-3-9,0 0 0,1-1 0,-1 1 0,1-1 0,0 0 0,11 5 0,-17-9 1,4 2 55,-1 0-1,0-1 1,1 1 0,-1-1-1,1 0 1,-1 0 0,1 0-1,0-1 1,-1 1 0,1-1-1,0 0 1,0 0 0,-1 0-1,1 0 1,0-1 0,-1 1-1,1-1 1,0 0 0,-1 0-1,1 0 1,-1-1 0,1 1-1,-1-1 1,0 0 0,0 0-1,0 0 1,0 0 0,4-5-1,-2 3 309,-1-1-1,0 0 1,0 0-1,-1 0 1,0-1-1,0 1 1,0-1 0,0 0-1,-1 1 1,0-1-1,0 0 1,-1-1-1,0 1 1,0 0-1,1-12 1,-2 15-184,0-1 1,0 1-1,0 0 1,-1 0-1,1 0 1,-1 0-1,1 0 1,-1 0-1,0 0 1,0 0-1,-1 0 1,1 0-1,-1 0 1,1 0-1,-3-2 1,1 2-143,0 1-1,0 0 1,0-1 0,0 1 0,0 1 0,-1-1 0,1 0-1,-1 1 1,1 0 0,-1 0 0,0 0 0,-6-1 0,4 1-362,-1 0 0,0 0 1,0 1-1,0-1 0,0 2 1,0-1-1,1 1 0,-1 0 1,-9 3-1,9-2-906,1 1 1,-1-1-1,1 1 1,0 1-1,-9 5 1,-19 15-7495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7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0 449 9642,'0'0'4837,"4"-25"-3889,-1 3-757,-3 12-103,1-1-1,1 0 0,0 0 1,0 1-1,1-1 0,1 1 1,-1 0-1,2 0 0,-1 0 1,1 1-1,1 0 0,10-14 1,5-1 146,0 1 0,2 1-1,1 1 1,1 0 0,0 2 0,2 1 0,33-16 0,-36 21-171,1 2 1,0 1-1,0 1 1,1 1-1,0 1 1,0 2-1,1 0 1,52-1-1,-73 6-54,1 0-1,-1 0 1,1 1 0,-1 0-1,1 1 1,-1-1 0,0 1-1,0 0 1,0 1 0,7 3-1,-9-4 11,-1 1 0,0-1 1,0 0-1,0 1 0,0 0 0,0 0 0,-1 0 0,1 0 0,-1 0 0,0 1 1,0-1-1,0 1 0,0-1 0,-1 1 0,1 0 0,-1-1 0,0 1 1,1 6-1,-1 4 75,0-1 0,0 1 0,-2-1 0,1 0 0,-2 1 1,0-1-1,0 0 0,-2 0 0,1 0 0,-2 0 0,1-1 1,-2 0-1,-10 18 0,-9 12 28,-3-2 1,-44 50-1,42-53-55,-66 70 184,58-67 253,-54 73-1,90-111-478,0 0-1,1 0 0,0 0 1,-1 0-1,1 1 0,0-1 0,0 0 1,0 1-1,0-1 0,1 1 1,-1-1-1,1 0 0,-1 1 1,1 0-1,0-1 0,0 1 0,0-1 1,0 1-1,1-1 0,-1 1 1,2 2-1,-1-2-4,1 0 0,-1-1 1,1 1-1,0-1 0,0 1 0,0-1 1,1 0-1,-1 0 0,0 0 0,1 0 0,0 0 1,-1-1-1,1 1 0,0-1 0,4 2 0,10 3-13,0-2 0,0 0-1,1 0 1,0-2 0,-1 0-1,1-1 1,0-1 0,18-2-1,9 1-3797,-22 3-2059,-5 10-2371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8.0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 10402,'0'0'10706,"-30"107"-9778,19-102-928,11-10-1192,0-18-3081,-6-5-4593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8.9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1 210 11058,'0'0'6574,"10"-11"-6418,10-9-6,1 1 1,1 1-1,1 0 0,1 2 0,0 1 0,1 1 0,0 0 0,1 3 0,1 0 0,0 1 1,0 2-1,1 0 0,0 2 0,36-3 0,-55 8-27,0 1-1,-1 0 1,1 0 0,-1 1-1,1 0 1,-1 0 0,1 1 0,-1 0-1,16 6 1,-19-5-4,-1 0 0,1-1-1,-1 1 1,0 1 0,0-1 0,0 1 0,0-1-1,-1 1 1,0 0 0,0 0 0,0 1 0,0-1-1,0 1 1,-1-1 0,0 1 0,0 0 0,2 8-1,2 16 448,-1-1 0,-2 1-1,-1 0 1,-1 0 0,-1 0-1,-6 35 1,-9 36 147,8-63-1062,2 0 1,-1 44-1,6-72-677,1 0 0,0 0 0,1 0-1,0-1 1,0 1 0,6 15 0,5 13-5917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39.3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10906,'0'0'12691,"17"117"-10427,-11-94-744,-6-4-1000,0-10-424,6-5-96,6-4-3296,5-9-2353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41.8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1 215 7633,'0'0'3173,"12"-22"-2409,44-70-143,-51 85-508,0-1-1,1 1 1,0 0-1,0 0 1,0 1-1,1 0 0,0 0 1,1 1-1,-1-1 1,1 1-1,0 1 1,0 0-1,0 0 0,14-4 1,-10 3 79,-10 4-139,1 0 0,-1 1 0,0-1 0,1 0 0,0 1 0,-1-1 0,1 1 0,-1 0 1,1-1-1,5 2 0,-7-1-28,0 0 1,-1 1-1,1-1 1,0 0-1,0 1 1,0-1-1,0 1 1,0-1-1,0 1 1,-1-1-1,1 1 1,0 0-1,0-1 1,-1 1-1,1 0 1,0 0-1,-1 0 1,1-1-1,0 3 1,1 3 136,-1-1 0,0 1 1,0 0-1,0-1 0,-1 1 1,1 0-1,-2 10 0,0 1 354,-1 7-88,-1 1 0,-1-1 0,-1 0 0,-1 0 0,-2 0 0,-12 29 1,10-29-235,1 0 1,1 1-1,1 0 1,1 0-1,1 1 1,-1 35-1,6-55-195,-1 0 0,2 0 0,-1 0 1,1 0-1,0-1 0,0 1 0,1 0 0,-1 0 0,1 0 1,1-1-1,-1 1 0,1-1 0,0 0 0,0 0 0,0 0 0,1 0 1,0 0-1,0-1 0,0 0 0,0 1 0,6 2 0,-8-6-215,1 0-1,0 0 0,-1 0 1,1 0-1,0-1 0,0 0 0,0 1 1,0-1-1,0 0 0,-1 0 1,1 0-1,0-1 0,0 1 0,0-1 1,0 0-1,-1 0 0,1 1 1,0-2-1,-1 1 0,1 0 1,0-1-1,-1 1 0,0-1 0,1 1 1,3-5-1,17-16-4968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5:42.2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13298,'0'0'11779,"6"42"-11331,0-38-224,0-4-1992,0 0-2897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9:22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213 215 1240,'-6'-11'19657,"-16"52"-18518,-7 14-884,2 1 0,3 0 0,2 2 0,3 1 1,2 1-1,3 0 0,-8 79 0,16-68-255,2 1-1,9 116 1,-2-172-14,0-1 1,1-1-1,0 1 1,1 0 0,1-1-1,0 0 1,1-1-1,0 1 1,1-1-1,1 0 1,0-1 0,1 0-1,0-1 1,1 0-1,0 0 1,0-1 0,1-1-1,1 0 1,-1 0-1,2-2 1,-1 1-1,1-2 1,0 1 0,0-2-1,1 0 1,0-1-1,-1 0 1,2-2 0,-1 1-1,28-1 1,-32-2 9,4 1-17,0 0-1,0-2 1,0 1-1,0-2 1,0 0 0,-1-1-1,1-1 1,-1 0 0,27-11-1,-7-3-23,0-1 0,-1-2 1,-1-1-1,-1-2 0,-1-1 0,-1-1 0,-1-1 0,-2-2 1,-1-1-1,-1 0 0,21-38 0,-35 52 24,78-146-183,-75 134 194,-1-1-1,-1 0 1,-2 0-1,6-34 1,-7-2 19,-3-1 1,-3-78 0,-3 95 18,1 37-17,-2 1 0,1-1-1,-2 0 1,1 1 0,-2-1 0,1 1 0,-2 0-1,1 0 1,-2 0 0,1 1 0,-14-19 0,-5-2 60,-1 0 1,-35-31 0,48 52-59,0 0 0,-1 0 0,0 1 0,0 1 0,-1 0 0,0 1 0,-1 1 0,1 0 0,-1 1 0,0 0 0,-1 2 0,1-1 0,-1 2 0,1 0 0,-1 1 0,0 0 0,0 2 0,0 0 0,1 0 0,-1 2 0,1 0 0,-1 0 0,1 2 0,0 0 0,0 0 0,-18 11 0,-5 3-120,-1 2-3,-44 29-1,69-40-266,1 0 0,0 1 0,1 1 0,0 0 0,1 1 0,-17 23 0,7-3-3120,-28 60 0,25-34-1737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9:54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291 231 5873,'0'0'4366,"2"4"-3836,-1-2-311,-1-1-139,0 0 1,0 0-1,1 0 1,-1 0-1,0 0 1,1 0-1,-1 0 1,1 0-1,-1-1 1,1 1-1,-1 0 1,1 0-1,9 5 7049,-8-46-6710,-1 24-400,0 1-1,-2-1 1,-3-27 0,1 34 0,0 0-1,-1 1 0,-1-1 1,1 1-1,-1 0 1,-1 1-1,1-1 0,-1 1 1,-1 0-1,1 0 1,-1 1-1,0 0 0,-9-5 1,12 8-34,0 1 1,0 0 0,-1 1-1,1-1 1,-1 1-1,1 0 1,-1 0 0,0 0-1,1 0 1,-1 1 0,0 0-1,1 0 1,-1 1 0,0-1-1,0 1 1,1 0-1,-1 0 1,1 0 0,-1 1-1,1-1 1,-1 1 0,1 0-1,0 1 1,0-1 0,0 1-1,-5 4 1,2-2-14,0 1 0,0 1-1,1 0 1,0-1 0,0 2 0,0-1 0,1 1 0,0 0 0,0 0 0,1 0 0,0 1-1,-3 11 1,1 5-1,0 0 0,-4 49-1,9-66 26,1-1-1,0 0 0,0 1 1,1-1-1,-1 1 0,2-1 0,-1 0 1,1 1-1,0-1 0,0 0 1,1 0-1,0 0 0,0-1 0,7 11 1,-9-17-36,0 1 0,-1-1 0,1 1 0,0-1 0,0 1 0,-1-1 0,1 1 0,0-1 0,0 0 0,0 0 0,0 1 0,-1-1 0,1 0 0,0 0 0,0 0 0,0 0 0,0 0 0,0 0 0,0 0 0,0 0 0,-1 0 0,1 0 0,0-1 0,0 1 0,0 0 0,0 0 0,0-1 0,0 0 0,22-13-1948,2-13-2128,-1-6-1910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13.6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674 1 3040,'0'0'11307,"-24"19"-9984,-5 6-1107,2 2 0,1 0 0,0 1 0,3 2 0,0 0 0,2 2 0,1 0 0,2 1 0,-18 46 0,27-60-144,-115 240 276,77-156-316,-51 156 1,49-65-57,24-80 11,-4 50 9,21-100-8,2 65 1,8-85 4,-1-25 7,-1-1 0,0 1 0,-2-1 0,-4 24 0,5-8-13,1-33-59,2-21-7056,9 1 2098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17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656 1 1304,'0'0'5157,"-5"25"-2426,0-7-1957,-2 0-1,-17 33 1,15-33-412,1 0 0,-12 37 0,10-23 100,-21 46-1,-7 26 34,-47 131 500,49-89-804,-6 96-46,36-203-131,6-30-3,-1-1-1,0 0 0,-1 0 0,1 0 1,-2 0-1,1 0 0,-6 12 0,6-18-2,0 1 0,1 0 0,-1 0 0,1 0 0,0 0 0,0 0 0,0 0 0,0 0-1,0 0 1,1 0 0,0 0 0,-1 0 0,1 6 0,0-8 0,0 3 7,0-3 2,-4 9 37,4-9-49,0 0 0,-1 0 1,1 0-1,0-1 0,0 1 0,0 0 0,0 0 0,-1 0 0,1-1 0,0 1 0,-1 0 0,1 0 1,-1-1-1,1 1 0,-1 0 0,1-1 0,-1 1 0,1 0 0,-1-1 0,1 1 0,-1-1 0,0 1 1,0-1-1,1 1 0,-1-1 0,-1 1 0,1-1 19,0 3 11,1-1 1,-2 1-1,1-1 0,0 1 0,0 0 1,-1-1-1,1 0 0,-1 1 1,0-1-1,0 0 0,0 0 0,-4 3 1,5-1-31,-4 14-8,4-16-2,0 0 0,0 1 0,0-1 0,0 1 0,0-1 0,1 1 0,-1 0 0,1-1 1,0 1-1,0 2 0,0-4-10,0-25-976,0 15 583,0 23 352,1 1 88,1 1 0,0-1 0,6 21 0,2 0 1,-2 1 0,-1 0 1,-2 0-1,0 52 0,-5-88 1,-35-41 349,30 31-436,-1 0-1,2-1 1,0 1-1,0-1 1,0 0-1,1-1 1,1 1-1,0 0 1,-1-21-1,3 30 88,-2 2-30,0-1 10,1 1 0,-1-1 0,1 1-1,-1 0 1,1 0 0,0 0 0,-1 0 0,1 0 0,0 0-1,0 0 1,0 1 0,-1-1 0,1 0 0,0 0 0,-1 4-1,-20 32-3,13-21 49,-17 31 32,-33 84 0,47-101-82,-2 6-9,-14 29 0,25-59 1,0 0 0,1 0 1,-1 0-1,1 0 0,0 1 0,1-1 0,-2 8 0,2-1-18,-1-19-23,-1-25 31,9-162 9,6 97-24,-10 70 17,9-51 1,-7 52-8,4-49 1,-8 68 1,1 0 1,-1 1 0,2 0 0,-1-1 0,1 1-1,-1 0 1,1-1 0,1 1 0,-1 0 0,1 0-1,0 1 1,0-1 0,0 1 0,6-7 0,-3-23-3705,-5 19-993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25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0 328,'0'0'16212,"42"0"-15388,73 15 38,-107-14-731,1 1 1,-1 0-1,1 0 1,-1 1 0,0 0-1,0 1 1,-1 0 0,1 0-1,-1 0 1,12 10-1,-11-10 262,9 6-997,-31-11-5961,-4-7-4124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35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1 248 960,'3'-1'14606,"6"0"-10934,45-7-2721,76-38 243,-88 30-1066,67-19 0,-14 6-65,-65 18-43,61-12-1,67-16 4,-131 31-20,-22 6-3,-1 0 1,1 0 0,0 1 0,0 0 0,-1 0 0,1 0-1,9 0 1,-12 2 3,-1-1-4,0 0 1,0 0-1,0 0 1,0 0-1,0 0 1,-1 0-1,1 0 1,0-1-1,0 1 1,0 0-1,0 0 1,0-1 0,0 1-1,0-1 1,-1 1-1,1-1 1,0 1-1,0-1 1,-1 1-1,1-1 1,0 0-1,-1 1 1,2-2-1,-1 1 7,0 1 0,3 0-7,-3 0 317,-25-10-14572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40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873 1223 4793,'0'0'2221,"0"-4"-975,0-126 4793,0-7-3464,-2 122-2502,0 1 0,-1 0 0,0 0 1,-1 0-1,-11-26 0,-6-22-34,-28-85 39,14 47-65,24 59-6,7 25-8,-1 0 0,0-1 0,-1 2-1,-10-20 1,1-14-9,9 34-2,4 12 11,1 0 1,-1 0 0,1-1 0,0 1-1,0-1 1,0 1 0,0 0 0,1-1-1,-1-4 1,1 6 1,0 1 0,0-1 0,0 0-1,0 0 1,-1 1 0,1-1 0,-1 0 0,1 1 0,-1-1-1,0 0 1,1 1 0,-1-1 0,0 1 0,0-1 0,-2-2 0,2 4-1,0-1 0,1 0 0,-1 0 0,0-1 0,1 1 0,-1 0 1,0 0-1,1 0 0,0 0 0,-1 0 0,1-1 0,0 1 1,-1 0-1,1 0 0,0-2 0,-12-46-63,0-24 31,6-17 64,5 88-18,-1 1 0,1-1 0,0 1 0,0-1 0,-1 1 0,1 0 0,-1 0 0,1 0 0,-1-1 0,0 2 0,1-1 0,-1 0 0,0 0 0,0 0 0,0 1 0,1-1 0,-1 1 0,0-1 0,0 1 0,-3 0 0,-529-10 1060,498 13-1310,36-3 224,0 0-1,0 0 1,-1 0 0,1 0 0,0 1 0,0-1 0,0 0 0,-1 0-1,1 0 1,0 0 0,0 0 0,0 0 0,0 0 0,-1 1 0,1-1-1,0 0 1,0 0 0,0 0 0,0 0 0,-1 1 0,1-1-1,0 0 1,0 0 0,0 0 0,0 1 0,0-1 0,0 0 0,0 0-1,0 0 1,0 1 0,0-1 0,0 0 0,0 0 0,0 0 0,0 1-1,0-1 1,0 0 0,0 0 0,0 1 0,0-1 0,0 0-1,16 13-186,25 10 178,1-2 1,0-2 0,2-2 0,60 15-1,-73-23 29,-9-2 3,0-1 1,0-2-1,38 4 1,-59-8-4,1 1-1,-1-1 1,0 0 0,1 1 0,-1-1 0,1 1 0,-1-1-1,0 1 1,1-1 0,-1 1 0,0 0 0,0 0 0,0 0-1,0 0 1,0 0 0,0 0 0,0 0 0,0 0 0,0 0 0,0 0-1,0 0 1,-1 1 0,1-1 0,0 0 0,-1 0 0,1 1-1,0 2 1,8 45 325,-6-28-268,28 109-25,5 36-23,-18-23 6,-15-100-14,0 2-2,-1-37-6,-1 0 1,0 1-1,-1-1 1,0 0-1,-1 16 1,-1 2-3,5-13-45,-3-7 517,-16-5-239,-3-1-230,3-1 2,0 1-1,0 1 0,1 0 0,-1 0 1,0 2-1,1 0 0,-1 1 1,-21 8-1,-71 23 1064,91-32-660,15-17-5084,3 0 809,-1-5-3841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58.2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287 1 432,'0'0'13177,"-1"48"-10132,-2-40-2975,1 0 1,1 1-1,-1-1 1,1 1-1,0-1 1,1 1-1,0-1 0,1 1 1,1 9-1,0 14 15,-3 44-26,4 1-1,14 85 1,-12-130-59,-2 0 0,0 33 0,3 76 31,-6 96-15,1-217-19,1 1 1,7 31 0,-4-31 7,-2 0 1,1 33-1,9 134 51,-13 67-15,-2-234-31,-1-1-1,0 0 0,-1 0 1,-10 26-1,-16 36 6,26-70-18,-3 19-1,-5 42-35,6 14-27,6 110 34,0-196 17,31-1-497,246 0 679,-261 2-152,-1 1 0,1 1 1,-1 0-1,0 0 0,21 11 1,-29-12-3,3 1 0,-1 0 0,0 1 0,0 0 0,-1 0 1,11 9-1,-6-2 340,-19-7 139,-1-2-631,-8 4 148,0-2 0,-1 0 0,-22 5 0,13-4 5,-92 9 1212,94-11-1108,1 0 0,-1-1 0,1-2-1,-1 0 1,-22-3 0,-32 1-54,76 1-71,0 0-117,1 0 119,-1-1 0,0 1 0,0 0 0,1-1 0,-1 1 0,0-1 0,1 1 0,-1-1 0,1 1 0,-1-1 0,1 0 0,-1 1 0,1-1 0,-1 0 0,1 1 0,0-1 0,-1 0 0,1 1 0,0-1 0,-1 0 0,1 0 0,0 0 0,-1-3 2,1 1 0,-1-1 0,0 1 0,0 0 0,0-1-1,0 1 1,-1 0 0,1 0 0,-4-6 0,2 6 0,1 0 0,0-1 0,1 1-1,-1-1 1,1 0 0,-1 0 0,1 1 0,0-1 0,1 0 0,-2-5 0,1 1 5,-1 0 1,0 0-1,-1 0 0,0 1 1,0-1-1,-6-10 0,-9-22 5,-20-72-21,1 35 29,34 68-11,-1 0 0,0 0 1,-1 0-1,0 1 0,0-1 0,-9-9 0,9 13-5,1 0-1,0 0 1,1-1-1,-1 1 0,1-1 1,-5-12-1,-4-6 0,10 19-4,0 0-1,0 0 1,0-1 0,1 1-1,0-1 1,0 1-1,0-1 1,0-8 0,1 11 5,-1 0 1,0-1-1,0 1 1,0 0 0,0 0-1,0-1 1,0 1-1,-4-5 1,3 6 1,1-1-1,-1-1 1,1 1 0,-1 0-1,1 0 1,0-1 0,0 1 0,0-6-1,0 4 6,-3-3-8,1-1 1,1 1-1,-1 0 1,1-1-1,1 0 1,-1 1-1,2-1 1,-1 0 0,2-12-1,-1 17 2,0-22-116,1-5-3018,4 16-1618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9:41.6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1 2528,'0'0'13879,"24"39"-12727,61 96-649,-79-124-496,1-1 1,0-1 0,1 1 0,0-1 0,17 15-1,-25-23 1,1-1 0,0 1 0,0 0 0,0 0-1,-1 0 1,1 0 0,0 0 0,-1 0 0,1 0-1,-1 1 1,0-1 0,1 0 0,-1 0-1,0 0 1,1 0 0,-1 1 0,0-1 0,0 0-1,0 0 1,0 0 0,0 1 0,-1-1 0,1 0-1,0 0 1,0 0 0,-1 0 0,1 1 0,-1-1-1,1 0 1,-1 0 0,1 0 0,-1 0 0,0 0-1,1 0 1,-1 0 0,0 0 0,0-1 0,0 1-1,0 0 1,-2 1 0,-43 34 368,42-33-368,-117 93 1160,115-92-1019,5-2-83,0-1-1,0 0 0,-1 1 0,1-1 0,-1 0 0,1 0 0,-1 0 0,1 0 0,-1 0 0,0-1 0,1 1 0,-1 0 0,-3 0 0,4-50-8840,1 21 734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9:44.1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 7209,'0'0'9631,"38"0"-8161,13-1-994,58 1 197,-98 1-641,1 0 0,-1 1 1,0 0-1,-1 1 0,1 0 0,0 0 0,12 7 0,-15-6-21,1 0 0,-1 0-1,0-1 1,1-1 0,-1 1 0,1-1 0,11 0 0,-14-1 15,-1-3-563,-4-12-1345,-3-8-3841,-3 1-3852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9:46.9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0 704,'-2'10'10092,"-3"29"-9906,5 33 162,25-77-880,-22 0 447,-1 0-1,1-1 1,-1 1 0,0 0-1,0-1 1,0 0 0,-1 1-1,0-1 1,0 0 0,-1 1-1,1-1 1,-1 0 0,-1 0-1,0-6 1,1-3 81,0 14 436,-3 1-418,1 1-1,-1-1 1,1 1-1,-1 0 1,1 0 0,0 0-1,-1 0 1,1 0 0,0 0-1,0 1 1,0-1-1,-1 1 1,2-1 0,-1 1-1,0 0 1,0 0 0,0 0-1,1 0 1,-1 0-1,1 0 1,0 0 0,-1 0-1,1 1 1,0-1-1,1 1 1,-1-1 0,0 0-1,0 1 1,0 4 0,-2 9 8,1-1 0,0 0 0,1 25 0,1-39-23,1 0 0,-1-1 0,0 1 0,0 0-1,1-1 1,-1 1 0,0 0 0,1-1 0,-1 1-1,1 0 1,-1-1 0,1 1 0,-1-1 0,1 1 0,-1-1-1,1 1 1,-1-1 0,1 0 0,0 1 0,-1-1-1,1 0 1,0 1 0,-1-1 0,1 0 0,0 0-1,-1 0 1,1 1 0,0-1 0,0 0 0,-1 0 0,1 0-1,0 0 1,0 0 0,-1 0 0,1-1 0,0 1-1,-1 0 1,1 0 0,0 0 0,0-1 0,-1 1 0,1 0-1,-1-1 1,1 1 0,1-1 0,1 0 0,0-1 1,1 1-1,-1 0 1,0-1-1,0 0 1,0 0-1,0 0 0,0 0 1,3-3-1,-1-2 4,1 0 0,-1 0 1,-1 0-1,0-1 0,0 1 0,0-1 0,-1 0 0,0 0 0,0 0 0,-1-1 0,0 1 0,0-15 0,-2 23 80,-9 2 145,7-2-224,1 0 0,-1 0 0,0 0 0,0 1 0,1-1 0,-1 1 0,0-1 0,1 1 0,-1 0 0,1 0 0,-1-1 0,0 1 0,1 0 0,0 0 0,-1 0 0,1 1 0,0-1 1,-1 0-1,1 0 0,0 1 0,0-1 0,0 1 0,0-1 0,0 1 0,1-1 0,-1 1 0,0 0 0,1-1 0,-1 1 0,1 0 0,0 0 0,-1-1 0,1 1 0,0 2 0,-5 39-164,5-42 66,17-12-1190,-11 4 1192,-4 4 118,1 0 0,-1 0-1,1 0 1,-1-1 0,0 1 0,0-1-1,0 0 1,-1 1 0,1-1 0,-1 0 0,0 0-1,0 0 1,0-5 1399,-26 14 947,15 7-2931,2-6-4393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9:48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48 2632,'0'0'9218,"25"0"-8065,-5 0-994,0-1 0,0-1 0,0 0 0,0-2-1,0 0 1,-1-2 0,23-8 0,-37 12-156,1 0 1,-1 0 0,1 1 0,0 0 0,-1 0 0,10 0-1,-14 1 643,-1-5-3091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9:50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 4 1032,'0'-4'9749,"0"13"-9567,-1-5-165,1 0 0,0 1 1,0-1-1,0 0 0,1 1 0,0-1 1,0 0-1,0 0 0,0 1 0,0-1 1,5 7-1,-6-10-26,1 0-1,0 0 1,0 0 0,-1-1-1,1 1 1,0 0 0,0 0-1,0-1 1,0 1 0,0-1-1,0 1 1,0-1 0,0 1-1,0-1 1,0 0 0,0 0-1,0 1 1,0-1 0,0 0-1,0 0 1,0 0 0,0 0-1,1 0 1,-1 0 0,0 0-1,2-1 1,0 1 28,-1-2-19,0 1 0,0-1-1,0 0 1,0 0 0,-1 0 0,1 0 0,0-1 0,-1 1 0,0 0 0,0-1 0,1 1 0,-2-1 0,1 1 0,0-1 0,0 1 0,-1-1-1,1 0 1,-1-4 0,0 7 91,-4-1 120,3 0-183,1 1-1,-1 0 0,0 0 1,1 0-1,-1 0 0,1-1 1,-1 1-1,0 0 0,1 0 0,-1 0 1,0 0-1,1 0 0,-1 1 1,0-1-1,1 0 0,-1 0 0,0 0 1,1 0-1,-1 1 0,0-1 1,1 0-1,-1 1 0,1-1 0,-1 0 1,1 1-1,-1-1 0,1 1 1,-1-1-1,1 1 0,-1-1 0,1 1 1,-1 0-1,-2 3-26,1 1 1,0-1-1,0 0 1,0 1-1,0-1 1,1 1-1,0-1 0,0 1 1,0 0-1,0 0 1,1-1-1,0 8 1,0-11-21,1-1-19,1 0 9,-1 0 0,0 0 0,1 0 1,-1 0-1,0 0 0,1-1 0,-1 1 0,0 0 1,1-1-1,-1 1 0,0-1 0,0 0 0,1 1 0,-1-1 1,0 0-1,0 0 0,0 0 0,0 0 0,0 0 1,0 0-1,1-2 0,9-31-537,-10 29 539,0 4 19,-1-1 1,1 1-1,-1-1 1,0 1-1,1 0 1,-1-1-1,0 1 1,0-1-1,0 1 1,0-1-1,-1 1 1,1-1-1,0 1 1,0 0-1,-2-3 1,2 3 11,-1 1 0,1 0 0,-1 0 0,1 0 0,0 0 0,-1 0 0,1 0 0,-1 0 0,1 0-1,-1 0 1,1 0 0,-1 0 0,1 0 0,-1 0 0,1 0 0,0 0 0,-1 0 0,1 1 0,-1-1 0,1 0 0,0 0 0,-1 1 0,1-1 0,-1 0 0,1 0 0,0 1 0,-1-1 0,1 0-1,0 1 1,-1 0 0,-3 2 20,1 1-1,-1 0 1,1 1-1,0-1 1,0 0-1,0 1 1,-2 6-1,2-3 18,0 0-1,1 1 0,1 0 0,-1 0 0,1-1 0,1 18 1,0-25-64,4-6-156,0 0 120,0 0 1,0 0 0,-1-1 0,0 1 0,0-1 0,0 0 0,-1 0-1,3-8 1,-5-11 475,-1 24-379,1 1 1,0 0-1,0 0 0,0-1 1,-1 1-1,1 0 0,0 0 1,0-1-1,0 1 0,-1 0 1,1 0-1,0 0 0,-1 0 1,1 0-1,0-1 0,0 1 1,-1 0-1,1 0 0,0 0 1,-1 0-1,1 0 0,0 0 1,-1 0-1,1 0 0,0 0 1,-1 0-1,1 0 0,0 0 1,0 0-1,-1 0 0,1 0 1,0 0-1,-1 0 0,1 1 1,0-1-1,0 0 0,-1 0 1,1 1-1,-2 0-12,1 0-1,0 0 1,0 0 0,0 1-1,0-1 1,0 0-1,0 1 1,0-1 0,0 1-1,1-1 1,-1 1 0,1 0-1,-1-1 1,1 1 0,-1 0-1,1-1 1,0 1 0,0 0-1,0-1 1,0 1 0,0 0-1,0-1 1,0 1 0,1 0-1,0 1 1,0-5-51,0 0 0,0-1 0,0 1 1,1 0-1,-1 0 0,0 0 0,1 0 0,0 0 0,0 0 0,-1 1 0,1-1 1,0 0-1,3-1 0,0-2-104,-2 3 141,-1-1 1,0 1 0,1-1-1,-1 0 1,0 0 0,0 0-1,-1 0 1,1 0 0,-1 0-1,0-1 1,1 1 0,-1 0-1,0-7 1345,-32 25-947,-59 27 901,53-22-1075,22-11 1266,9-8-2177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01.6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910 0 5841,'0'0'4231,"1"17"-3312,0-8-727,-1 9 306,2 0 1,0-1 0,1 1-1,0-1 1,9 23 0,-25-53 4239,-25-12-3263,-31-9-1852,50 26 358,-1 1 1,0 1 0,0 0-1,0 2 1,-1 0 0,0 1 0,0 1-1,0 1 1,0 1 0,-36 4-1,40 1 11,0 1 0,0 1-1,1 0 1,0 1-1,0 1 1,0 0 0,1 1-1,-16 14 1,10-9 13,-6 7-2,1 0 0,0 2 1,2 1-1,1 0 1,1 2-1,1 1 0,1 0 1,2 2-1,0 0 0,3 1 1,0 1-1,2 0 1,2 0-1,-13 58 0,-2 49 25,6 1 0,7 1 0,4 152 0,11-239-32,2 1 0,3-1-1,2 0 1,19 65 0,1-27-22,62 136 1,-38-120 15,34 83 35,-58-103 14,-20-122-273,8-53 0,-7 48 167,-7 29 56,0 0-1,-1 0 1,0 0 0,0-1-1,-1-19 1,0 30-4,-1 0 0,0 0 0,0-1 0,0 1 0,1 0 1,-1 0-1,0 0 0,0 0 0,1-1 0,-1 1 0,0 0 0,0 0 0,1 0 0,-1 0 0,0 0 0,1 0 0,-1 0 1,0 0-1,1 0 0,-1 0 0,0 0 0,0 0 0,1 0 0,-1 0 0,0 0 0,1 0 0,-1 0 0,0 0 0,0 0 1,1 0-1,-1 0 0,0 1 0,0-1 0,1 0 0,-1 0 0,0 0 0,0 0 0,1 1 0,-1-1 0,0 0 0,0 0 1,0 1-1,0-1 0,1 0 0,-1 0 0,0 1 0,0-1 0,0 0 0,0 1 0,13 10-3,4 18 48,26 58 0,-12-30-30,-31-56-5,0-1-1,1 0 0,-1 1 0,0-1 0,0 0 0,1 0 1,-1 1-1,1-1 0,-1 0 0,0 0 0,1 1 0,-1-1 1,1 0-1,-1 0 0,0 0 0,1 0 0,-1 1 1,1-1-1,-1 0 0,1 0 0,-1 0 0,0 0 0,1 0 1,-1 0-1,1 0 0,-1-1 0,1 1 0,-1 0 0,1 0 1,-1 0-1,0 0 0,1 0 0,-1-1 0,1 1 0,-1 0 1,0 0-1,1-1 0,-1 1 0,0 0 0,1-1 1,-1 1-1,0 0 0,0-1 0,1 1 0,-1 0 0,0-1 1,0 1-1,1 0 0,-1-1 0,0 1 0,0-1 0,0 1 1,0-1-1,0 1 0,0 0 0,0-1 0,0 1 1,0-1-1,0 1 0,0-1 0,0 1 0,0-1 0,0 1 1,0-1-1,0 0 51,9-34-102,-1 0 0,-2 0 0,4-64 0,-11-113 18,-1 93 155,2 119-62,0-6-288,2-22-1601,2 1-2347,2-9-2616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03.8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1 115 4520,'0'0'4532,"7"-20"-3061,10 9-1194,-1 0 0,1 1 0,1 1 0,-1 1 0,2 0 0,-1 1 0,1 1 0,0 1 0,24-3 0,-6 3 29,-1 1 0,1 2 0,0 1 0,43 6 0,-59-2-190,0 1 1,0 1-1,-1 1 0,1 0 1,-1 2-1,-1 1 1,0 0-1,0 1 0,-1 1 1,25 19-1,-37-24-51,0-1 0,-1 1 0,0 0 0,0 1 0,0-1 0,-1 1 0,1 0 0,4 12 1,21 65 446,-19-50-413,-2 1 104,-1 1 0,-1 0-1,-3 0 1,-1 1 0,-3 69-1,0-67-84,-1-17-85,-2-1 0,0 1 1,-1-1-1,-10 29 0,-3 13-6,-48 140-8,21-78-13,27-60-6,12-42 0,-15 43 0,1 16 0,3-29 2,-12 66 1,-7 24-1,-6-3-17,40-137-14,0 0 0,0 0 0,0 0 0,0 0 1,-1 0-1,1-1 0,-1 1 0,0 0 0,-2 2 0,4-5 23,0 0-1,-1 1 1,1-1-1,0 0 0,-1 0 1,1 0-1,0 0 1,0 0-1,-1 1 1,1-1-1,0 0 1,-1 0-1,1 0 0,0 0 1,-1 0-1,1 0 1,0 0-1,-1 0 1,1 0-1,0 0 1,-1 0-1,1 0 0,0-1 1,0 1-1,-1 0 1,1 0-1,0 0 1,-1 0-1,1 0 1,0-1-1,0 1 0,-1 0 1,1 0-1,-12-22-145,-1-11-112,8 21 212,0-1 0,0 1 1,1-1-1,1 0 0,0 0 0,-1-21 1,4 31 34,0 1 0,0 0 0,0-1 0,0 1 0,-1-1 0,1 1 0,-1 0 0,1-1 0,-1 1 0,0 0 0,-1-4 0,-3 10-361,4 19 226,-3 36 301,-2 0 0,-24 99 1,22-120-118,8-30 10,0-7-31,0-1-1,0 1 1,0-1 0,0 1 0,0-1-1,0 1 1,1-1 0,-1 1 0,0-1-1,0 1 1,-1-1 0,1 1-1,0 0 1,0-1 0,0 1 0,0-1-1,0 0 1,-1 1 0,1-1 0,0 1-1,0-1 1,-1 1 0,1-1 0,0 1-1,-1-1 1,1 0 0,0 1 0,-1-1-1,1 0 1,0 1 0,-1-1 0,0 1-1,0-1 210,-1-2-206,0 1 0,0-1-1,1 0 1,-1 0 0,1 0 0,-1 0-1,1 0 1,0 0 0,0 0-1,-2-4 1,-25-77-26,-16-88 0,32 89-322,11 27-6913,1 36 3802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07.1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4 3344,'0'0'14272,"-37"0"-12881,11 0-1094,22-1-281,-1 0-1,0 0 1,1 1-1,-1 0 0,0 0 1,1 0-1,-1 1 0,0 0 1,1 0-1,-1 0 1,1 0-1,-1 1 0,1-1 1,-1 1-1,1 0 0,0 1 1,0-1-1,0 1 1,0-1-1,1 1 0,-5 5 1,3-1-135,-4 6-31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07.9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2800,'0'0'9426,"43"0"-7450,78 0-243,-106 8-847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28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1 1664,'0'0'11315,"0"21"-10050,-17 296 2418,1 172-3132,12-204-511,41-276-147,22-1 211,1-3-1,-1-2 1,65-6-1,-13 1 27,331 7 1067,-442-9-1248,0-41-4042,0 16-1465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30.1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1 1216,'0'0'4728,"-6"15"2013,5 18-5265,-3-1-1,-6 33 1,4-33-1138,2 1 1,-1 32-1,-13 440 1179,18-467-1494,1 13 116,-3 1 0,-9 56 0,9-85 2,1 0-1,1 0 1,2 26-1,-2-45 3,-1-4-87,-3 0-124,3-43-7403,1 18 1070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43.9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2696,'0'0'9246,"0"20"-7500,0 316 2904,0 170-3983,2-470-656,1 0 0,13 51-1,0 9 56,-7-46-49,3-1-1,1 0 1,3-1 0,2-1 0,41 79 0,-44-83 18,-13-34-31,1 0 0,0 0 0,0 0 0,8 12 0,-3-5 2,-2 0 0,1 0 0,-2 1-1,0 0 1,2 20 0,2 0 0,9 68 19,-19-94-19,1-10-5,0 0 0,0 1 0,-1-1 0,1 0 0,0 1 0,0-1 1,0 0-1,1 1 0,-1-1 0,0 0 0,0 1 0,1-1 0,-1 0 1,1 1-1,-1-1 0,1 0 0,-1 0 0,1 0 0,0 0 1,1 2-1,-1 1-1,-1-3-18,0-7-2385,-1 0 1240,0 0-1,0 0 0,0-1 1,-1 2-1,-4-13 0,6 17 946,-12-36-6484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45.3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3744,'0'0'7273,"1"16"-4966,39 325 2093,-34-268-3822,1 2-167,11 242 37,-5-18-245,-13-105-124,-13-88-69,7 10-12,6 74-784,-1-330-9125,-4 86 3501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0:47.0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346 0 3088,'0'0'3341,"1"17"-2741,10 62 1330,2-1-1,28 87 1,-29-119-1048,8 67 0,-10-49-304,-6-30 252,0 62 0,-4-92-751,0-3-18,-26 12 706,-7-2-756,1 1 0,0 2 0,-40 23 0,30-16-7,-49 29 0,-12 24 27,102-73-56,-1 0 3,0 0-1,0 0 1,0 0-1,0 0 1,0 1 0,0-1-1,1 1 1,-1-1 0,1 1-1,-1 0 1,1-1 0,-1 1-1,1 0 1,0 0 0,0 0-1,0 0 1,0 0 0,-1 3-1,6-3 3,1 0 1,-1-1-1,0 0 0,0 0 0,1 0 0,-1 0 0,0-1 0,1 0 1,5 0-1,4 0 0,1-1 0,-1 0 0,0-1 0,0-1 0,0 0 0,0-1 0,0 0 0,-1-1 0,1-1 0,23-13 0,171-71 340,-144 65-274,-60 24-41,0 0 0,0 1 0,0 0 0,0 0 0,0 0-1,0 0 1,0 0 0,4 2 0,-5-1 1,0-1 0,-1 1 0,1-1 0,0 1 0,0-1 0,0 0 0,0 0-1,0-1 1,0 1 0,0-1 0,0 1 0,0-1 0,3-1 0,6-3 18,-5-13-4,-3 10 6,-1 0 0,0 0 0,0-1 1,-1 1-1,0-1 0,0 1 0,0-17 0,0 6-14,5-43 50,-7 61-118,0-4-3182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1:04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1 324 656,'0'0'7983,"0"5"-5061,0 20-1600,0 32 701,11 88-1,3-39-1686,8 49-161,-20-139-95,-2-13-71,0-1 0,0 1 0,1-1 0,-1 1 0,0-1 0,1 1-1,0-1 1,-1 1 0,1-1 0,0 0 0,0 1 0,1-1 0,0 3 0,0-4 150,4-35-142,29-69 46,19-42-23,-42 118-41,-9 19 0,0 0 0,1 0 0,0 0 0,0 1 0,1 0 0,-1-1 0,12-11 0,-7 12-13,0-1 0,0 0 1,-1-1-1,12-16 1,-18 23 17,38-42-11,-9 10-18,-27 29 20,1-1-1,-1 0 1,0 0 0,-1 0 0,1 0 0,-1-1 0,3-10 0,-3 10 6,29-46-16,-29 48 8,1-1 1,-1 1-1,1 0 0,0 0 0,0 0 1,10-8-1,16-21-26,-19 16 30,1 0 0,0 1 0,1 0 0,30-29 0,-34 38-3,-4 4 3,0-1-1,1 1 0,-1 0 1,1 1-1,0-1 0,7-2 0,-27 12-6351,-9 7-590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1:05.8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 1144,'9'-1'10349,"30"-3"-9075,308 4 3079,-337 1-4161,0 0 0,0 1-1,-1 0 1,15 5 0,-15-4-55,0-1-1,0 0 1,0 0 0,13 1-1,-13 1-104,-13 1-3246,-7 0-2492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03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4079 34 7313,'-10'-11'3862,"-47"-5"3008,-4 10-4562,-61 10-1125,-243 56-71,-23 1-302,284-54-614,-257 24 362,-197 22-406,433-39-132,-228 56 1,-12 3-60,107-27-1,36 15-40,197-54 79,-7 3-27,0 2 0,0 0 0,1 2 0,1 2 1,0 0-1,1 2 0,1 2 0,1 0 0,1 2 0,0 1 0,-26 31 0,37-38 5,1 1 0,1 0-1,0 1 1,2 1 0,0 0-1,1 0 1,0 1 0,2 1-1,-7 22 1,-18 65 0,-5 19 45,30-91-16,-4 14-13,-6 70 0,2-10-1,4-34 17,-13 96 22,-7 130-54,17 262 23,24-433-26,1 4 4,-6-58-42,4-1-1,3 0 1,4 0-1,29 92 1,-36-147-9,19 39 1,-1-2 19,-9-10 38,17 40-8,-30-80 4,0 0 0,1 0 0,-1-1 0,2 0 0,-1 0 0,1 0 0,0-1 0,8 7 0,53 48 2,-54-51-6,1-1 0,0 0 0,0-1 0,1-1 0,0 0 0,0-1 0,0 0 0,1-2 0,0 0 0,18 2 0,16 0-38,99-4-1,-85-2 70,196-10-26,-3 0 30,-18 21 35,-234-11-47,315 3-3,-166-5-10,22 17 29,-126-12-5,86 15 0,-96-12-9,-17-2-36,-1 1 0,31 9-1,-52-13 21,1 0 0,-1 1 0,0-1 0,1 0 0,-1 0-1,0 1 1,0-1 0,0 1 0,0-1 0,0 1 0,0-1-1,-1 1 1,1-1 0,1 4 0,9 35 30,-4-16-10,2 1-9,1 0-1,2 0 1,0-1 0,2-1 0,24 33 0,24 37 9,-47-67-4,2-1 1,1 0-1,23 24 0,-25-33-5,4 6-6,2-1-1,31 23 1,-25-23 12,55 39 64,178 98 0,-212-134-86,1-2-1,1-3 1,0-2-1,1-2 1,87 13-1,-53-27-735,-85-1 710,-2-3-188,-1 0 233,1 0-1,0 1 1,-1-1-1,1 0 1,-1 1-1,0-1 1,0 1-1,0-1 1,0 1-1,0 0 1,-1 0-1,1 0 1,-4-2-1,-6-7 5,-29-35-5,-7-5-2,-56-81-1,13 13-20,-2-3-25,80 102 41,1 0 0,0-1 1,2 0-1,-12-36 0,12 21-108,1 0 0,2-1 1,2 1-1,1-1 0,2-47 0,2 83 63,444 17 1844,-138-16-1290,19 3-358,-318-3-140,0-1 0,0 0 0,0-1 0,-1 1 0,1-1 0,-1-1-1,1 1 1,-1-1 0,0 0 0,0 0 0,0-1 0,0 0 0,-1 0 0,1-1 0,-1 1 0,0-1 0,-1 0 0,1 0 0,-1-1 0,6-8 0,-3 2 7,0 0 0,0-1 0,-1 0 0,-1 0 0,0 0-1,0 0 1,-2-1 0,0 0 0,2-16 0,35-229 46,-17 68-47,2-22 5,3-37-53,-12 89-36,6-148 75,-12 149 11,6 31-11,0 3 16,0-244 7,1 224-37,0 3 12,-12 60 5,13-326 52,-20 377-48,-6-34-1,4 35-4,3 19 12,0 1-1,-1 0 1,0 0 0,-1 0-1,0 0 1,-1 0 0,-9-18-1,-9-10 40,-13-18-24,20 37 3,-1 1 0,-1 1 0,-1 0 0,-22-17 0,8 12-11,-49-26 0,41 25-21,-56-40 224,77 53 58,0 2 0,-31-11 0,14 7 16,17 5-339,-21-8-2303,13 10-5913,13 5-369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08.6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679 34 7313,'10'-11'3862,"47"-5"3008,4 10-4562,61 10-1125,243 56-71,23 1-302,-284-54-614,257 24 362,197 22-406,-433-39-132,228 56 1,12 3-60,-107-27-1,-36 15-40,-197-54 79,7 3-27,0 2 0,0 0 0,-1 2 0,-1 2 1,0 0-1,-1 2 0,-1 2 0,-1 0 0,-1 2 0,0 1 0,26 31 0,-37-38 5,-1 1 0,-1 0-1,0 1 1,-2 1 0,0 0-1,-1 0 1,0 1 0,-2 1-1,7 22 1,18 65 0,5 19 45,-30-91-16,4 14-13,6 70 0,-2-10-1,-4-34 17,13 96 22,7 130-54,-17 262 23,-24-433-26,-1 4 4,6-58-42,-4-1-1,-3 0 1,-4 0-1,-29 92 1,36-147-9,-19 39 1,1-2 19,9-10 38,-17 40-8,30-80 4,0 0 0,-1 0 0,1-1 0,-2 0 0,1 0 0,-1 0 0,0-1 0,-8 7 0,-53 48 2,54-51-6,-1-1 0,0 0 0,0-1 0,-1-1 0,0 0 0,0-1 0,0 0 0,-1-2 0,0 0 0,-18 2 0,-16 0-38,-99-4-1,85-2 70,-196-10-26,3 0 30,18 21 35,234-11-47,-315 3-3,166-5-10,-22 17 29,126-12-5,-86 15 0,96-12-9,17-2-36,1 1 0,-31 9-1,52-13 21,-1 0 0,1 1 0,0-1 0,-1 0 0,1 0-1,0 1 1,0-1 0,0 1 0,0-1 0,0 1 0,0-1-1,1 1 1,-1-1 0,-1 4 0,-9 35 30,4-16-10,-2 1-9,-1 0-1,-2 0 1,0-1 0,-2-1 0,-24 33 0,-24 37 9,47-67-4,-2-1 1,-1 0-1,-23 24 0,25-33-5,-4 6-6,-2-1-1,-31 23 1,25-23 12,-55 39 64,-178 98 0,212-134-86,-1-2-1,-1-3 1,0-2-1,-1-2 1,-87 13-1,53-27-735,85-1 710,2-3-188,1 0 233,-1 0-1,0 1 1,1-1-1,-1 0 1,1 1-1,0-1 1,0 1-1,0-1 1,0 1-1,0 0 1,1 0-1,-1 0 1,4-2-1,6-7 5,29-35-5,7-5-2,56-81-1,-13 13-20,2-3-25,-80 102 41,-1 0 0,0-1 1,-2 0-1,12-36 0,-12 21-108,-1 0 0,-2-1 1,-2 1-1,-1-1 0,-2-47 0,-2 83 63,-444 17 1844,138-16-1290,-19 3-358,318-3-140,0-1 0,0 0 0,0-1 0,1 1 0,-1-1 0,1-1-1,-1 1 1,1-1 0,0 0 0,0 0 0,0-1 0,0 0 0,1 0 0,-1-1 0,1 1 0,0-1 0,1 0 0,-1 0 0,1-1 0,-6-8 0,3 2 7,0 0 0,0-1 0,1 0 0,1 0 0,0 0-1,0 0 1,2-1 0,0 0 0,-2-16 0,-35-229 46,17 68-47,-2-22 5,-3-37-53,12 89-36,-6-148 75,12 149 11,-6 31-11,0 3 16,0-244 7,-1 224-37,0 3 12,12 60 5,-13-326 52,20 377-48,6-34-1,-4 35-4,-3 19 12,0 1-1,1 0 1,0 0 0,1 0-1,0 0 1,1 0 0,9-18-1,9-10 40,13-18-24,-20 37 3,1 1 0,1 1 0,1 0 0,22-17 0,-8 12-11,49-26 0,-41 25-21,56-40 224,-77 53 58,0 2 0,31-11 0,-14 7 16,-17 5-339,21-8-2303,-13 10-5913,-13 5-369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0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99 9209,'0'0'9237,"-8"0"-7271,24-2-1978,-1 0 0,0-1 0,0-1-1,26-8 1,-5 0 49,30-6-20,1 3 0,1 3 0,0 2 0,1 4 1,104 3-1,-149 5-16,0 1 0,0 1 0,0 1 0,43 15 0,-54-16 0,0 2-1,-1-1 0,0 1 1,0 1-1,-1 0 0,0 1 1,0 0-1,0 1 0,-1 0 1,11 13-1,-19-19 11,0 0 1,0 1-1,0-1 1,0 0-1,0 1 1,-1-1-1,0 1 1,1-1-1,-1 1 1,-1 0-1,1-1 1,0 1-1,-1 0 1,0 0-1,0 0 1,0-1-1,-1 1 1,1 0-1,-1 0 1,0-1-1,-1 5 1,0-2 9,0 0 1,-1-1-1,0 1 1,0-1 0,0 0-1,-1 0 1,0 0-1,0 0 1,0-1 0,0 0-1,-1 1 1,-6 4-1,-4 1 23,-1 2-18,-1 0 0,0-2 0,-1 1 1,-27 10-1,-66 29 9,110-47-73,0 0 0,0 0 1,0 0-1,0 0 0,1 0 1,-1 0-1,1 0 0,0 0 1,0 0-1,0 0 0,0 1 1,0-1-1,1 4 1,0 2 38,0 6-4,2-1 0,-1-1 0,2 1 0,0 0 0,0-1-1,13 25 1,10 31 99,-13-34 380,-14-35-20,0-2-472,-1-9-1147,-1 0 0,0 0 1,-1 0-1,0 0 1,-1 0-1,-5-11 0,4 11-1195,-14-29-7620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2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4304,'0'0'6077,"2"6"-5284,18 43 965,-3-4 380,29 52-1,-40-86-1882,-4-6-167,0-1 0,1 0-1,0 1 1,0-1-1,0 0 1,0 0 0,7 6-1,-8-9-84,0 0-1,-1 0 0,1-1 1,0 1-1,-1-1 1,1 1-1,0-1 1,0 0-1,0 1 0,-1-1 1,1 0-1,0 0 1,0 0-1,0-1 0,-1 1 1,1 0-1,0-1 1,0 1-1,0-1 0,-1 1 1,1-1-1,0 0 1,-1 0-1,1 0 1,-1 0-1,3-1 0,41-27 86,-15 10-53,44-21 0,-63 35-38,1 1 1,-1 0-1,1 0 0,0 1 1,0 1-1,1 0 0,22-1 0,-20 3 0,-9-1 5,0 1-1,-1-1 1,1 1-1,0 1 0,9 1 1,-14 1 37,0 0 0,-1 0 0,1 1 0,-1-1 0,0 0 0,0 0 0,0 1 0,-1-1 0,1 0 0,-2 4 0,-26 47 72,20-40-105,1 0 0,0 0-1,1 1 1,-8 25 0,9-16-23,2-1 0,0 1 0,1 30 0,2-41 12,0 0-1,2 0 1,-1 0-1,2 0 0,0 0 1,0 0-1,9 18 1,-9-23-1,1-1-1,0 0 1,1 0 0,7 10 0,-9-17 9,-2 0 131,8-1-164,-1 0 0,0 0 0,1-1 0,-1 0 0,14-6 0,-11 5 37,-1-1-1,1 1 0,13-2 1,56 1 39,-79 4 150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2.5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0 3488,'0'0'7258,"-7"17"-5879,-22 53-451,28-66-899,0-1 0,-1 0 0,1 1 0,0-1 0,0 1 0,1-1 0,-1 1 0,1-1 0,0 1 1,0-1-1,0 1 0,0 0 0,1-1 0,-1 1 0,1-1 0,0 1 0,0-1 0,0 0 0,1 1 0,-1-1 1,1 0-1,0 0 0,0 0 0,0 0 0,0 0 0,0 0 0,0 0 0,1-1 0,0 0 0,5 5 0,-5-5-26,1 0-1,0-1 0,0 1 0,0-1 1,0 0-1,0 0 0,0 0 0,0 0 0,0-1 1,0 1-1,0-1 0,1 0 0,-1-1 0,0 1 1,0-1-1,0 0 0,0 0 0,0 0 0,0 0 1,0-1-1,0 1 0,-1-1 0,6-3 1,-2 0 323,-1 0 0,0 0 1,0-1-1,0 0 1,-1 0-1,0-1 1,0 1-1,0-1 1,-1 0-1,0-1 1,0 1-1,-1 0 1,0-1-1,0 0 1,-1 0-1,0 0 1,0 0-1,0-15 1,-2 21-231,0 0 1,-1 0-1,1 1 0,-1-1 1,0 0-1,0 1 1,1-1-1,-1 1 1,0-1-1,0 1 1,0-1-1,-1 1 1,1-1-1,0 1 0,-1 0 1,1 0-1,0 0 1,-1 0-1,1 0 1,-1 0-1,0 0 1,1 0-1,-1 1 1,0-1-1,1 1 0,-1-1 1,0 1-1,0-1 1,1 1-1,-3 0 1,-10-2-581,0 0 0,-25 1 1,36 1 146,-16 0-3064,5 0-1795,0 0-2411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5.1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13 176 7801,'0'0'3046,"-2"-3"-2746,1 2-227,0 0-1,0 0 0,0 0 1,0-1-1,0 1 0,1 0 1,-1-1-1,0 1 0,1-1 1,-1 1-1,1-1 0,-1 1 0,1-1 1,0 1-1,0-1 0,0 1 1,-1-1-1,1 1 0,1-1 1,-1 1-1,0-1 0,0 0 1,1 1-1,-1-1 0,1 1 1,-1 0-1,1-1 0,-1 1 1,1-1-1,0 1 0,0 0 1,0-1-1,0 1 0,0 0 1,0 0-1,0 0 0,2-2 1,15-11 102,1 1 1,0 0 0,1 2 0,0 0 0,1 1 0,0 1 0,0 1 0,1 1 0,0 1 0,1 1 0,-1 1 0,1 1 0,25-1 0,-34 4 30,0 0 1,0 1-1,0 1 0,0 0 1,27 8-1,-38-9-132,1 1 0,-1-1 0,1 1 0,-1-1 0,0 1 0,0 0 0,0 0 1,0 1-1,0-1 0,0 0 0,-1 1 0,1 0 0,-1 0 0,1 0 0,-1 0 0,0 0 0,0 0 0,-1 0 0,1 1 1,-1-1-1,0 1 0,1-1 0,-1 1 0,-1-1 0,1 1 0,-1 0 0,1-1 0,-1 6 0,-1 7 42,-1 1-1,0-1 0,-1 0 0,-1 0 0,0 0 1,-1 0-1,-1-1 0,0 0 0,-1 0 0,-1-1 1,0 1-1,-1-2 0,-17 21 0,-14 12-81,-3-2 1,-64 52-1,16-14 106,88-79-147,0 0 0,0 1 0,0-1 1,0 1-1,1 0 0,0 0 0,0-1 0,0 1 0,0 1 0,1-1 0,-1 0 0,1 0 0,0 1 0,0-1 0,1 0 0,-1 1 0,1-1 0,0 1 0,0-1 0,1 0 0,-1 1 0,1-1 0,1 5 0,0-1 10,1-1 0,0 0 0,0 0-1,0 0 1,1 0 0,0 0-1,0-1 1,1 0 0,0 0-1,0 0 1,0 0 0,9 6-1,-11-9 23,17 12 277,-13-11-117,-6-7-46,-31-45-7457,15 24-427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6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 1 4913,'0'0'9363,"-4"8"-8460,3-6-925,-19 37 1122,20-38-1045,-1 1-1,0-1 0,1 1 1,-1-1-1,1 1 0,-1-1 1,1 1-1,0-1 1,-1 1-1,1-1 0,0 1 1,0 0-1,0-1 0,0 1 1,0-1-1,1 1 1,-1-1-1,0 1 0,1-1 1,-1 1-1,1-1 0,0 1 1,-1-1-1,1 1 0,0-1 1,0 0-1,0 1 1,0-1-1,1 1 0,11 4-14,0 0-1,1-1 0,-1-1 0,1 0 0,0-1 1,0-1-1,0 0 0,0-1 0,17 0 0,-10 0 9,1 1-1,34 7 1,-56-9-23,0 0 1,1 0-1,-1 0 1,0 0-1,1 0 1,-1 0-1,0 1 1,1-1-1,-1 0 0,0 0 1,1 0-1,-1 0 1,0 1-1,0-1 1,1 0-1,-1 0 1,0 0-1,0 1 1,0-1-1,1 0 0,-1 1 1,0-1-1,0 0 1,0 0-1,0 1 1,1-1-1,-1 0 1,0 1-1,0-1 1,0 0-1,0 1 0,0-1 1,0 0-1,0 1 1,0-1-1,0 0 1,0 1-1,0-1 1,0 0-1,0 1 0,0-1 1,-1 0-1,1 1 1,0-1-1,0 0 1,0 0-1,0 1 1,0-1-1,-1 0 1,1 1-1,0-1 0,0 0 1,-1 0-1,1 0 1,0 1-1,0-1 1,-1 0-1,1 0 1,0 0-1,-1 0 0,1 1 1,-1-1-1,-23 17 343,18-13-333,-52 38 9,-87 82-1,138-116-21,0 0 1,1 0-1,0 0 0,0 1 1,1 0-1,0 0 0,1 1 1,0-1-1,0 1 1,1 0-1,0 0 0,1 0 1,0 0-1,1 0 0,0 0 1,0 1-1,1-1 0,2 15 1,1-2 33,1 0 1,1-1-1,0 0 1,2 0 0,1 0-1,1-1 1,14 26-1,-8-26 9,-12-18-43,-1 0 0,1 0 0,-1 1 0,0-1 0,0 0 0,0 1 0,0-1 0,-1 1-1,3 6 1,-4-9-16,7-3-24,-1 1 0,1-1 0,0 0 0,0-1 0,-1 1 0,1-1 0,-1 0 0,0-1 0,9-6 0,16-8-33,-16 10 52,-8 4 3,0 1-1,0-1 1,1 1 0,-1 0-1,1 1 1,0 0-1,0 0 1,0 1 0,12-1-1,-18-3-1195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6.5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 7433,'0'0'4409,"-2"14"-2881,-1 6-1006,1-2-33,0 1 1,1 19-1,1-36-477,1 0 0,-1 0 0,0 0 0,1 1 0,-1-1 0,1 0 0,0 0 0,0 0 0,0 0 0,0 0 0,0 0 0,0-1 0,0 1 0,1 0 0,-1-1 0,1 1 0,-1 0 0,1-1 0,-1 0 0,1 1 0,0-1 0,0 0 0,0 0 0,0 0 0,0 0 0,0 0 0,0 0 0,0-1 0,0 1 0,0-1 0,0 1 0,0-1 0,1 0 0,-1 0 0,0 0 0,3 0 0,1 0 6,-1 0 1,1-1 0,-1 1 0,1-1-1,-1 0 1,1 0 0,-1-1-1,0 0 1,1 0 0,-1 0 0,0 0-1,0-1 1,7-5 0,-7 3 274,-1 0 0,0 0 0,0 0 0,0-1 0,4-8 0,-7 12-121,0 0 0,0 0-1,0 0 1,-1-1 0,1 1 0,-1 0 0,1 0 0,-1-1-1,0-2 1,0 4-87,0 0 0,0 0 0,0 1 0,0-1 0,-1 0 0,1 0 0,0 1 0,0-1 0,-1 0 0,1 0 0,-1 1 0,1-1-1,-1 0 1,1 1 0,-1-1 0,1 0 0,-1 1 0,0-1 0,1 1 0,-1-1 0,0 1 0,1-1 0,-1 1 0,0 0 0,-1-1 0,-6-2-134,1 1 1,-1 0-1,0 0 1,0 1-1,-1 0 1,1 1 0,-16 0-1,16 1-1169,-1 0 1,1 1-1,-1 0 0,-10 3 1,-14 9-6577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8.5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0 309 9418,'0'0'5641,"3"-16"-5014,9-52-43,-10 60-505,2 0 0,-1 0 1,1 1-1,0-1 0,0 1 1,1 0-1,0 0 0,0 0 0,0 1 1,1 0-1,0 0 0,1 0 1,-1 1-1,1 0 0,9-5 1,-8 4-9,11-7 0,1 1 1,0 1-1,1 1 1,0 0-1,1 2 1,0 1-1,0 0 1,25-3-1,6 1 86,-1 3 0,77 1 0,-122 5-111,1 1 0,-1-1 0,0 1 0,1 1 0,-1-1 0,0 1 0,0 0 0,0 1 0,0 0 0,-1 0 0,1 0 0,10 8 0,-13-8 21,0 1 1,0-1 0,-1 1 0,1-1-1,-1 1 1,0 0 0,0 1-1,-1-1 1,1 0 0,-1 1 0,0-1-1,0 1 1,-1 0 0,1 0-1,-1 0 1,0-1 0,0 1 0,0 0-1,-1 9 1,0-5-7,-1-1 0,0 1 0,0-1 0,-1 0 0,0 1 0,-1-1 0,1 0 0,-2 0 0,1-1 0,-1 1 0,0-1 0,0 0 0,-1 0 0,0 0 0,-1 0 0,-9 9 0,-11 13-22,-1-1 0,-1-1-1,-1-1 1,-2-1 0,-62 37-1,93-61-51,-1 0-1,1-1 1,-1 1-1,0 0 1,1 0-1,0-1 1,-1 1-1,1 0 0,-1 0 1,1 0-1,0 0 1,0 0-1,-1 0 1,1 0-1,0-1 1,0 1-1,0 0 1,0 0-1,0 0 0,0 0 1,0 0-1,1 0 1,-1 0-1,0 0 1,0 0-1,1 0 1,-1-1-1,0 1 1,1 0-1,-1 0 1,1 0-1,-1-1 0,2 2 1,-2-1 5,86 133 224,13 14 1016,-141-190-8602,18 19 952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9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4352,'0'0'6349,"0"14"-4933,0 106 2421,0-114-3616,1 1-1,-1-1 1,1 1 0,1-1 0,-1 1 0,1-1 0,0 0 0,4 8 0,-5-12-210,0-1 0,-1 1 0,1-1 0,0 0 0,0 1 0,0-1 1,0 0-1,0 0 0,0 0 0,0 1 0,0-1 0,1 0 0,-1-1 0,0 1 1,1 0-1,-1 0 0,0 0 0,1-1 0,-1 1 0,1-1 0,-1 1 0,1-1 0,-1 0 1,1 1-1,0-1 0,-1 0 0,1 0 0,-1 0 0,1 0 0,0-1 0,-1 1 1,1 0-1,-1-1 0,1 1 0,-1-1 0,1 1 0,-1-1 0,1 1 0,-1-1 1,2-1-1,12-8 31,0-1 0,-1-1 1,-1 0-1,20-21 1,-17 16-25,0 0 1,20-13 0,-20 19-16,1 0 1,0 2-1,0 0 0,0 1 1,1 1-1,28-7 1,-46 14 6,0 0 1,1-1-1,-1 1 1,0 0-1,1 0 1,-1 0-1,0 0 1,1 0-1,-1 0 1,0 0-1,1 0 1,-1 0-1,0 0 0,1 0 1,-1 0-1,1 0 1,-1 0-1,0 0 1,1 0-1,-1 0 1,0 0-1,1 0 1,-1 0-1,0 1 1,0-1-1,1 0 1,-1 0-1,0 0 1,1 1-1,-1-1 1,0 0-1,0 0 1,1 1-1,-1-1 1,0 0-1,0 0 1,1 1-1,-5 15 302,-18 25 119,17-32-329,-28 39 185,27-41-241,-1 2 1,2-1 0,-1 0-1,1 1 1,0 0 0,1 1 0,0-1-1,1 1 1,-5 19 0,7-20-43,0 1 0,1-1 0,0 1 1,1-1-1,0 1 0,0-1 0,1 1 1,0-1-1,1 0 0,0 0 0,0 0 0,1 0 1,0-1-1,1 1 0,0-1 0,7 9 1,107 173 483,-115-182-339,-3-7-148,-1 0 0,1 0 0,-1 0-1,1 1 1,-1-1 0,1 0 0,0 0 0,0 0-1,-1 0 1,1 0 0,0 0 0,0 0-1,0 0 1,0 0 0,0-1 0,0 1 0,0 0-1,0-1 1,1 1 0,-1-1 0,0 1-1,0-1 1,1 1 0,-1-1 0,0 0-1,0 1 1,1-1 0,-1 0 0,0 0 0,1 0-1,-1 0 1,0 0 0,1-1 0,-1 1-1,0 0 1,0-1 0,1 1 0,-1-1-1,0 1 1,2-2 0,16-7-14,-1 0-1,26-19 1,21-11 29,25-6 8,-82 44-694,-13 7-2194,-1 0 324,-3 8-3629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2:59.9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23 7177,'0'0'1851,"0"18"-216,-4 55 113,4-70-1691,0 0 0,0 1 0,0-1 0,0 1 0,0-1 0,1 0 0,0 1 0,-1-1 0,1 0 0,1 1 0,-1-1 0,0 0 0,1 0 0,-1 0 0,1 0 0,0 0 0,0 0 0,0-1 0,1 1 0,-1-1 0,0 1 0,1-1 0,0 0 0,-1 0 0,1 0 0,0 0 0,0-1 0,0 1 0,1-1 0,-1 0 0,0 1 0,6 0 0,-4-1-39,0 0-1,1-1 1,-1 1-1,1-1 1,-1 0-1,1-1 1,-1 1 0,0-1-1,1 0 1,-1-1-1,0 1 1,0-1-1,0 0 1,0 0 0,0 0-1,0-1 1,8-6-1,-6 4 314,-1 0-1,0-1 1,0 0 0,0-1-1,-1 1 1,0-1-1,0 0 1,0 0-1,-1 0 1,0-1 0,-1 0-1,0 0 1,0 0-1,0 0 1,-1 0 0,-1 0-1,2-15 1,-3 22-234,0-1 0,-1 0 0,1 1 0,-1-1 0,1 1 0,-1-1 0,1 1 0,-1 0 0,0-1 0,0 1 0,0 0 0,0-1 0,0 1 0,0 0 0,0 0 0,0 0 0,-1 0 0,1 0 0,0 0 0,-1 0 0,1 0 0,-1 1 0,1-1 0,0 0 0,-1 1 1,0-1-1,1 1 0,-1 0 0,1 0 0,-4-1 0,-7-1 43,0 1 0,-24 0 1,28 2-135,2-1-125,0 0 0,0 0 0,0 1 0,0 0 0,1 0 0,-1 1 0,-10 3 0,-19 16-3666,11-3-2478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02.4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47 9842,'0'0'1349,"17"-1"-605,191-25 3291,-112 15-2593,177 3-1,-222 8-1299,-23 1-64,-1 2 0,0 0 0,1 2 0,-2 1 0,1 1 0,-1 1 0,0 2 0,0 0 0,33 20 0,-32-14-24,-1 0 0,0 2 1,-2 1-1,0 1 1,-1 1-1,-1 1 0,-1 0 1,21 30-1,-29-30 51,-1-1 0,-1 1 0,-1 1 0,-1 0-1,-1 0 1,-1 1 0,-1 0 0,-1 0 0,-1 1 0,-1-1 0,-1 1 0,-2 0 0,0-1-1,-5 33 1,2-39-51,-1 0 0,-1 0-1,0 0 1,-1-1-1,-13 26 1,-3-1 137,-28 38 0,33-57-168,-1-1 0,-1 0 0,0-2 0,-2 0 1,-26 19-1,-4-1 55,-66 37 1,-95 35 93,46-25-128,52-31 8,81-40-48,0 1 0,1 2 0,-57 38 0,84-50-18,0 0 0,1 0 0,0 0-1,0 0 1,0 1 0,0 0 0,1-1-1,0 1 1,0 1 0,0-1 0,1 0 0,0 1-1,0-1 1,1 1 0,0-1 0,-1 10-1,1-1 45,1-1 0,0 1 0,1 0 0,1-1 0,0 1 0,7 22 0,3 0 193,-6-22-34,-1 0 0,-1 0 0,0 0 0,-1 1 0,1 26 0,-12-50-1282,-46-60-5361,25 26 205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03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1 5265,'0'0'5378,"-6"12"-3551,-6 7-680,0 0 0,-30 31-1,26-32-750,1 2 0,-16 24 0,25-34-360,0-1 1,1 1 0,0 0 0,1 1 0,0-1-1,1 1 1,0 0 0,1 0 0,0 0-1,0 0 1,1 15 0,1-24-39,0-1 0,0 1 0,0-1 0,1 1 0,-1-1 0,1 1 0,-1-1 0,1 1 0,-1-1 0,1 0 0,0 1 0,0-1 0,-1 0 0,1 1 0,0-1 0,0 0 0,0 0 0,1 0 0,1 1 0,0 1-2,1-1-1,0 0 1,0 0 0,0 0-1,0 0 1,8 2-1,0-1 3,1-1 0,0 0-1,23 0 1,-27-2 14,0 0-1,0-1 1,0 0 0,0-1 0,0 0-1,0 0 1,0-1 0,-1 0 0,1-1-1,-1 1 1,0-2 0,0 1 0,0-1-1,-1 0 1,13-12 0,5-2-4688,-12 15-950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04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392 2 5577,'0'0'5016,"5"-1"-4640,8 1 112,0 0 0,0 1 0,0 0 0,0 1 0,22 6 0,27 4 630,-27-8-629,-1 3 0,0 0-1,0 2 1,58 25 0,-85-31-448,0 1 0,0 0 0,0 0-1,-1 1 1,1-1 0,-1 2 0,-1-1 0,1 0 0,-1 1 0,1 0 0,-2 1-1,1-1 1,-1 1 0,0 0 0,0 0 0,-1 0 0,0 0 0,2 8 0,0 2 34,-1 0 0,-1 1 1,-1-1-1,0 1 1,-2-1-1,0 1 0,-2 19 1,0-28-30,1 0 0,-2-1 0,1 1 0,-1-1 0,0 0 1,-1 0-1,0 0 0,0 0 0,-1 0 0,0-1 0,0 0 1,-1 0-1,0 0 0,0-1 0,-7 6 0,-14 10 80,-1 0-1,-44 24 1,52-33-116,-168 85 12,70-39-20,75-39 5,-58 19 0,-17 8 3,107-42-32,1 1 1,-1 0-1,1 1 1,0 0-1,-17 16 0,23-19 14,1-1-1,-1 1 1,1 0 0,0 1-1,0-1 1,1 0-1,-1 1 1,1 0-1,0-1 1,0 1-1,1 0 1,0 0-1,-1 0 1,2 0 0,-1 0-1,0 7 1,1 39-19,2 0 1,10 52 0,16 50 50,-13-36 1,-11-98-14,-1 1 0,0 25-1,-3-45-14,0 0-1,0 1 1,0-1 0,0 0-1,0 1 1,0-1-1,0 1 1,0-1-1,1 0 1,-1 1 0,0-1-1,0 0 1,0 0-1,0 1 1,1-1-1,-1 0 1,0 1-1,0-1 1,0 0 0,1 0-1,-1 1 1,0-1-1,1 0 1,-1 0-1,0 0 1,0 0 0,1 1-1,-1-1 1,0 0-1,1 0 1,-1 0-1,0 0 1,1 0 0,-1 0-1,0 0 1,1 0-1,-1 0 1,1 0-1,-1 0 1,0 0-1,1 0 1,-1 0 0,0 0-1,1 0 1,-1 0-1,0 0 1,1-1-1,-1 1 1,0 0 0,0 0-1,1 0 1,-1 0-1,0-1 1,1 1-1,-1 0 1,0 0 0,0-1-1,0 1 1,1 0-1,-1-1 1,24-18-118,-19 15 145,32-25-50,66-39-1,-86 58 129,1 1-1,1 1 1,-1 0-1,1 2 0,0 0 1,31-5-1,-31 10 219,-19 1-383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05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35 8753,'0'0'5037,"-17"17"-3856,-56 58-597,68-68-506,0 0 1,0 0-1,0 0 0,1 1 1,0 0-1,1 0 1,0 0-1,0 0 0,1 0 1,0 1-1,0-1 0,1 1 1,0-1-1,1 1 0,-1 0 1,3 14-1,-2-4 214,0-2-17,0-3-34,0 1-1,0-1 0,2 0 1,5 27-1,-6-37-218,1 1 0,0 0-1,0-1 1,1 1 0,-1-1 0,1 0 0,0 0-1,0 0 1,0 0 0,1-1 0,-1 1-1,1-1 1,0 0 0,0 0 0,0 0-1,0 0 1,9 3 0,-7-3-17,1 0-1,0 0 1,0-1-1,0 0 1,0-1 0,0 1-1,0-1 1,0-1-1,0 1 1,1-1-1,-1-1 1,0 1 0,0-1-1,0 0 1,0-1-1,0 0 1,0 0 0,0 0-1,0-1 1,-1 0-1,1 0 1,-1-1 0,0 0-1,0 0 1,0 0-1,8-9 1,3-3 121,-1-1 1,-1-1-1,0 0 1,-2-1-1,0-1 1,20-41-1,-26 46 165,-1 1 0,-1-2-1,0 1 1,-1-1 0,5-30-1,-8 41-172,-1-1 0,1 1 0,-1-1 0,0 1 0,-1-1 0,1 1 0,-1-1 0,0 1 0,0-1 0,-1 1 0,0 0 1,0 0-1,0-1 0,0 1 0,-1 1 0,0-1 0,0 0 0,0 1 0,-1-1 0,-4-4 0,0 3-9,0 1-1,0 0 1,-1 0 0,1 1 0,-1-1 0,0 2 0,0 0 0,0 0-1,-1 0 1,1 1 0,-1 1 0,0-1 0,1 2 0,-1-1-1,0 1 1,-13 2 0,12 0-303,0 0 0,-1 0 0,2 1-1,-1 0 1,0 1 0,-10 5 0,13-5-600,1 1 0,-1-1 0,1 1 0,0 1 0,0-1 0,1 1 1,-12 13-1,-1 7-5191,4-3-2434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07.4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0 240 9025,'0'0'2553,"7"-17"-1949,27-56-161,-30 66-372,0 1 0,1 0 0,-1 0 0,1 0 1,1 1-1,-1 0 0,1 0 0,0 0 0,0 0 1,0 1-1,1 0 0,0 0 0,0 1 0,8-3 1,1-2 65,14-4 82,0 1-1,0 1 1,1 1-1,1 2 1,0 1-1,-1 2 1,1 1-1,1 1 1,-1 2-1,39 4 1,-61-3-159,0 1-1,-1 1 1,1-1 0,0 1 0,-1 1 0,0 0 0,0 0 0,0 1 0,0 0-1,-1 0 1,0 1 0,0 0 0,9 10 0,-5-4 45,0 0 1,-2 1 0,1 0-1,-2 1 1,0 0-1,14 31 1,-17-29 24,-1 1 0,0 0 0,-2 0 0,0 1 1,0-1-1,-2 0 0,0 1 0,-2 0 0,-1 18 0,0-26-47,0 0 0,0 0 0,-1 0 0,0 0 1,-1-1-1,0 1 0,-1-1 0,1 0 0,-2-1 0,1 1 0,-11 11 0,-9 9 159,-47 43-1,56-59-210,-1 0 0,-1-1 0,0-1 0,-1-1 1,0-1-1,-1 0 0,-20 6 0,13-5-21,26-9-14,1-1 1,-1 0-1,0 1 0,0-1 1,1 0-1,-1 1 1,1-1-1,-1 1 1,0-1-1,1 1 1,-1-1-1,1 1 0,-1-1 1,1 1-1,0 0 1,-1-1-1,1 1 1,-1 0-1,1-1 1,0 1-1,0 0 0,-1-1 1,1 1-1,0 0 1,0 0-1,0 0 1,6 23-216,25 18-147,-29-39 360,9 10 118,-2-4 112,-1 1 0,-1-1 0,1 2 0,6 12 0,-14-19-230,-8-8-1098,-32-34-6848,17 19 1171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08.2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 4032,'0'0'6938,"-4"0"-5811,4 0-1039,-1 0 1,0 0 0,0 0-1,1 0 1,-1 0 0,0 0 0,0 0-1,1 0 1,-1 0 0,0 1-1,1-1 1,-1 0 0,0 0-1,1 1 1,-1-1 0,0 1-1,1-1 1,-1 0 0,1 1 0,-1-1-1,0 1 1,1-1 0,-1 1-1,1 0 1,0-1 0,-1 1-1,1-1 1,-1 2 0,-1 25 2326,2-21-2455,0-5 51,0 0-1,1 0 1,-1 1 0,1-1-1,-1 0 1,1 0-1,0 1 1,-1-1-1,1 0 1,0 0 0,0 0-1,0 0 1,0 0-1,0 0 1,0 0-1,0 0 1,0-1-1,0 1 1,1 0 0,-1-1-1,0 1 1,0-1-1,1 1 1,-1-1-1,2 1 1,42 10 48,-37-10-35,14 2 10,0-1 1,1-1 0,32-2 0,-39-1-23,0 1 0,-1 1 0,1 1 0,0 0 0,0 1-1,0 0 1,-1 1 0,31 11 0,-45-13 12,1 0-1,0 0 1,-1 0-1,1 0 0,-1 0 1,0 0-1,1 0 1,-1 0-1,0 1 1,0-1-1,1 1 0,-1-1 1,0 1-1,0-1 1,-1 1-1,1 0 1,0-1-1,-1 1 0,1 0 1,0-1-1,-1 1 1,0 0-1,0 0 1,1 0-1,-1-1 0,0 1 1,0 0-1,-1 3 1,1-2 52,-1 1 0,0-1 0,0 0 1,0 1-1,0-1 0,0 0 0,-1 0 0,0 0 1,1 0-1,-1 0 0,0 0 0,0 0 0,-5 4 1,-188 153 281,182-150-357,-4 1 3,2 1-1,-21 20 0,34-30-13,1 0-1,0 0 1,-1 1-1,1-1 1,0 0-1,0 1 1,0-1-1,1 1 1,-1-1-1,0 1 1,1-1-1,0 1 1,-1 3 0,3 38-20,-1-22 41,-1-1 119,1 0 1,2 1-1,0-1 1,1 0-1,1 0 1,1-1-1,1 1 1,1-1 0,0-1-1,22 37 1,-29-55-127,0 0 1,0 0 0,0 0 0,0 0-1,0 0 1,0 0 0,0 0-1,0 0 1,0 0 0,0 0 0,0-1-1,1 1 1,-1 0 0,0-1 0,0 1-1,1-1 1,-1 1 0,1-1 0,-1 0-1,0 0 1,1 1 0,-1-1-1,1 0 1,-1 0 0,0 0 0,1-1-1,-1 1 1,1 0 0,-1 0 0,0-1-1,1 1 1,-1-1 0,2 0-1,6-3 38,0-1-1,0 0 1,-1-1-1,9-6 1,17-10 23,-18 15-377,0 1 0,21-4-1,-33 9-217,0 0 0,0 1 0,0-1 0,0 1 0,0 0-1,0 0 1,0 0 0,-1 1 0,1-1 0,0 1 0,0 0-1,0 0 1,0 0 0,-1 1 0,8 3 0,4 9-3934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08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31 6673,'0'0'3001,"-4"18"-1245,-12 58-384,15-74-1342,0 1-1,1 0 1,-1-1-1,1 1 1,-1 0-1,1 0 1,0 0 0,0-1-1,0 1 1,1 0-1,-1 0 1,1-1-1,0 1 1,-1 0 0,1-1-1,0 1 1,0 0-1,1-1 1,-1 0-1,1 1 1,-1-1 0,1 0-1,0 1 1,-1-1-1,1 0 1,0 0-1,0-1 1,1 1 0,-1 0-1,0-1 1,5 3-1,0-2-23,1 1 0,0-1 0,0-1 0,0 0 0,0 0 0,0 0 0,0-1 0,12-1 0,-13-1 16,-1 1-1,0-1 1,1 0 0,-1 0-1,0-1 1,0 0 0,0 0 0,0 0-1,-1-1 1,1 0 0,-1 0-1,0 0 1,0 0 0,5-7-1,-5 5 236,0 0 0,0 0-1,0 0 1,-1 0 0,0-1 0,0 0-1,-1 1 1,1-1 0,-1-1-1,-1 1 1,0 0 0,2-10-1,-4 15-148,1 0 0,-1 0 0,0-1 0,0 1-1,0 0 1,-1 0 0,1 0 0,0-1 0,-1 1-1,1 0 1,-1 0 0,0 0 0,0 0 0,0 0-1,0 0 1,0 0 0,0 0 0,-1 0 0,1 1-1,0-1 1,-1 0 0,0 1 0,1-1-1,-1 1 1,0 0 0,0-1 0,1 1 0,-1 0-1,0 0 1,0 0 0,0 1 0,-1-1 0,-1 0-1,-8-2-10,1 1 0,-1 1 0,0 0 0,0 0 0,-12 2 0,8-1 11,10 0-224,0 0-1,0 1 1,0-1 0,0 1 0,0 1 0,0-1 0,0 1 0,1 0-1,-1 0 1,0 1 0,1 0 0,-8 5 0,7-4-989,1 1 0,-1 0 0,1 0 0,0 0 0,0 1 0,-4 7 0,-5 6-5428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0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207 278 8089,'0'0'7013,"-16"-2"-5625,-49-7-242,62 8-1055,0 1 0,1-1-1,-1 0 1,1 0-1,-1 0 1,1 0 0,-1 0-1,1 0 1,0-1 0,-1 1-1,1-1 1,0 0 0,0 1-1,0-1 1,0 0-1,0 0 1,1-1 0,-1 1-1,-1-3 1,-5-5 173,-2-2-52,0-1 0,0 0-1,-14-27 1,21 34-194,0 1 0,1-1 1,0 0-1,0 0 0,0 0 1,1 0-1,0 0 0,0-1 0,0 1 1,1 0-1,0 0 0,1-1 1,0-8-1,0 13-28,0 1 1,1-1-1,-1 0 0,0 1 1,0-1-1,1 1 0,-1-1 1,1 1-1,-1 0 1,1-1-1,0 1 0,-1 0 1,1 0-1,0 0 0,0 0 1,0 1-1,3-2 0,36-11-37,-1 7 36,1 1 0,-1 2 1,1 2-1,49 4 0,-70-1 11,-1 1 1,1 1-1,-1 0 0,0 1 0,0 2 0,20 8 0,-4 1-1,-1 2 1,38 26-1,-55-30-4,-1 0 0,0 1 0,-1 0 0,-1 1 0,0 1 0,-2 0 0,0 1 0,0 0 0,-2 1 0,0 0 0,-1 1 0,6 22 0,-13-34 11,0-1 0,0 1 1,-1-1-1,0 1 0,-1-1 1,1 1-1,-1 0 0,-1-1 1,0 1-1,0-1 0,0 1 0,-1-1 1,0 1-1,-1-1 0,1 0 1,-1 0-1,-1 0 0,1 0 1,-1-1-1,-1 0 0,1 1 1,-6 5-1,-5 4 29,0-1 0,-1 0 0,-1-1 0,0-1 0,-35 21 0,-102 41 67,142-70-107,-1 0 15,1 1 0,0 0 0,0 0 0,-13 11 0,24-14-35,1-1 0,-1 1 0,1-1 0,0 1 0,0 0 0,0-1 0,0 1 1,0 0-1,1-1 0,-1 1 0,1 0 0,0-1 0,0 1 0,2 3 0,13 21 21,2-1 0,33 37 0,-37-46 8,9 24 500,-22-40-390,-4-2-642,0 0 107,-1 0-1,1-1 1,0 1-1,0-1 1,0 1-1,1-1 1,-1 0-1,0 0 1,1 0-1,-3-3 1,-2-1-1296,-16-12-3326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1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172 0 5089,'0'0'9285,"0"1"-9195,0-1 0,0 1 0,0-1 0,-1 1 0,1-1 0,0 1 0,0-1 0,0 1 0,0-1 0,0 0 0,0 1 1,0-1-1,0 1 0,0-1 0,0 1 0,0-1 0,0 1 0,1-1 0,-1 1 0,0-1 0,0 1 0,0-1 1,1 0-1,-1 1 0,9 4-67,0 0 1,0-1 0,1 0 0,-1-1-1,1 0 1,0 0 0,0-1 0,0-1-1,0 1 1,13-1 0,24 5 29,-31-3-47,0 1 1,0 0-1,22 10 0,-32-11 10,0-1 1,-1 2 0,1-1-1,0 1 1,-1-1 0,0 1-1,0 1 1,0-1-1,0 1 1,-1 0 0,6 7-1,-9-10 10,0 0 0,0 0 0,-1 0-1,1 0 1,0 0 0,-1 0 0,1 0-1,-1 0 1,0 0 0,0 0 0,1 0-1,-1 0 1,-1 0 0,1 1 0,0-1-1,0 0 1,-1 0 0,0 0 0,1 0-1,-1 0 1,0 0 0,0 0 0,0 0-1,0-1 1,0 1 0,0 0 0,-3 2-1,-3 5 119,-2 0 0,1-1-1,-18 14 1,10-10-126,-28 22 25,-2-1 1,-52 26-1,38-22-17,34-21-10,0-1 0,-1-2 0,-31 12 0,55-23-13,1-1 0,0 0 0,0 0 1,0 1-1,0 0 0,0-1 0,0 1 1,0 0-1,0 0 0,1 0 0,-1 0 0,1 0 1,-1 0-1,1 0 0,0 1 0,0-1 0,0 0 1,0 1-1,0-1 0,1 1 0,-1-1 0,1 1 1,-1-1-1,1 1 0,0-1 0,0 1 0,0 0 1,1-1-1,-1 1 0,0-1 0,1 1 1,0-1-1,0 1 0,-1-1 0,3 3 0,44 106 232,-28-70-111,-12-25-100,70 146 72,-74-153-84,-3-7-7,0-1 0,0 1 0,0-1 1,0 0-1,1 0 0,-1 1 1,0-1-1,1 0 0,-1 1 0,1-1 1,0 0-1,-1 0 0,1 0 1,0 0-1,0 0 0,-1 0 0,1 0 1,0 0-1,0 0 0,1 1 49,9-4-101,3-9 46,0 0-1,1 0 1,0 2-1,1 0 1,0 1-1,1 0 1,0 1 0,0 1-1,0 1 1,0 0-1,1 2 1,0-1-1,31 0 1,-48 4-24,-1 0 0,0 0 0,0 0 0,0 0 0,1 0 0,-1 0 0,0 0 0,0 0 0,1 0 0,-1 0 0,0-1 0,0 1 0,1 1 0,-1-1 0,0 0 0,0 0 0,0 0 0,1 0 0,-1 0 0,0 0 0,0 0 0,1 0 0,-1 0 0,0 0 0,0 0 0,0 1 0,1-1 0,-1 0 0,0 0 0,0 0 0,0 0 0,0 1 0,1-1 0,-1 0 0,0 0 0,0 0 0,0 1 0,0-1 0,0 0 0,0 0 0,0 1 0,1-1 0,-8 10-3469,1-3 1748,-12 14-3590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2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7825,'0'0'2128,"-7"14"-798,-22 49 178,28-60-1472,-1 1 0,1-1 0,0 1 0,0-1 0,0 1 0,0-1 0,0 1 0,1 0 0,0-1 0,0 1 0,0 0 0,0 0 0,1-1 0,-1 1 0,1 0 0,0-1 0,0 1 0,0-1 0,0 1 0,1-1 0,-1 0 0,1 0 0,0 1 0,0-1 0,0 0 0,1 0 0,-1-1 0,1 1 0,-1 0 0,1-1 0,0 0 0,0 0 0,0 1 0,0-2 0,0 1 0,1 0 0,-1-1 0,4 2 0,4 1-45,-1-1 0,1 0-1,0-1 1,1 0 0,-1 0-1,0-1 1,0-1-1,0 0 1,1-1 0,17-2-1,-18 0 39,0-1-1,0 0 1,0 0-1,-1-1 0,1-1 1,-1 1-1,0-2 1,9-7-1,-14 11 193,-1-1 1,1 0-1,-1 1 0,0-2 1,0 1-1,0 0 0,-1-1 0,0 0 1,0 0-1,0 0 0,0 0 1,-1 0-1,1-1 0,-1 1 0,-1-1 1,1 1-1,-1-1 0,1-6 1,-3 10-139,1 0 0,0 0 0,-1 0 0,0 0 0,1 1 0,-1-1 0,0 0 0,0 0 0,0 0 1,0 1-1,0-1 0,0 0 0,0 1 0,-1-1 0,1 1 0,-1 0 0,1-1 0,-1 1 0,0 0 1,1 0-1,-1 0 0,0 0 0,0 0 0,1 0 0,-1 1 0,0-1 0,0 1 0,0-1 0,0 1 1,-3-1-1,-9-1-34,0 0 0,0 1 0,-17 1 0,24 0-22,-13 0-798,0 1 0,-33 5 0,40-3-1619,0 0 0,-21 10 1,5-1-4929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4.3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0 624 6081,'0'0'3172,"5"-30"-2480,20-97 294,-23 119-885,1-1 0,0 1 0,0 0 0,1 0-1,0 1 1,1-1 0,-1 1 0,1 0 0,1 0-1,-1 0 1,1 1 0,1 0 0,12-10-1,5-5 261,12-12 23,1 1 0,2 3 0,1 1 0,1 1-1,1 3 1,1 1 0,1 3 0,69-23-1,-45 23-125,1 4 0,1 2 0,0 4 0,0 2 0,87 2-1,-141 6-201,-1 1 0,0 0 0,1 1 0,-1 1 0,0 0 1,0 1-1,0 1 0,-1 0 0,0 1 0,0 0 0,0 1 0,-1 1 0,0 0 0,0 1 0,-1 1 0,0-1 0,-1 2 0,0 0 0,0 0 0,-1 1 0,-1 0 0,0 1 0,-1 0 0,0 0 0,-1 0 0,0 1 0,-1 1 0,-1-1 0,-1 1 0,1 0 0,-2 0 0,0 0 0,0 22 0,-2-8 18,-2 0 1,0-1-1,-2 1 0,-2-1 0,0 0 0,-2 0 0,-1 0 0,-1-1 1,-2 0-1,-15 29 0,-22 30 66,-95 132-1,31-54-107,62-88 1,18-30-2,-43 84-1,68-115-55,1-1 1,1 1 0,0 0-1,0 0 1,2 0-1,0 0 1,1 1 0,0 0-1,1-1 1,2 28-1,1-32 14,1 1-1,1-1 1,0 0 0,0-1-1,1 1 1,0-1-1,1 0 1,0 0-1,0-1 1,1 1 0,1-1-1,12 11 1,17 16 29,61 45 0,-65-55 68,77 49 1127,-229-195-12166,64 62 3494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5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5129,'0'0'6224,"0"19"-5508,1 37 150,3 1 1,2 0-1,2-1 1,31 104 0,-37-154-858,0-1 0,1 1 0,0-1-1,0 1 1,1-1 0,-1 0 0,1-1 0,0 1 0,1-1 0,-1 1 0,1-1 0,-1-1 0,1 1 0,1-1 0,-1 1 0,0-1 0,1-1 0,-1 1 0,1-1 0,0 0 0,0 0 0,0-1-1,0 0 1,0 0 0,0 0 0,0-1 0,0 0 0,10-1 0,18-2-12,0-2 1,-1-1-1,1-1 0,37-15 0,9 0 80,-70 19-74,1 1-1,0 0 0,1 1 1,-1 0-1,0 0 0,0 1 0,0 1 1,1 0-1,12 3 0,-19-2 4,0 0-1,0 0 1,0 0-1,-1 1 1,1 0-1,-1 0 1,0 0-1,0 0 1,0 1-1,0-1 1,0 1-1,-1 0 1,0 0-1,0 1 1,0-1-1,0 0 1,0 1-1,-1 0 1,0 0-1,0 0 1,1 6-1,5 15 47,-2 0 0,-1 1-1,-1 0 1,-1 0 0,-1 1-1,-2-1 1,0 0 0,-8 44-1,-6 8 143,-38 124-1,21-110-125,-24 93 38,51-166-123,1 0 1,1 0-1,0 0 0,1 0 1,1 0-1,2 1 0,4 26 0,-4-41 14,0-1 0,0 0 0,0 1-1,1-1 1,0 0 0,0-1 0,1 1 0,-1-1-1,1 1 1,0-1 0,0 0 0,0 0-1,1-1 1,0 0 0,-1 1 0,1-1 0,0-1-1,0 1 1,1-1 0,-1 0 0,0 0-1,1 0 1,-1-1 0,12 2 0,14 2 168,1-1 0,0-2 0,36-1 0,-56-1-25,66-14 311,-54 7-537,3 5-1598,-1 7-3606,-15 13 196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7.3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1 126 11018,'0'0'3245,"8"-7"-2926,7-5-139,0 1 1,2 0-1,-1 1 0,1 0 1,34-12-1,-18 11-62,0 2 0,1 2-1,0 1 1,0 1-1,0 2 1,1 2 0,-1 1-1,47 6 1,-62-3-43,-1 1 0,0 0 0,-1 2 0,1 0-1,-1 1 1,0 0 0,-1 2 0,1 0 0,-2 0 0,1 2 0,-2 0 0,1 1-1,-2 0 1,1 1 0,22 29 0,-23-24 60,-1 0 0,-1 1 1,0 1-1,-1 0 0,-1 0 0,-1 1 0,-1 0 1,-1 1-1,-1-1 0,-1 1 0,0 0 0,0 43 1,-4-27 9,-2 59 93,1-86-168,-1 0 0,0 0-1,-1 0 1,0 0 0,-1 0 0,-7 16 0,2-11 26,0 0 1,-1 0 0,-1-1-1,0-1 1,-1 1 0,0-2 0,-1 0-1,-1 0 1,0-1 0,-1-1-1,0 0 1,-1-1 0,0-1 0,0-1-1,-1 0 1,-18 6 0,-97 28 23,130-41-136,0 0 1,0-1 0,1 1 0,-1 0 0,0 0 0,1 1-1,-1-1 1,0 0 0,1 0 0,0 1 0,-1-1 0,1 1-1,0 0 1,0-1 0,-1 1 0,1 0 0,1-1 0,-1 1-1,0 0 1,0 0 0,0 2 0,0 3-55,0-1 1,1 1-1,0-1 1,0 1 0,1 6-1,0 10 109,-1-15 12,1 0 0,1 0 1,0 0-1,0 0 1,0 0-1,1 0 0,0-1 1,1 1-1,0-1 0,0 0 1,0 0-1,1 0 1,0-1-1,10 11 0,-14-17-58,-1 1 0,1-1 0,-1 0 0,0 1 0,1-1 0,-1 0 0,0 1 0,1-1 0,-1 1 0,0-1-1,1 0 1,-1 1 0,0-1 0,0 1 0,1-1 0,-1 1 0,0-1 0,0 1 0,0-1 0,0 1 0,0-1 0,0 1-1,0-1 1,0 2 0,-11-2-2164,-20-13-4192,11-1-674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8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1 5089,'0'0'7545,"-1"7"-7120,-1 8-196,0 0 0,2 1 1,0 0-1,0-1 0,2 1 0,0-1 0,1 0 0,0 0 0,1 0 0,1 0 0,0 0 0,1-1 0,1 0 0,0 0 0,1 0 0,0-1 0,1-1 0,1 1 1,0-2-1,16 16 0,-20-23-226,-1-1 0,1 1 0,0-1 0,0-1 0,0 1 0,0-1 0,0 0 0,1 0-1,-1-1 1,13 2 0,7-2 11,38-2-1,-23 0 12,74 1 69,-111 0-91,0 1-1,1 0 0,-1 0 0,0 0 0,0 0 1,0 0-1,-1 1 0,1 0 0,0 0 1,-1 0-1,1 0 0,-1 1 0,1-1 0,-1 1 1,0 0-1,0 0 0,0 0 0,-1 0 0,1 0 1,-1 1-1,0-1 0,0 1 0,0 0 1,0-1-1,2 8 0,-2-6 42,0 1 1,0-1-1,-1 0 1,0 1-1,0 0 1,0-1-1,0 1 1,-1 0-1,0-1 0,0 1 1,-1 0-1,0-1 1,0 1-1,0 0 1,0-1-1,-1 1 1,0-1-1,-4 7 0,-8 11 160,-1-1 0,-2-1 0,0-1-1,-38 36 1,41-45-145,1-1-1,-2 0 1,1 0-1,-1-2 1,-1 0-1,1-1 1,-1 0-1,-30 8 1,-34 0 44,50-10-86,-1 1 0,-48 17 1,76-21-31,-1 0 0,0 1 1,1-1-1,-1 1 1,1 0-1,0 0 0,0 0 1,0 1-1,0-1 0,0 0 1,1 1-1,0 0 1,0 0-1,0 0 0,0 0 1,0 0-1,1 0 0,0 0 1,-1 0-1,2 1 1,-1-1-1,0 0 0,1 5 1,-1 7-4,0 0 0,2 0 1,-1 0-1,2 0 0,4 17 0,5 38 120,-6-41 67,11 47 0,-15-76-181,0-1 0,-1 1 0,1 0-1,0 0 1,-1 0 0,1-1 0,0 1 0,0 0 0,0-1 0,0 1 0,0-1 0,0 1 0,0-1 0,0 0 0,0 1 0,0-1 0,0 0 0,0 0 0,0 1 0,0-1-1,0 0 1,0 0 0,0 0 0,0 0 0,1-1 0,28-2-63,150-37 128,-180 40-325,13 0 167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18.8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0 5513,'0'0'5086,"-11"17"-4042,-33 54 841,42-68-1792,0 0 0,0 0 1,1 0-1,-1 0 0,1 0 1,0 0-1,0 0 0,0 1 1,0-1-1,1 0 0,-1 1 1,1-1-1,0 0 1,0 1-1,0-1 0,1 1 1,-1-1-1,1 0 0,-1 0 1,1 1-1,0-1 0,0 0 1,4 6-1,-3-7-104,0 1 0,1 0 1,0-1-1,0 0 0,0 1 0,0-1 0,0 0 0,0-1 0,0 1 0,1 0 1,-1-1-1,1 0 0,-1 0 0,1 0 0,-1 0 0,1-1 0,4 1 0,4 0 2,-1 0 0,1-1-1,-1-1 1,1 0-1,-1 0 1,1-1 0,12-4-1,-17 4 226,-1 0 0,0 0 1,-1-1-1,1 0 0,0 0 0,-1-1 0,1 1 1,-1-1-1,0 0 0,0 0 0,-1-1 0,1 0 0,-1 1 1,5-9-1,-8 12-84,-1 1 1,1-1-1,0 0 0,-1 0 1,1 0-1,-1 0 0,0 0 1,1 0-1,-1 0 0,0 0 1,0 0-1,1 0 0,-1-1 1,0 1-1,0 0 0,0 0 1,0 0-1,0 0 0,0 0 1,-1 0-1,1 0 0,0 0 1,-1 0-1,1 0 0,0 0 1,-2-1-1,1 0-48,-1 0 1,1 1-1,-1-1 0,1 1 1,-1 0-1,0-1 0,0 1 0,0 0 1,0 0-1,0 0 0,0 1 1,-3-2-1,-5-1-174,0 1 0,0 0 1,0 1-1,-16 0 0,9 1-515,-32 1-2620,15 7-2069,1 6-2765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21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22 278 9297,'0'0'5079,"-1"0"-4824,0 0 0,0 0 0,-1 0 0,1 0 0,0 0-1,0 0 1,0 0 0,0-1 0,0 1 0,-1 0 0,1-1 0,0 1 0,0-1-1,0 0 1,0 1 0,0-1 0,-1-1 0,5-1-237,0 0 0,0 0-1,1 0 1,-1 0 0,1 1 0,-1-1-1,1 1 1,0 0 0,0 0 0,0 0-1,0 1 1,1-1 0,6-1 0,14-6 65,91-42 297,198-58-1,-243 90-244,1 3 1,1 4-1,1 2 1,89 1-1,-136 9-133,18-1 21,0 2 1,-1 1 0,0 2-1,84 20 1,-86-10 37,-1 1 0,-1 2 1,-1 1-1,65 42 0,-79-43-30,0 2 0,-1 0 0,-1 1 0,-1 1 0,-1 2 0,-1 0 1,27 41-1,-41-53 2,-1-1 1,0 2 0,0-1-1,-1 0 1,-1 1 0,0-1-1,-1 1 1,2 16 0,-1 101 194,-4-81-127,0-29-52,-1 1 1,-1-1-1,-1 0 1,-1 0-1,0 0 0,-2 0 1,0-1-1,0 0 1,-2-1-1,0 0 1,-2 0-1,1-1 1,-23 25-1,-17 15 41,-2-2 0,-73 57 0,74-66-88,17-21 27,-1-1 0,-1-1 1,0-2-1,-2-2 0,0-1 1,-55 16-1,4 0-9,-14 2-7,68-25-12,0 2 0,-47 23 0,79-32-17,-1 0 1,0 0-1,1 1 1,-1-1-1,1 1 1,0-1-1,1 1 1,-1 0-1,0 0 1,1 0-1,0 1 0,0-1 1,0 0-1,1 1 1,0 0-1,-1-1 1,1 1-1,1 0 1,-1-1-1,1 1 0,0 0 1,0 0-1,0-1 1,1 1-1,-1 0 1,3 5-1,0 9 3,1-1-1,0 0 0,2-1 1,0 1-1,13 25 1,-8-23 25,22 41 187,-3 2 0,22 67 0,-52-130-219,0 1 0,0-1 0,0 0 0,0 1-1,1-1 1,-1 0 0,0 1 0,0-1 0,0 0 0,0 1 0,0-1-1,0 0 1,0 1 0,0-1 0,0 0 0,0 1 0,0-1 0,-1 0-1,1 1 1,0-1 0,0 0 0,0 1 0,0-1 0,0 0 0,-1 1-1,1-1 1,0 0 0,0 0 0,0 1 0,-1-1 0,1 0 0,0 0-1,-1 1 1,1-1 0,0 0 0,0 0 0,-1 0 0,1 1-1,0-1 1,-1 0 0,1 0 0,0 0 0,-1 0 0,1 0 0,-1 0-1,1 0 1,-1 0 0,-25-4-1385,-22-14-1740,-4-7-2709,-1-4-2287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22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6145,'0'0'4362,"3"24"-2982,10 58 149,4-1 0,3 0 0,40 99 0,-58-175-1482,0-1 0,-1 1 1,2 0-1,-1-1 0,0 0 0,1 0 1,0 0-1,0 0 0,0 0 0,1 0 1,-1-1-1,1 0 0,7 6 0,-7-8-41,-1 0-1,1 0 1,0 0-1,0 0 0,-1-1 1,1 0-1,0 1 1,0-1-1,-1-1 1,1 1-1,0-1 1,0 1-1,-1-1 1,1 0-1,0 0 0,-1-1 1,1 1-1,5-4 1,88-35 51,2 4 1,109-24-1,-153 49-42,2 2 1,-1 3-1,85 1 0,-136 6 23,-1-1 0,0 1 0,0 0 0,0 0-1,0 0 1,0 0 0,-1 1 0,1 0-1,0 0 1,-1 0 0,1 0 0,-1 0 0,1 1-1,-1 0 1,0-1 0,0 1 0,-1 0 0,1 1-1,0-1 1,-1 0 0,0 1 0,0-1 0,0 1-1,0 0 1,0 0 0,-1-1 0,0 1 0,0 0-1,0 0 1,0 1 0,-1-1 0,1 0 0,-1 0-1,0 0 1,0 0 0,-1 0 0,1 0 0,-1 0-1,0 0 1,0 0 0,0 0 0,-1 0 0,1 0-1,-1 0 1,0 0 0,0-1 0,0 1 0,-5 5-1,-11 10 29,0 0 0,-2-1 0,0-1 0,0-1 0,-2-1 0,0-1 0,0-1 0,-39 16 0,-17 2-60,-109 27 0,1-1 16,179-55-37,0 1-1,0-1 1,0 1-1,1 1 0,-1 0 1,1 0-1,-1 0 1,2 0-1,-1 1 0,0 0 1,1 0-1,0 1 1,0-1-1,-7 11 1,8-6-17,0-1 1,0 1-1,1 0 1,1 0-1,-1 0 1,2 0 0,-1 1-1,2-1 1,0 21-1,1 37 65,3 0-1,4 0 0,2-1 0,3 0 0,36 106 1,-42-154-22,0-1 1,2-1-1,0 0 1,1 0 0,1-1-1,0 0 1,1 0-1,1-1 1,16 14 0,-25-28-18,0 1 1,0-1 0,0-1 0,0 1 0,1-1-1,-1 0 1,0 0 0,0 0 0,1 0-1,5-2 1,7 1-7,2-1 34,-1 0-1,1-2 0,-1 0 0,0-1 0,0-1 0,0-1 1,19-10-1,-12 6 74,0 1 0,44-11 0,-68 21-240,0 0-1,0 0 1,-1-1-1,1 1 1,0 0-1,0 0 1,-1 0-1,1 0 1,0 0 0,0 0-1,-1 0 1,1 0-1,0 0 1,0 0-1,-1 1 1,1-1-1,0 0 1,0 1 0,-1-1-1,1 0 1,0 1-1,-1-1 1,1 0-1,0 1 1,-1-1-1,1 1 1,-1 0-1,1-1 1,-1 1 0,1-1-1,-1 1 1,0 0-1,1-1 1,-1 1-1,1 0 1,-1-1-1,0 1 1,0 0 0,1 1-1,-2 27-3833,0-24 2594,1 36-6285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53:23.0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1 7865,'0'0'2438,"-7"25"-1799,-2 5-197,4-17-172,1 1 1,0-1 0,1 1-1,1 0 1,0 0 0,0 0-1,2 0 1,1 22-1,0-29-234,1-1-1,-1 1 0,1-1 1,0 0-1,1 0 0,-1 0 0,1 0 1,1 0-1,-1-1 0,1 1 1,0-1-1,0 0 0,0 0 0,1 0 1,0-1-1,0 0 0,0 1 1,0-2-1,1 1 0,-1-1 0,1 0 1,0 0-1,0 0 0,0-1 1,0 0-1,1 0 0,-1-1 0,1 1 1,9-1-1,-6 1-28,0 0 0,0-1 0,0-1 0,1 0 0,-1 0 0,0-1 0,0 0 0,0-1 0,0 0 0,0-1 0,-1 0 0,1 0 0,-1-1 0,0 0 0,0-1 0,0 0 0,0 0 0,13-12 0,-15 10 326,0-1 0,0 0 0,0-1 0,-1 0 1,0 0-1,-1 0 0,0-1 0,-1 1 0,0-1 0,0 0 0,-1-1 0,0 1 0,-1-1 0,0 1 1,-1-1-1,0 1 0,0-1 0,-3-18 0,1 26-239,0 0 1,0 1-1,0-1 0,-1 1 1,1-1-1,-1 1 1,0-1-1,1 1 0,-1 0 1,0 0-1,-1 0 0,1 0 1,0 1-1,0-1 0,-1 0 1,1 1-1,-1 0 1,0-1-1,1 1 0,-1 0 1,0 1-1,0-1 0,1 0 1,-1 1-1,0-1 0,-5 1 1,-90-5-257,81 6-95,10-1-469,0 1 1,0 0 0,0 0-1,0 1 1,0 0 0,0 0-1,0 1 1,0-1 0,1 2-1,0-1 1,-1 1-1,-8 7 1,6-5-1060,-29 18-7165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19:40:58.0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41.6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2476 4793 21417,'134'34'16,"54"11"-20,-142-35-9,2-2-1,61 4 0,98-8 0,-171-4 27,7 2-1,77 14 0,-118-15-11,21 2 1,0-1 0,0-1 1,0-1-1,38-5 0,90-23 9,-81 13-9,-48 10-4,-1-2-1,1 0 1,-1-1-1,0-1 1,19-12-1,94-64-19,-102 63 19,-6 3-5,-1-2-1,0 0 1,40-47 0,52-84 1,-90 113 11,-2-1 1,-2-2-1,31-79 1,-24 36-2,19-92 0,30-225 44,-71 304-50,-6-127 0,-3 118 2,1 46-6,-17-119-1,-2 65-96,-5 1-1,-67-193 1,53 208 92,-7-22-213,-101-189-1,-131-119-148,268 415 394,-93-161-33,16 25 0,69 123 51,-2 1 0,-1 0 0,-32-30 0,-65-64 229,101 103-258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0:55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1177 47 408,'0'0'17662,"-24"-9"-16633,4 1-741,-1 2 1,1 0-1,-1 1 1,-32-3 0,-87 4-22,133 4-263,-3 1 26,0 0 0,0 1 1,0 0-1,1 1 0,0 0 0,-18 8 0,-26 8 87,34-13-111,1 1 0,1 1-1,-1 1 1,1 1 0,1 0-1,0 1 1,-27 23 0,25-18-9,0 0 0,1 2 0,-28 36 0,-35 68-17,24-35 8,21-30 10,-35 77 1,46-86 0,8-11-34,2 1 1,-12 44-1,10-29 36,3-1-17,-12 89 1,11-52 15,-9 138 21,3-13-3,5-111 5,-4 186 1,15-49-47,19 85 54,18-71-5,-4-74-4,-15-84-10,28 97 1,-23-109-14,-3-31-7,-14-42 4,1-1 0,1 1 0,8 18 1,0-2-5,15 43 6,37 107 21,-19-51 42,1 1 72,1-2-91,-3-11-15,-36-92-29,2-1-1,0 0 1,2-1 0,18 25 0,-5-6-2,20 34 17,-14-19-29,3-2 0,2-1 0,47 51 1,227 221 113,-275-286-61,155 178 198,-106-110-203,118 113-1,57 23 8,-199-190-51,1-2 0,2-4 0,112 61 0,118 55 0,-157-85 9,-65-36 3,92 47-1,-130-72 0,0-1 0,2-1 0,37 7 0,26-2-40,132 6 0,-103-13 16,-12 2 1,195 47 0,-206-24 37,-17-4-9,-25-13-116,-59-18 528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05.0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125 614 3504,'-11'1'16978,"7"-3"-17572,-29-40 766,21 19-195,1-1 1,0 0-1,2 0 1,1-1-1,1 0 1,1-1-1,1 0 1,2 1-1,0-2 1,2-31-1,0 44 7,1 1-1,1 0 1,1 0 0,-1 0-1,2 0 1,0 0 0,1 0 0,0 1-1,0-1 1,2 1 0,-1 0-1,10-14 1,-8 16-33,-1 0 0,1 0 0,0 1-1,11-11 1,-15 18 35,0-1 0,1 1 0,-1-1-1,1 1 1,-1 0 0,1 0 0,0 1-1,-1-1 1,1 1 0,0 0 0,0 0 0,0 0-1,0 0 1,0 1 0,7-1 0,-4 1 23,1 0-1,-1 1 1,0 0 0,0 0 0,0 1 0,0 0 0,0 0 0,-1 0-1,1 1 1,0 0 0,-1 0 0,0 1 0,0-1 0,0 2 0,0-1-1,6 7 1,13 12 58,-2 2 0,0 0-1,34 53 1,-5 7 189,44 97 1,-71-132-231,18 26 48,57 77 0,-65-101-52,27 38 4,52 79 35,-100-144-30,0 1 0,-2-1 0,-1 2 0,-2 0 0,0 0-1,-1 1 1,-2 0 0,-1 0 0,-1 0 0,0 58 0,-4-80-16,0 0 0,-1 0 0,1 0 0,-1 0 0,0-1 0,-1 1 0,1 0 0,-1 0 0,0-1 0,-1 1 0,0-1 0,-4 9 0,1-8 17,1 0 0,-1 0 0,0 0 1,0-1-1,0 0 0,-1 0 1,0-1-1,-12 7 0,6-6-48,0 0 0,-1 0 0,1-2 0,-1 0 0,0 0-1,0-1 1,0-1 0,-18 0 0,-28-6-7287,41 1 531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16.2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302 1 3776,'0'0'1222,"5"23"3814,21 22-2482,19 27-427,-10-17-1032,-14-28-848,-10-15-37,-1 1-1,15 26 1,79 144 987,-61-114-1001,-22-37-101,-2 1 0,17 38 0,70 207 552,90 198-273,-155-403-345,81 111 0,-83-128-11,93 121 22,203 210-1,-306-356-54,1-1 1,1-2-1,1 0 0,2-3 1,63 38-1,-20-37-192,-168-17 118,-31 8 92,-4 0 2,110-16-5,0-1 0,0-1 0,0 0 0,1-1 0,-1-1 0,-20-6 0,-60-32-35,32 13 21,49 24-22,13 9-97,17 17-108,-5-10 308,177 281 38,-100-139 1,-45-77-52,-5-16 2,-37-61-47,0 0-1,0 0 1,0 0-1,0-1 1,-1 1 0,1 0-1,0 0 1,0 0-1,0 0 1,0 0-1,-1 0 1,1-1-1,0 1 1,0 0-1,0 0 1,-1 0-1,1 0 1,0 0-1,0 0 1,-1 0-1,1 0 1,0 0 0,0 0-1,0 0 1,-1 0-1,1 0 1,0 0-1,0 0 1,-1 0-1,1 0 1,0 0-1,0 0 1,0 0-1,-1 1 1,1-1-1,0 0 1,0 0 0,0 0-1,-1 0 1,1 0-1,0 1 1,0-1-1,0 0 1,0 0-1,0 0 1,-1 0-1,1 1 1,0-1-1,0 0 1,0 0-1,0 0 1,0 1-1,0-1 1,0 0 0,0 0-1,0 1 1,0-1-1,0 0 1,0 0-1,0 0 1,0 1-1,0-1 1,0 0-1,0 0 1,0 1-1,0-1 1,0 0-1,0 0 1,0 1-1,-21-11-108,18 8 137,-22-9-51,0-1 0,1-2 0,1 0 0,-37-30 0,39 27-17,-30-19 1,-5-4 35,-26-12 43,82 51-2,-4 1-23,1-1 1,0 0-1,0 0 0,0 0 1,0 0-1,0-1 1,0 1-1,0-1 1,-4-3-1,3 3-13,1-1 0,0 1 0,-1 0 0,0 0 0,1 1 1,-1-1-1,0 1 0,0 0 0,0 0 0,-6-1 0,-3-2 23,12 4-61,-2-4-39,0 1 69,0-1 0,-1 0 0,1 1 0,-1 0 0,0 0 0,0 0 0,0 0 0,0 0 0,0 1 0,-8-3-1,-23-16 8,-17-17 6,-10-4-27,-1-4-6,60 43 17,2 1 0,0 0-2,0 0 0,0 1 0,0-1 0,0 1 1,-1-1-1,1 1 0,0 0 0,-1-1 0,1 1 0,-1 0 0,1 0 0,-1 0 0,1 0 0,-1 0 0,-2-1 0,4 2 3,-1 0 0,1 0 0,-1 0 0,1-1 0,-1 1 0,1 0 0,-1 0 0,1-1 0,-1 1 0,1-1 0,-1 1 0,1 0 0,-1-1 0,1 1 0,0-1 0,-1 1 0,1-1 0,0 1 0,-1-1 0,1 1 0,0-1 0,0 1 0,-1-1 0,-3-5 0,-25-28-8,18 20 16,-1 0 0,0 0 0,-1 1 0,0 0 0,-21-13 0,-13-10-50,-1 2 0,-72-38-1,-152-76-246,244 134 239,-46-16 0,48 20 9,0-1 0,-27-15 0,48 23 31,-1 0 1,-1 0-1,1 1 0,0 0 0,-1 0 0,1 0 0,-1 1 0,1 0 1,-8 0-1,13 1 3,-18 0-2897,8 0-194,-2 0-2271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20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2760,'1'6'14389,"2"18"-14074,7 21 297,-5-24-490,-2-4-85,2 0 0,0-1 0,0 0 0,2 1 0,11 21 0,15 27 271,-13-25-206,4 8-27,3 1 0,-22-38-25,0 0 0,1-1 0,13 19 0,-4-10 7,20 37 0,10 14 21,-6-15-39,18 20 26,-17-19-47,-34-45-13,1 0 0,0-1 0,1 0 0,0 0 0,17 14 0,3 7 36,-22-24-42,2-2 1,-7-5 2,0 1-1,1 0 1,-1-1 0,0 1-1,0 0 1,0-1 0,0 1-1,0 0 1,0 0 0,0 0-1,0 0 1,-1 0 0,1 0-1,0 0 1,0 0 0,-1 1-1,1-1 1,0 2 0,14 19 23,-13-21 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24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1424,'0'0'16452,"15"0"-16373,73-1 506,-23-1-337,0 3 0,118 16 0,-98-1-136,21 3-47,-29-5-37,-51-10-15,44 12 0,39 10-43,-24-11 22,44 12 16,-109-23-6,-1-1 0,25 1 0,22 4-1,5-2-28,-13-3 70,114 20-51,-152-19 11,0 1 0,0 1 0,0 1-1,-1 1 1,0 1 0,26 15 0,-27-12 14,-1 0-1,0 1 1,27 26 0,-25-18 7,25 31 0,-32-37-19,22 35 15,67 122 52,-92-155-73,82 152 130,-57-108 70,37 91 0,-37-76-77,73 136 174,-81-162-207,98 192 485,-71-131-536,16 30-3,29 57 45,-55-110 0,15 28-41,96 171 82,-92-155-122,-22-49 59,-23-49-26,21 59 0,-24-54-13,29 54-1,-5-12 8,8 8-48,-15-33 84,-19-32-22,47 86 79,-30-68 46,41 45 1,-67-83-152,8 13-1169,-42-46-5855,12 11 812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33.2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2419 2283 704,'-9'1'16375,"5"3"-16446,-35 90 1651,26-60-1292,-26 52 1,-6 11 141,22-42-48,-35 58 0,16-33-112,-56 88 61,34-63-200,-90 155-83,124-206-42,19-33 12,-23 34 0,16-25-10,15-24-5,-1 1 0,0-1 0,0 0 0,-6 7 0,-20 36 5,18-29-7,-23 40 6,7 13-30,20-49 39,-4 5 7,12-29-24,-1 0 0,1 0 0,-1 1 0,1-1-1,-1 0 1,1 0 0,-1 0 0,1 0 0,-1-1 0,0 1 0,1 0 0,-1 0 0,1 0-1,-1 0 1,1 0 0,-1-1 0,1 1 0,-1 0 0,1-1 0,-1 1 0,1 0 0,0-1-1,-1 1 1,1 0 0,-1-1 0,1 1 0,0-1 0,-1 1 0,1-1 0,0 1 0,0-1 0,-1 0-1,-22-27-62,8 10 37,7 9 22,1-1 0,0-1 0,1 1 0,0-1 0,-8-21 0,4 9-20,-62-114 78,-8-16-43,53 75-6,23 63 12,0 1 0,-1-1 0,-1 1-1,0 0 1,-1 0 0,0 1 0,-1 0 0,-10-13 0,-24-26 79,-54-88 0,35 49-51,34 48-43,-36-78 0,18 30 8,-61-122 38,-41-130-6,132 312-30,-30-47 0,27 50-6,-24-52 0,-25-74 19,48 98-19,12 30 0,-2 0 1,-1 1-1,-1 1 1,-27-46-1,-68-85 4,84 118-15,1-1 0,-23-56-1,17 33 24,20 46 4,1 0 0,1-1 0,0 1 0,-3-22 0,4-6 2400,4 43-2255,0 0 0,0-1 0,0 1 0,-1-1 0,1 1 0,0 0 0,0-1 0,-1 1 0,1 0 0,0-1 0,-1 1 0,1 0 0,0 0 0,-1-1 0,1 1 0,0 0 0,-1 0 0,1 0 0,-1-1 0,1 1 0,0 0 0,-1 0 0,1 0 0,-1 0 0,0 0 0,-13-7 4298,5-2-4694,8 5 230,1 0 0,-5-12 0,4 8-108,-1 1 1,0-1-1,0 1 0,-1 0 1,0-1-1,0 1 0,-4-6 1,-8-20-354,9 18 219,1-1 1,0 0 0,1 0-1,1 0 1,0 0 0,0-19-1,-2-44-194,5-237-264,5 232 560,-4 77 125,0-1 0,0 0-1,0 1 1,1-1 0,0 1-1,1-1 1,5-11 0,-6 14-919,-1-1 1,1 1 0,-1-1 0,0 1 0,0-1 0,0 0-1,-1 0 1,0 1 0,0-1 0,-2-8 0,-2-12-5996,-8-1-3250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0:58.5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0 3472,'0'0'13511,"0"20"-9651,-1-6-3636,-1-1 1,0 1 0,-1-1 0,-1 1 0,-8 20 0,6-18-168,1 1 1,1-1 0,-4 23 0,-8 60 110,11-46-129,-3 54-33,8 266 67,14-198-34,-13-123-47,3 0 1,15 77-1,-8-65 4,-4-26-2,12 43 0,26 87-36,7 21 75,-4-21 1,5 15 4,-5-51-38,23 68-1,0-28-56,-13-35 54,76 193 37,-8-56-21,-109-240-8,151 269 71,-60-114-78,28 55 18,-17-43 42,-109-185-54,329 514 149,-280-445-165,115 126 1,-78-100-43,63 76 51,-105-121 7,88 81 0,-96-109-63,89 55-1,-96-68 36,-18-11-447,1-1-1,0-2 0,26 11 0,-37-18-639,1-1 1,0 0-1,0 0 0,22 2 0,0-3-4136,-5-1-1998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41.6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1 728,'0'0'4693,"7"0"-3814,1 0-890,0 0 494,0 0 1,0 0 0,0 0-1,1 1 1,-1 0-1,0 1 1,0 0-1,0 0 1,9 5 0,-2 1 56,1-1 0,0-1 1,28 8-1,29 12 546,-12-8-419,52 22-14,152 33 1,-189-52-581,-1 4-1,74 35 1,41 40 2,-187-98-72,28 16-1,40 22 9,94 40 1,-145-70-5,-1 0 1,0 2-1,22 16 1,-6-4 9,147 105 95,4-12-98,-140-86-10,61 42 11,-85-56-6,-1 0 1,-1 2-1,-1 0 0,0 2 1,-1 0-1,16 25 0,28 61 91,48 114 0,-87-170-92,2-1 0,2-2-1,65 88 1,-86-132-29,-9-16 16,-15-27 12,13 28-7,-47-116-5,30 69 26,-2 1 0,-44-73 0,50 98-21,0-1 0,2 0 1,-14-44-1,-7-4 0,27 47-4,-6-18-21,-12-79-1,22 106 32,0 1 0,-1 0 0,-13-28 0,8 21 0,6 16-17,-1-1 1,0 2 0,-1-1-1,0 1 1,-18-23-1,18 28-1014,-1 0 0,0 0 0,-1 0 0,-17-11 0,5 5-3652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11.3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0 295 5233,'0'0'2024,"1"-42"5307,13-53-5691,-11 89-1633,0 0 1,0 1-1,0-1 0,0 1 0,1 0 0,0 0 0,0 0 0,1 0 0,-1 0 0,1 1 1,0 0-1,0 0 0,8-4 0,10-6 7,45-19-1,-57 27 14,8 0 26,0 0 0,0 0 0,0 2 0,1 0 0,0 2 0,-1 0 0,1 1 0,27 2 0,31-1 408,249 11 469,-200 11-691,206 63 0,-257-63-154,-28-6 97,67 33 0,5 2 68,-54-24-183,95 56 0,-91-45-32,90 65 18,-54-32-26,-17-10-25,-56-37 1,2-1-1,52 26 0,-17-13 28,77 53-1,-140-84-25,142 98 37,-126-85-24,-1 1-1,-1 1 0,-1 0 0,30 40 1,-28-34-12,-6-7-1,29 39 16,-44-47-4624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04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24 2168,'0'0'2518,"-4"-4"-1738,-19-15 8374,26 26-7663,11 14-1840,94 92 2246,-48-47-1477,23 26-48,62 63 21,-96-114-360,106 71-1,-58-45-17,37 36 13,-133-103 0,-2 1 5,0 0 0,0-1 0,0 1 0,0-1 1,-1 1-1,1-1 0,0 1 0,0-1 0,-1 0 0,1 0 0,0 0 0,0 0 0,-1 0 1,1 0-1,0 0 0,0 0 0,-1 0 0,0-1 0,-3 1 1,-22-2-64,0-1 1,0-1 0,-49-14 0,-19-4-6,95 22 23,0 0-1,0 1 1,0-1 0,1 0 0,-1 0 0,0 0 0,0 0 0,0 0 0,0 1-1,0-1 1,0 0 0,0 0 0,0 0 0,1 1 0,-1-1 0,0 0 0,0 0 0,0 0-1,0 0 1,0 1 0,0-1 0,0 0 0,0 0 0,0 0 0,0 1 0,0-1 0,0 0-1,0 0 1,-1 0 0,1 1 0,0-1 0,0 0 0,0 0 0,0 0 0,0 0-1,0 1 1,0-1 0,0 0 0,-1 0 0,1 0 0,0 0 0,0 0 0,0 0 0,0 1-1,0-1 1,-1 0 0,1 0 0,0 0 0,0 0 0,0 0 0,0 0 0,-1 0-1,1 0 1,0 0 0,0 0 0,0 0 0,-1 0 0,1 0 0,0 0 0,25 24-104,37 24 168,-25-23-53,99 75 1,-136-99 6,0-1-1,0 0 1,1 0-1,-1 1 1,0-1 0,0 0-1,0 0 1,0 1-1,0-1 1,0 0 0,0 0-1,0 1 1,0-1-1,0 0 1,0 0 0,0 1-1,0-1 1,0 0-1,0 1 1,-1-1 0,1 0-1,0 0 1,0 1-1,0-1 1,0 0 0,0 0-1,0 0 1,-1 1-1,1-1 1,0 0 0,0 0-1,0 0 1,-1 0-1,1 1 1,0-1 0,0 0-1,-1 0 1,1 0-1,0 0 1,0 0 0,-1 0-1,1 0 1,0 1-1,0-1 1,-1 0 0,1 0-1,0 0 1,-1 0-1,1 0 1,0 0 0,-1-1-1,-18 7 373,16-5-357,-22 4-11,-1-1 1,1-1-1,-1-1 0,0-1 0,0-1 0,-51-8 0,-45-15 118,122 23-239,-1-1 0,0 1 1,0 0-1,0 0 0,1-1 0,-1 1 1,0 0-1,0-1 0,1 1 0,-1-1 1,0 1-1,1-1 0,-1 1 0,1-1 1,-1 0-1,0 1 0,1-1 0,-1 0 1,1 1-1,0-1 0,-1 0 0,1 0 1,0 1-1,-1-1 0,1 0 0,0 0 1,0 0-1,-1 1 0,1-1 0,0 0 1,0 0-1,0 0 0,0 0 0,0 1 1,0-1-1,1 0 0,-1-1 0,0-4-852,0-8-4540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10.1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1830 0 1776,'1'0'15085,"-2"1"-15754,-23 32 1361,16-23-499,1-1-1,1 1 1,0 0-1,-5 12 1,-27 46 395,9-18-306,-34 50 116,31-40-254,-77 104 1,-1-5 4,46-63-130,37-55 4,-35 71 1,-101 219 9,110-190-39,25-61 4,-35 115-13,40-97-5,-6 28 23,26-115-2,-1 0 1,2 0-1,0 0 0,-2 21 1,-10 44-46,9-33 36,0 37-20,5 57-3,14-57-10,-4 10 65,-5-51-62,-5-39 126,-1-23 15,-2 12-103,-1 0 0,0 0 0,-1 0 0,0 1 0,-8-11 0,-6-14-1,-23-63 18,26 57-3,-2 1 0,-1 0 0,-27-39 0,36 65-14,-145-222 48,84 131-24,32 52-11,-32-35-28,45 57 8,-33-47 0,-17-55-9,59 103 25,12 20-8,-1 0 1,0 0 0,-9-11 0,-37-59 14,47 75-16,3 3-1,0 1 1,1-1-1,-1 1 1,1-1 0,-1 0-1,1 1 1,0-1-1,0 0 1,0 0 0,0 0-1,0 0 1,0 0 0,0 0-1,1 0 1,-1-3-1,1 5 116,-1 0-111,1 0 0,0-1 0,0 1 0,-1 0 0,1 0 0,0 0 0,0 0-1,-1 0 1,1 0 0,0-1 0,0 1 0,-1 0 0,1 0 0,0 0 0,0-1 0,0 1 0,0 0 0,-1 0 0,1-1 0,0 1 0,0 0 0,0 0 0,0-1-1,0 1 1,0 0 0,0 0 0,-1-1 0,1 1 0,0 0 0,0-1 0,0 1 0,0 0 0,0 0 0,0-1 0,0 1 0,1 0 0,-1-1 0,0 1-1,0-1 1,0 0 23,0 0 162,-2-3-89,-1 0 0,1-1 0,0 1 0,1-1 0,-1 1 0,0-8 0,-2 2-54,-6-6-56,9 12 2,-2 4 146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21.7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0 175 3288,'0'0'3150,"29"0"1102,162-7 2829,-80 9-6456,122-5-170,-204-1-427,46-11 1,-44 7-10,35-3 1,-28 6-16,-1-1 1,0-2 0,0-1 0,0-2-1,-2-2 1,54-26 0,-83 36-6,1 1 1,0-1-1,0 1 1,0 0-1,12-1 0,24-8 13,24 0-20,-48 10-81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40.4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 1 2712,'-19'16'6629,"9"3"-5474,1 0 1,1 0-1,1 1 1,-8 35 0,-9 22 364,7-24-938,2 0-1,2 0 1,3 2-1,-6 84 1,-18 110 247,32-235-765,-15 67 335,5 1-1,-4 113 1,16-132-314,11 309 207,-7-325-296,3 0-1,1 0 0,3-1 0,16 45 0,-8-47-5,3-2 0,1 0-1,32 43 1,16 29 41,-34-68-52,-27-34 33,0 0 0,-1 0 0,0 0 1,-1 1-1,-1 1 0,9 18 0,-7-2 1,-1 0 1,5 37 0,-9-45-5,25 109 13,-20-89-18,2-1 0,27 65 0,-10-31 1,20 45 26,2 0-39,47 137-31,17 13 38,-97-221 2,10 20 0,20 47-1,-18-38-2,100 231 52,-59-169-87,-20-45 10,-33-64 24,21 29-1,-12-21-5,1 6 26,-2 0-1,-2 2 0,-1 1 0,-3 0 0,13 54 1,2 13-27,-6-30 16,22 74 11,-40-118-19,3 0 0,23 56-1,4-3-6,7 17 2,-19-50-43,-15-31 39,24 39-1,-14-18 11,-20-41-2,1-1 1,0 0-1,0 0 0,1 0 0,8 12 1,-2-6-53,-9-12 50,0 0-1,1 0 0,-1 0 0,1 0 1,-1 0-1,1-1 0,0 1 0,0-1 0,5 4 1,-4-4-2,0 1 0,-1 0 1,1 0-1,-1 0 0,0 0 1,5 5-1,-6-5 3,1 0 0,-1 0 0,1 0 0,0 0 0,0-1 0,0 1 0,1-1 0,-1 0 0,5 2 0,12 5-14,22 6-63,7-4-7,90 15 76,-112-23 1,-1-1-1,0 1-1,-1 1 1,1 2-1,29 10 1,46 15 15,-88-28-5,41 16 10,13 2-1,-49-17-13,26 2-12,-12-4-82,-25-1 89,0-1-1,-1 1 1,1-1 0,0-1-1,-1 1 1,1-1-1,0 0 1,-1 0 0,1-1-1,-1 0 1,0 0-1,12-6 1,21-13 8,-25 14 9,-1-1-1,1 0 0,-1-1 1,17-15-1,4-4-1,10-12 7,-33 30-11,-1 0 1,22-14-1,15-13 1,-18 7 9,-2-1 0,-1-2 0,22-36 0,-31 42-5,46-69 21,-34 36-17,105-166-46,-101 174 33,-26 38 11,0-1 0,0 1 0,8-30 0,11-26 13,-6 19-4,-16 38-10,1 0 0,0 0 0,9-15 0,24-59-33,-30 71 20,0 0-1,6-22 1,-1 6 15,-2 0 0,-8 29-12,-2 2 8,-1-2-3,0 0 10,0 2 474,15-38-430,-12 33-53,-2 2 5,-1 4 1,0-1 0,0-2 625,0 29-505,5 63 28,0-14 8,9 25-77,-5 59 48,-6-103-137,12 69 0,-3-31 6,31 268 462,-14-165-427,-12-95-7,41 132 1,5-21-2,-16-85-27,-8-24 1,-27-71-19,2-1 0,21 37 0,4 8-16,5 13 30,-37-76-11,1 0 1,1-1-1,0 1 0,1-2 1,22 24-1,-31-35-21,0-1 0,-1 1 1,1 1-1,0-1 0,0 0 0,-1 0 0,1 0 0,0 0 1,-1 1-1,1-1 0,-1 0 0,1 0 0,-1 1 1,0-1-1,0 0 0,1 3 0,-1 15-4637,0-13 1989,0 4-4730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45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1 720,'5'6'13216,"18"27"-11528,-7 6-845,-1 0-1,-3 1 0,-1 0 0,8 63 1,14 50-103,38 161 252,6 19-240,-28-131-534,-19-72-152,145 450 78,-113-407-104,-45-129-70,3-1 0,41 69 1,-31-58 10,138 227 7,-133-223-1,-30-49-19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45.9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 1768,'0'0'4873,"0"0"-4832,0 0 0,0 0-1,0 0 1,0 0 0,0 0 0,0 1 0,0-1 0,0 0-1,0 0 1,0 0 0,0 0 0,0 0 0,1 0 0,-1 0-1,0 1 1,0-1 0,0 0 0,0 0 0,0 0 0,0 0-1,0 0 1,0 0 0,0 1 0,0-1 0,0 0 0,0 0-1,0 0 1,-1 0 0,1 0 0,0 0 0,0 1 0,0-1-1,0 0 1,0 0 0,0 0 0,0 0 0,0 0 0,0 0-1,0 0 1,0 0 0,0 0 0,-1 1 0,1-1 0,0 0-1,0 0 1,0 0 0,0 0 0,0 0 0,0 0 0,0 0 0,-1 0-1,1 0 1,0 0 0,0 0 0,0 0 0,0 0 0,0 0-1,0 0 1,-1 0 0,1 0 0,16 21 791,2 0 1,0-1 0,0-1-1,36 26 1,-8-5 42,21 21 96,-2 2 1,71 91-1,140 189 25,-236-300-892,-2 2 0,-3 2 0,35 59 0,-47-71-80,50 60 1,-7-12-31,-45-56-12,1-1 0,1-1 0,1-1 1,34 26-1,53 34 3,-110-83 13,10 8 14,0 0-1,1-1 0,14 7 0,-20-13 5,-6-2-16,1 0 1,-1 0-1,0 0 1,0 0 0,0 0-1,1 0 1,-1 1 0,0-1-1,0 0 1,1 0-1,-1 0 1,0 0 0,0 0-1,0 1 1,0-1 0,1 0-1,-1 0 1,0 0-1,0 1 1,0-1 0,0 0-1,0 0 1,0 0 0,1 1-1,-1-1 1,0 0-1,0 0 1,0 1 0,0-1-1,0 0 1,0 0 0,0 0-1,0 1 1,0-1-1,0 0 1,0 0 0,0 1-1,0-1 1,0 0 0,-1 0-1,1 1 1,0-1-1,0 0 1,0 0 0,0 1 305,0 33-161,1-4-113,-1 1 0,-2 0 0,-1-1-1,-2 1 1,-15 56 0,-14 47-8,7 7-40,21-120 18,-4 45 1,-3 7 0,11-39 1,2-31-3,1 1 0,-1 0 0,0-1 1,-1 1-1,1 0 0,-1-1 0,0 1 0,1-1 0,-1 1 0,-3 6 0,3-7-2,0 1 1,0 0-1,1 0 0,-1 0 1,1-1-1,0 1 1,1 0-1,0 6 0,0 3-1,-11 147 49,3-21 324,5-119-4865,2-48 100,0-8-675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47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0 2736,'0'3'9283,"0"5"-5636,0 46-2343,-4 35 353,-31 165-1,30-227-1531,-94 487 914,42-278-965,54-228-67,1 0 0,0-1-1,1 1 1,-1 14 0,0-18-6,-1 8 0,-12-15-3129,-7-24-5043,11 15 2249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1:49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29 142 2816,'0'0'4840,"-4"2"-3227,1 1-1128,2-2-324,0 0-1,0 0 0,0 0 1,0 0-1,0-1 0,-1 1 1,1 0-1,0-1 0,-1 1 1,1-1-1,-1 1 0,-4 0 5008,8 0-5082,0 0 0,0-1-1,0 1 1,0-1 0,0 1 0,0-1 0,0 0 0,0 0 0,1 0 0,1 0 0,-4 0-73,28 0 256,0 0 0,-1-2 0,1-1-1,0-1 1,-1-1 0,0-2 0,27-10 0,223-105 1055,-273 122-1134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15.6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1109 0 1032,'0'0'4085,"-2"3"-3110,-21 20 1807,10-11-1918,1 1-1,0 1 0,1-1 1,-12 20-1,-101 165 345,78-128-1018,-37 65 184,-46 102-367,99-170-7,2 3 1,3 0 0,-30 145-1,4-48 9,40-135-2,-3 32 0,2-27 25,-7 39 0,10-39 4,-13 38-1,0-3-17,-5 12 77,-44 95 16,37-114-30,4 1 71,-12 27-25,-39 109-17,66-165-42,10-26-49,1-1-1,0 1 1,0-1 0,1 1 0,0 0-1,1 0 1,-1 15 0,1-4 110,0-16-1498,1-14-3103,1 3 727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17.7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 1344,'0'0'4573,"-10"4"2775,11 0-7186,-1 0 1,1 0 0,0 0 0,0 0 0,0 0-1,1 0 1,0 0 0,-1 0 0,1 0-1,1-1 1,2 5 0,35 40 744,-19-23-390,97 117 908,32 45-197,56 83-898,-168-215-321,-2 2-1,34 75 1,-53-100-16,35 49 1,2 3-4,-5-11 19,-36-49-6,1-1 1,1-1-1,22 25 0,3 4-8,-21-19 1,-14-24 8,0 0 0,0 0 0,0-1 0,1 1 0,10 9 0,-1-2-787,-29-33-13595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24.7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 0 5129,'0'0'1772,"-16"14"-739,-47 43 10,55-50-794,1 1 0,0 0 0,0 0 0,1 0 0,0 1 0,0 0 0,1 1 0,1-1 0,-1 1 0,2 0 0,-1 0 0,-1 10 0,2-2-86,0 0-1,2 0 1,0 1 0,1-1-1,3 22 1,-2-35-162,0 1-1,1-1 1,0 0 0,0 0-1,0 0 1,1 0 0,0 0-1,0-1 1,0 1 0,0-1-1,1 0 1,-1 0 0,1 0-1,0 0 1,1 0-1,-1-1 1,0 0 0,1 0-1,0 0 1,0-1 0,0 1-1,0-1 1,8 2 0,-7-2-6,0 0 0,0 0 1,0 0-1,0-1 1,0 0-1,1 0 0,-1 0 1,1-1-1,-1 0 0,0-1 1,1 1-1,-1-1 1,0 0-1,0-1 0,0 1 1,1-1-1,-2 0 1,1-1-1,0 0 0,7-4 1,-3-2-5,1 0 0,-1-1 1,-1 0-1,0-1 1,-1 0-1,0-1 0,11-20 1,-14 23 66,-1 0 1,0 0 0,-1-1 0,0 1-1,-1-1 1,1 0 0,-2 0 0,0 0 0,0 0-1,-1 0 1,-1-15 0,0 22 7,0-1 0,0 1 0,0-1 0,-1 1 0,0 0 0,0-1 0,0 1 0,0 0 0,0 0 0,-1 0 0,1 0 0,-1 1 0,0-1 0,1 1 0,-5-3 0,-54-34 89,40 27-103,17 9-125,-1 1 0,0-1 0,0 1 1,0 0-1,0 0 0,0 0 0,-1 1 0,-7-1 0,11 1-164,0 1 0,0 0 1,-1 0-1,1 0 0,0 0 0,0 1 1,0-1-1,0 1 0,0-1 0,0 1 1,0 0-1,0 0 0,0-1 1,0 1-1,0 1 0,0-1 0,0 0 1,1 0-1,-1 1 0,1-1 0,-1 1 1,-1 2-1,-8 15-5334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25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245 14 3528,'0'0'6487,"-18"-2"-5652,-55-9-142,70 11-600,-1-1 0,0 1 0,0 0 0,0 0 0,0 0 0,1 1 0,-1 0 0,0-1 0,0 1 0,1 0 0,-1 1 0,0-1 0,1 1 0,-1-1 0,1 1 0,0 0 0,0 0 0,-6 5 0,3 0 1,0-1 0,1 1 1,0 0-1,0 0 0,-7 14 0,6-9-22,0-2-38,1 1-1,1 0 0,0 0 0,0 1 0,1-1 0,0 1 0,1 0 0,0 0 0,1-1 1,1 1-1,1 17 0,-1-22-45,1 1 0,0 0-1,0-1 1,1 1 0,0-1 0,1 0 0,0 0 0,0 0 0,0 0 0,1 0 0,0 0 0,0-1 0,0 0-1,1 0 1,0 0 0,0 0 0,1-1 0,9 8 0,-10-10-4,-1-1 1,1 1-1,0 0 0,-1-1 1,1 0-1,0 0 0,1-1 1,-1 1-1,0-1 0,0 0 1,1-1-1,-1 1 0,0-1 1,1 0-1,-1 0 0,0-1 1,1 1-1,-1-1 0,0 0 1,7-3-1,-6 2-5,1-1 0,-1-1 0,0 1 0,0-1 0,0 0 0,0 0 0,-1-1 0,0 0 0,0 0 0,0 0 0,0 0 0,-1-1 0,0 0 0,5-9 0,-2 0 54,-1 1 0,-1-1 0,0 0 0,-1-1-1,-1 1 1,0-1 0,-1 1 0,-1-1-1,0 0 1,-1 0 0,-4-25 0,3 37 35,0-1 0,0 1 0,-1-1-1,1 1 1,-1 0 0,0-1 0,-1 1 0,1 0 0,-1 0 0,1 1 0,-1-1 0,-1 0-1,1 1 1,0 0 0,-8-6 0,5 5-187,0 0 0,0 1 0,0-1 0,-1 1 0,1 1-1,-1-1 1,0 1 0,0 0 0,0 1 0,-8-1 0,-22-5-5305,23 7 7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51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6705,'0'0'5224,"2"13"2684,7 39-7692,15 101 523,-19-116-677,1 12 10,1 55-1,3 60-55,-6-2 15,-4 136 18,-4-245-26,4-52-18,0 0-29,0-1-1,0 1 0,0-1 1,0 1-1,0 0 0,0-1 1,0 1-1,0-1 0,1 1 1,-1-1-1,0 1 0,0-1 1,1 1-1,-1-1 0,0 1 1,1-1-1,-1 1 0,0-1 1,1 0-1,-1 1 0,1 0 1,36-3 9,57-10 0,-26 2 29,-42 6-5,43-13 1,-43 9-8,36-5 1,86-17 13,-138 28 67,0 0 1,0-1 0,0 0-1,-1 0 1,1-1-1,8-5 1,-17 8-422,0-1-1,-1 1 1,1-1 0,0 1 0,-1-1-1,0 1 1,1-1 0,-1 0 0,0 1-1,0-1 1,0 0 0,0 1 0,0-1-1,0 0 1,0 1 0,-2-4 0,-2-3-6507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53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2 503 3712,'0'0'14570,"0"-23"-13099,0-6-1443,-1 18-24,0 1 0,1 0 0,0-1 0,1 1-1,1 0 1,-1 0 0,1 0 0,1 0 0,5-13 0,3 1-31,1 0-1,21-27 1,-26 40 15,0 0 1,0 1-1,1 1 0,0-1 0,1 1 0,0 1 1,17-11-1,-12 11 13,-1 0-1,1 1 1,-1 1 0,1 0 0,1 1-1,-1 0 1,0 1 0,1 1 0,-1 0-1,19 2 1,-12 0 32,-1 1 1,0 0-1,24 8 1,-10-3-11,1-5 15,-34-2-34,1 0-1,-1 0 1,1 0-1,0 0 1,-1 0-1,1-1 1,-1 1 0,1 0-1,-1-1 1,1 1-1,-1-1 1,1 1 0,-1-1-1,1 0 1,-1 0-1,3-1 1,4-17 53,0 0 1,13-18-1,-18 31-74,1 1-1,1-1 1,-1 1 0,1 0 0,0 0 0,0 0 0,0 1-1,1 0 1,11-7 0,-5 7 8,1-1 0,0 2 1,1 0-1,-1 0 0,0 1 0,1 1 0,-1 0 1,1 1-1,21 2 0,7-1 10,-30 0 4,0 0 1,0 0-1,0 2 0,0-1 0,22 9 0,-28-10-34,-2 2-448,-4 5-3078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57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0 403 4809,'0'0'14847,"0"-23"-14608,2 6-229,0 0 0,1 0 0,8-28 0,-4 20 0,1 0-9,1 0-1,1 1 1,1 0-1,1 1 1,18-28-1,-25 46-17,-1-1 0,1 1 0,0 1-1,0-1 1,0 1 0,1 0 0,0 0 0,0 0 0,0 1-1,8-4 1,10-6-18,-17 9 30,1 1-1,-1 0 1,1 0 0,0 1-1,0 0 1,0 0 0,0 1-1,12-1 1,73 3-74,-41 0 57,-35 0 30,1 1 0,27 7 0,-28-5 2,0-1-1,29 1 1,-37-3-12,0 0-1,-1 1 1,1 0 0,0 0-1,0 1 1,-1 0-1,0 0 1,9 5 0,37 14-9,-27-13 15,-21-7-2,1 1 0,-1-1 0,1-1 0,0 1 0,13 1 0,-13-1-533,-7-2 456,0 0-1,0 0 0,0 0 1,0 0-1,1 1 1,-1-1-1,0 0 1,0 0-1,0 0 1,1 0-1,-1 0 1,0 0-1,0 0 0,0 0 1,1 0-1,-1 0 1,0 0-1,0 0 1,0 0-1,1 0 1,-1 0-1,0 0 0,0 0 1,1 0-1,-1 0 1,0 0-1,0 0 1,0 0-1,1 0 1,-1 0-1,0 0 0,0 0 1,0-1-1,1 1 1,-1 0-1,0 0 1,0 0-1,0 0 1,0 0-1,0-1 0,1 1 1,-1 0-1,0 0 1,0 0-1,0-1 1,0 1-1,0 0 1,0 0-1,0 0 1,0-1-1,0 1 0,0 0 1,0 0-1,0 0 1,0-1-1,0 1 1,0 0-1,0 0 1,0-1-1,0 1 0,0 0 1,0 0-1,0 0 1,0-1-1,0 1 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2:59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0 153 4456,'0'0'4008,"29"9"898,-12 1-4436,0-2 0,1 0 1,-1 0-1,1-2 0,1 0 0,-1-1 0,1-1 0,0-1 0,0 0 1,20-1-1,-9-1-315,1-3 1,0 0-1,58-14 1,-61 9-148,41-17 1,-61 21-3,0-1 0,-1 0 1,1 0-1,-1-1 0,0 0 1,0-1-1,0 1 0,-1-1 1,10-11-1,11-6 37,-24 20-42,1 1-1,0-1 1,-1 0-1,0 0 1,1 0 0,-1 0-1,3-5 1,43-44 30,-49 51-31,1 0 0,0 0 0,0 0 0,-1 1 0,1-1 0,0 0 0,0 0 0,0 1-1,0-1 1,0 0 0,0 1 0,0-1 0,0 1 0,0-1 0,0 1 0,0 0 0,1-1 0,-1 1 0,0 0-1,1 0 1,-1 0-33,-15 0-8973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01.4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288 0 3992,'0'0'17071,"-30"0"-16189,17 2-862,0 0-1,0 1 0,0 0 1,0 0-1,0 2 0,1 0 1,0 0-1,0 1 0,-16 11 1,0 1-44,-24 22 1,36-27 15,10-5 1,6-7 3,-1 0-1,1-1 1,0 1-1,-1 0 1,1-1-1,-1 1 1,1 0-1,-1-1 1,1 1-1,-1-1 1,0 1-1,1-1 0,-1 1 1,0-1-1,1 1 1,-1-1-1,0 0 1,1 1-1,-2-1 1,1 0-22,20-3-16678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03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 1 1040,'0'0'15468,"9"23"-14101,6 90 117,-14-84-1243,0-22-195,-1 0-1,0 1 1,0-1-1,0 1 0,-1-1 1,0 0-1,0 1 1,-1-1-1,1 0 0,-2 0 1,-5 12-1,-15 15 258,-45 49 1,37-46 29,16-23 36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07.1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37 5145,'0'0'4652,"0"5"-4307,0 4 17,-1 32 1606,9 65 0,-5-92-1867,-1-1 0,2 1 0,0-1-1,0 0 1,1 0 0,1 0 0,0-1-1,15 22 1,-15-25-83,1 0 1,1 0-1,-1-1 0,1 0 1,11 8-1,-15-13-27,1 0 0,-1 0-1,1 0 1,0-1 0,0 0 0,0 0 0,0 0 0,0-1-1,0 0 1,1 0 0,-1 0 0,11 0 0,-14-1 12,0-1 0,-1 1 0,1-1 1,0 0-1,0 0 0,0 1 0,-1-1 1,1-1-1,0 1 0,-1 0 0,1 0 1,-1-1-1,1 1 0,-1 0 0,0-1 1,1 0-1,0-1 0,21-34 129,-21 34-118,6-12 3,-1 0 1,-1 0 0,-1 0 0,0-1 0,-1 1-1,0-1 1,-2 0 0,0-1 0,0 1-1,-2 0 1,-2-29 0,1 41-15,0 0 0,0-1 0,-1 1-1,0 0 1,0 0 0,0 0 0,0 0 0,0 1 0,-1-1 0,0 1 0,0-1-1,0 1 1,0 0 0,0 0 0,-1 0 0,-4-3 0,-11-6 20,0 0 0,-22-9 0,18 9-14,13 8-8,0 1 0,0-1 0,-1 2 0,1-1 1,-1 2-1,1-1 0,-1 1 0,0 1 0,-18 1 1,9-1 47,19 1-51,0-1 1,0 0-1,0 1 1,1-1-1,-1 1 1,0 0-1,0-1 1,1 1-1,-1-1 1,1 1-1,-1 0 1,0 0-1,1-1 1,-1 1-1,1 0 1,0 0-1,-1 0 1,1 0-1,0-1 1,-1 1-1,1 0 1,0 0-1,0 0 1,0 0-1,0 0 1,0 0-1,0 1 1,-2 34-76,2-32 88,0 7-22,-1 0 1,1 1-1,0-1 0,0 1 0,2-1 0,-1 0 0,1 1 0,1-1 0,0 0 1,0 0-1,1 0 0,1-1 0,8 16 0,-6-15-7,1 0 0,0-1 0,1 1-1,0-2 1,15 13 0,-21-19 10,1 0 0,0 0 0,-1 0 0,1-1 0,0 0 0,0 1 0,1-2 1,-1 1-1,0 0 0,1-1 0,-1 0 0,1 0 0,-1 0 0,1 0 0,-1-1 0,1 0 0,0 0 0,-1 0 0,7-1 0,-10 0 13,1 0-1,-1 0 1,1 1-1,-1-1 1,0-1-1,0 1 1,1 0 0,-1 0-1,0 0 1,0-1-1,0 1 1,0 0-1,0-1 1,0 1 0,-1-1-1,1 1 1,0-1-1,-1 1 1,1-1-1,-1 0 1,1 1 0,-1-1-1,0-3 1,3-43 5,-4 39-22,1 5 0,1-5-4,0 0 0,-1 0 1,-1 0-1,1 0 0,-2 0 0,1 0 0,-1 1 0,0-1 0,-1 0 0,0 1 0,0 0 0,-1 0 0,-6-10 0,5 9 9,-1 1 0,0 0 1,0 0-1,-1 0 0,0 1 0,0 0 0,-1 1 0,1-1 0,-13-6 0,10 7 21,8 5-3,0 0 0,0-1 0,-1 1 0,1 1 0,0-1 1,0 0-1,0 0 0,-1 1 0,1-1 0,0 1 0,-1 0 0,1 0 0,-4 0 0,5 2-32,0 0 0,0 0 0,0 1 0,1-1 0,-1 0 0,1 1 0,-1-1 0,1 1 0,0-1 0,0 0 0,0 1 0,1-1 0,-1 3 0,1 2-3,-1 11 19,2 0 1,0 0-1,1-1 1,0 1-1,2-1 1,0 0-1,8 19 1,-10-30 2,0 1-1,0 0 1,0-1 0,1 1 0,0-1-1,0 0 1,1 0 0,0-1 0,0 1 0,0-1-1,1 0 1,-1 0 0,1-1 0,0 0-1,1 0 1,-1 0 0,1-1 0,-1 0-1,1 0 1,8 2 0,-14-5 4,1 1-1,-1-1 1,1 0 0,-1 0 0,1 1-1,-1-1 1,1 0 0,0 0 0,-1 0-1,1-1 1,-1 1 0,1 0-1,-1 0 1,1-1 0,-1 1 0,1-1-1,-1 0 1,0 1 0,1-1 0,-1 0-1,0 0 1,1 0 0,-1 0-1,0 0 1,0 0 0,0 0 0,0 0-1,0 0 1,0 0 0,0-1-1,0 1 1,0 0 0,-1-1 0,2-2-1,0-3 26,-1-1 0,1 1 0,-1-1-1,-1 0 1,0-13 0,0 19-27,0-6-5,-2-1-1,1 0 0,-1 1 0,-1 0 0,1-1 1,-1 1-1,-1 0 0,1 0 0,-2 0 0,1 1 1,-1-1-1,0 1 0,0 0 0,-1 1 0,0-1 1,0 1-1,-1 0 0,1 1 0,-1 0 0,-1 0 1,1 0-1,-11-5 0,-5 4 32,22 5-22,1 1 1,-1 0-1,1 0 0,-1-1 1,0 1-1,1 0 1,-1 0-1,1 0 1,-1 0-1,0 0 1,1 0-1,-1-1 0,0 2 1,1-1-1,-1 0 1,1 0-1,-1 0 1,0 0-1,1 0 0,-1 0 1,1 1-1,-1-1 1,0 0-1,1 0 1,-1 1-1,1-1 0,-1 1 1,1-1-1,-1 0 1,1 1-1,0-1 1,-1 1-1,0 17-53,2-1 0,0 0 1,6 27-1,-4-35 49,0 0-1,0 1 1,1-2 0,0 1 0,0 0-1,1-1 1,1 0 0,5 8 0,-4-7 14,-5-7-17,-1 1 0,1-1 0,-1 1 0,1-1 0,0 0 0,0 1 0,0-1 0,1 0 0,-1 0 0,0-1 0,1 1 0,-1 0 0,1-1 0,-1 1 0,1-1 0,0 0 0,0 0 0,0 0 0,5 1 0,-7-3 14,-1 0-1,1 0 1,-1 0-1,1 0 0,0 0 1,-1 0-1,0 0 1,1 0-1,-1 0 1,0 0-1,1 0 0,-1 0 1,0 0-1,0 0 1,0-1-1,0 1 1,0 0-1,0 0 0,-1-2 1,1 1 3,0-2-1,1-25 45,-6-35 0,4 54-90,-1-1-1,-1 1 1,0-1-1,0 1 0,-1 0 1,-8-15-1,2 6 20,-11-18-118,19 35 164,1 1-1,0 0 1,-1-1 0,1 1 0,-1 0 0,1 0 0,-1-1 0,0 1 0,1 1-1,-1-1 1,0 0 0,0 0 0,0 1 0,0-1 0,0 1 0,1-1 0,-1 1-1,-4 0 1,5 0-11,1 0-1,-1 0 1,1 0-1,-1 1 1,0-1-1,1 0 1,-1 0-1,1 1 1,-1-1 0,1 1-1,-1-1 1,1 0-1,0 1 1,-1-1-1,1 1 1,-1-1-1,1 1 1,0-1-1,0 1 1,-1-1-1,1 1 1,0-1-1,0 1 1,-1-1-1,1 1 1,0 0-1,0-1 1,0 1-1,0-1 1,0 1-1,0 0 1,0 0-1,0 26 44,0-19 15,0 15 210,1-1-1,1 0 1,7 36-1,-6-47-511,0-1 1,1 0-1,8 16 0,-7-17-1058,0 0-1,1-1 0,0 1 1,9 8-1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09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 23 1896,'0'0'5845,"0"12"-3901,10 37-300,-8-35-1514,0-1 1,1 1-1,0-1 0,9 20 1,-7-19-52,-4-12-82,-1-1 1,0 1-1,1 0 1,0 0-1,-1 0 1,1 0-1,0 0 1,0-1-1,0 1 1,0 0-1,0-1 1,0 1-1,0-1 1,1 1-1,-1-1 1,0 1-1,1-1 1,-1 0-1,1 0 1,0 0-1,-1 0 1,1 0-1,0 0 1,0 0-1,0-1 1,-1 1-1,1 0 1,3-1-1,-4 0 15,-1-1-1,1 1 0,-1-1 0,0 1 0,1-1 1,-1 1-1,1-1 0,-1 0 0,0 1 1,0-1-1,1 0 0,-1 1 0,0-1 1,0 0-1,0 1 0,1-1 0,-1 0 1,0 1-1,0-1 0,0 0 0,0 0 0,-1 0 1,1-26 41,0 20-74,-1-3 16,0 0-1,-1 0 1,0 0-1,0 0 1,-1 1-1,-1-1 1,1 1-1,-1-1 1,-1 1-1,0 1 1,0-1-1,-1 1 1,0 0-1,0 0 1,-11-10-1,15 16 24,0 0 1,0 1-1,0-1 1,-1 0-1,1 1 1,-1-1-1,1 1 1,-1 0-1,1 0 1,-1 0-1,0 0 1,0 0-1,-4 0 0,6 1-12,0 0 0,0 0 0,0 0 0,0 0 0,0 0 0,0 1 0,1-1 0,-1 0 0,0 0 0,0 1 0,0-1 0,0 1-1,0-1 1,0 1 0,1-1 0,-1 1 0,0-1 0,0 1 0,1 0 0,-1-1 0,0 1 0,1 0 0,-1 0 0,1-1 0,-1 1-1,1 0 1,-1 0 0,1 0 0,0 0 0,-1 0 0,1 0 0,0 0 0,0 0 0,0-1 0,-1 1 0,1 0 0,0 0 0,0 0-1,1 0 1,-1 2 0,0 16-26,0 8 18,4 40 0,-3-58 3,1 0 1,0-1 0,1 1-1,0-1 1,0 0 0,0 0 0,1 0-1,8 13 1,-5-12-2,-1 1-8,2 0 0,-1 0 0,17 16 0,-23-25 5,0 0 0,0 1 1,1-1-1,-1 0 0,1 0 0,-1 0 1,1 0-1,0 0 0,-1 0 0,1 0 1,0 0-1,-1-1 0,1 1 0,0-1 1,0 1-1,0-1 0,-1 0 1,1 0-1,0 0 0,0 0 0,0 0 1,0 0-1,0 0 0,-1 0 0,1-1 1,0 1-1,0-1 0,0 0 0,-1 1 1,1-1-1,0 0 0,-1 0 0,2-1 1,-1 0 9,0 0 1,0-1-1,-1 1 1,1 0-1,-1-1 1,1 0-1,-1 1 1,0-1-1,0 0 1,0 1-1,-1-1 1,1 0-1,0-5 1,1-37-65,-1 39 53,-1 1-1,0-1 1,-1 1 0,1 0 0,-1-1 0,0 1 0,-1 0 0,1 0 0,-1 0 0,0 0-1,0 0 1,0 0 0,-1 0 0,0 1 0,0-1 0,0 1 0,0 0 0,-1 0 0,0 0-1,0 0 1,0 0 0,0 1 0,-5-3 0,4 1 30,-1 0 0,1 0 0,-1 1 0,0 0 0,0 0-1,0 1 1,-1-1 0,1 1 0,-1 1 0,0-1 0,1 1 0,-1 1 0,0-1 0,0 1 0,-14-1 0,20 3-29,1 0 1,-1 0-1,1 0 1,-1 0-1,0 0 1,1 0-1,0 0 1,-1 0-1,1 0 1,0 1 0,-1-1-1,1 0 1,0 0-1,0 0 1,0 0-1,0 0 1,0 1-1,0-1 1,0 0-1,1 0 1,-1 1-1,0 1-4,0 5 54,0 1-1,1-1 0,0 1 1,0-1-1,3 10 0,-2-14-316,-1 1-1,1-2 0,0 1 0,0 0 0,1 0 0,-1-1 0,1 1 1,0-1-1,0 0 0,0 1 0,7 4 0,-5-4-3679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13.0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 2864,'3'-7'17823,"-2"7"-17767,21 1 634,-1 1 1,0 1 0,22 7 0,42 5-124,-26-7-364,-39-4-110,43 2-1,292 2 156,-343-9-248,1-1 0,-1 0 0,25-7 0,-26 6 0,1 0 0,0 0 0,22-1 0,0 0 23,9-3-14,-39 6-9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14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10 256,'0'-10'19591,"5"130"-16842,-6-66-2154,-12 95 0,7-115-489,-2 0-1,-1-1 1,-1 1 0,-2-2-1,-24 48 1,1-9-61,-30 53 39,17-41-33,38-68-178,-10 14 210,20-29-126,0 1 0,0-1 0,0 0 1,0 0-1,0 0 0,0 0 0,0 0 0,0 0 1,0 1-1,0-1 0,0 0 0,-1 0 1,1 0-1,0 0 0,0 0 0,0 0 0,0 0 1,0 0-1,0 0 0,0 0 0,0 0 0,-1 1 1,1-1-1,0 0 0,0 0 0,0 0 1,0 0-1,0 0 0,0 0 0,-1 0 0,1 0 1,0 0-1,0 0 0,0 0 0,0 0 1,0 0-1,0 0 0,0 0 0,-1 0 0,1 0 1,0-1-1,0 1 0,0 0 0,0 0 0,0 0 1,0 0-1,0 0 0,-1 0 0,1 0 1,0 0-1,0 0 0,0 0 0,0 0 0,0-1 1,0 1-1,2-18-5618,2 7-564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22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0 3504,'0'0'4502,"0"15"294,0 5-5380,-1 25-6980,-3-30 2911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24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3200,'0'0'8782,"20"1"-5264,-14 1-3246,0 2-1,1-1 0,-1 1 1,0 0-1,-1 0 1,1 0-1,7 9 0,18 13 24,172 139 1350,-72-52-1249,-106-93-375,88 66 136,-27-32 77,-33-20-9,-9-4-178,-42-28-47,3 3 364,-19 1-247,1-4-109,-1 0 0,0 0 1,-15-1-1,-24 2 6,-15 5 426,-118 0 0,185-9-650,0 0 1,-1 0 0,1 0 0,0 0-1,0 0 1,0 0 0,-1 0 0,1 0-1,0 0 1,0 0 0,1 0 0,-1-1-1,0 1 1,0 0 0,1-1 0,-1 1-1,0-2 1,-6-9-7313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3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87 2632,'0'0'6437,"7"-4"-6295,22-12 67,-2 0 379,50-20 0,-70 33-395,1 1 0,0-1 0,0 1 0,0 0 0,0 1 0,1 0 0,-1 1 0,0-1 0,1 1-1,-1 1 1,16 2 0,-22-2-103,1 0-1,-1-1 1,0 1-1,0 0 1,0 0-1,0 1 1,0-1-1,0 0 1,0 1-1,0-1 1,0 1-1,-1-1 1,1 1-1,0 0 0,-1 0 1,0 0-1,1 0 1,0 3-1,0-1 45,0 0-1,-1 0 1,0 0-1,0 1 1,0-1-1,-1 0 1,1 1-1,-1-1 0,0 6 1,-1 1 17,-1 0 0,1 0 0,-2-1 0,1 0 0,-2 1 0,1-1 0,-7 12 0,-46 69 287,36-63-310,-27 58 0,44-80-126,1 0-1,0 1 0,0-1 0,1 0 0,0 1 1,0 0-1,0 8 0,1-13 2,-1-1 0,1 1 0,0 0-1,1 0 1,-1-1 0,0 1 0,0 0 0,1 0 0,-1-1 0,1 1 0,-1 0 0,1-1-1,0 1 1,0 0 0,0-1 0,0 1 0,0-1 0,0 0 0,0 1 0,0-1-1,0 0 1,1 1 0,-1-1 0,0 0 0,1 0 0,-1 0 0,1 0 0,0-1-1,1 2 1,7 0 159,-4 1 50,0-2-1,0 1 0,1-1 0,-1 0 1,0 0-1,1 0 0,0-1 0,-1 0 0,8-1 1,1-11-2975,-6 2-2568,1 6-2001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4.2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11042,'0'0'10546,"14"26"-9842,-14-22-136,0-15-4144,0-1-2154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04.8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7 229 7009,'0'0'2768,"-2"-15"-2526,-3-49-67,6 60-164,-1 0 0,0 1 1,1-1-1,0 1 0,0-1 0,0 1 1,0-1-1,1 1 0,-1-1 0,1 1 1,0 0-1,0 0 0,0 0 0,0 0 0,0 0 1,1 1-1,0-1 0,-1 1 0,1-1 1,0 1-1,0 0 0,4-2 0,-1 0-8,8-6-5,0 1-1,1 1 0,0 0 0,0 1 0,1 0 0,0 2 1,0 0-1,30-6 0,-35 10 7,0-1 1,1 2 0,-1-1-1,1 2 1,-1-1-1,1 2 1,-1-1 0,0 2-1,0-1 1,0 2-1,0-1 1,0 1-1,19 11 1,-11-3 72,-1 1 0,0 0 0,0 2 1,-2 0-1,0 0 0,-1 2 0,0 0 0,-1 1 0,-1 0 0,-1 1 1,13 28-1,-13-21 111,-1 1 1,-2 1 0,0-1 0,-2 1-1,-2 1 1,0-1 0,-2 1-1,0 40 1,-3-41-145,1-6 225,-5 40-1,3-54-190,-1-1 0,1 0 1,-2 1-1,1-1 0,-1 0 0,0 0 1,0 0-1,-1-1 0,-5 9 1,-2-1 68,-1-1 0,0 0 0,0-1 0,-1 0 0,-1-1 0,0 0 0,-27 15 0,-4-3 90,-65 24 0,90-39-197,16-7-49,0 1 0,0 0 0,0 0 0,0 0-1,0 0 1,0 1 0,0-1 0,1 1 0,0 0 0,-5 4-1,7-4-17,-1 0-1,0 0 1,1 1 0,-1-1-1,1 0 1,0 0-1,0 1 1,0-1-1,1 1 1,-1-1-1,1 1 1,0-1-1,0 6 1,0 5-25,-1 2 141,1 0 1,1 0-1,0 0 0,1 0 0,1 0 0,0 0 0,7 16 0,-11-93-7054,-7 28 1734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06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243 0 3744,'0'0'5759,"-4"3"-5139,1-1-553,1 0 0,0 0 0,0 0 0,0 0 0,0 1-1,0-1 1,0 1 0,1-1 0,-1 1 0,1 0 0,0 0-1,0-1 1,0 1 0,0 0 0,0 0 0,1 0 0,-1 0 0,1 0-1,0 0 1,0 0 0,0 0 0,0 0 0,0 0 0,1 0-1,0 0 1,-1 0 0,1 0 0,0 0 0,2 3 0,3 3-49,0-1 1,1 0 0,0 0 0,0 0-1,1-1 1,0 0 0,0-1-1,0 0 1,18 10 0,4-2 121,56 20 0,9 3-33,-63-26-111,-28-11 4,0 1-1,-1 0 1,1 0-1,-1 0 1,1 0-1,-1 1 1,1 0-1,-1-1 0,0 1 1,1 1-1,-1-1 1,0 0-1,-1 1 1,4 2-1,-4-2 14,-1 0 0,1 0 0,-1 0 0,1 0 0,-1 1 0,0-1 0,0 0 0,-1 1 1,1-1-1,-1 0 0,1 1 0,-1-1 0,0 1 0,0-1 0,-1 5 0,0-3 16,0 0 1,0 0 0,0 0-1,0 0 1,-1-1 0,0 1-1,1-1 1,-2 1 0,1-1-1,-5 6 1,-1 1 83,-1 0 0,0-1 0,-1-1 0,0 1 0,-1-2 0,0 1 0,0-2 0,-1 1-1,1-2 1,-25 11 0,14-10-63,0-1 0,0-1 0,0-1 0,-34 2 0,29-4 33,0 1 1,-38 11-1,50-8-91,0 1-1,0 1 1,1 1-1,0 0 1,0 0-1,1 1 1,0 1-1,1 0 1,1 1-1,-14 17 1,21-23 2,0-1 1,1 1-1,-1 0 1,1 0-1,1 1 1,-1-1-1,1 0 1,0 1-1,1 0 1,-1-1-1,0 11 0,1 11-43,2 42 0,1-24 30,-1-19 82,2 0 0,7 35 0,-5-36 7,-1 0 0,1 34 0,0-37-114,20-24-320,-6-3 361,0-1 0,35-14 0,16-6 5,-36 16-89,0 2 1,1 1-1,0 2 0,42 0 1,-77 9-3543,0 6-175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06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35 6953,'0'0'3481,"-13"14"-2809,-41 46-204,52-57-441,0 0-1,0 0 1,0 0 0,0 1 0,1-1-1,0 0 1,-1 1 0,1-1 0,1 1-1,-1-1 1,0 1 0,1 0 0,0-1-1,0 1 1,0-1 0,0 1 0,1 0-1,0 5 1,1 2-26,-1-8 0,-1 0-1,1 1 0,1-1 1,-1 0-1,0 0 1,1 0-1,-1 0 0,1 0 1,0 0-1,0 0 0,0-1 1,0 1-1,1-1 0,-1 1 1,1-1-1,0 0 0,-1 0 1,1 0-1,0 0 1,0-1-1,0 1 0,0-1 1,5 2-1,-1-1 10,0 1-1,0-1 1,0-1 0,0 1-1,1-1 1,-1-1 0,0 1-1,1-1 1,14-2 0,-19 1 80,1 0-1,-1 0 1,0-1 0,1 1 0,-1-1 0,0 1 0,0-1 0,0 0 0,0-1 0,0 1-1,-1 0 1,1-1 0,-1 1 0,1-1 0,-1 0 0,0 0 0,0 0 0,0 0 0,-1 0-1,1 0 1,-1-1 0,0 1 0,1-1 0,-1 1 0,0-7 0,0 6 59,0 0 0,0-1-1,-1 1 1,0 0 0,0 0 0,0-1 0,0 1 0,-1 0 0,0 0 0,0-1 0,0 1 0,0 0 0,-1 0-1,1 0 1,-1 0 0,0 0 0,0 1 0,-1-1 0,1 1 0,-1-1 0,-4-4 0,-8-4-345,0 1 0,-1 1 1,-1 0-1,-31-14 0,28 16-3004,-41-11 0,41 14-1550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11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277 9 5049,'0'0'2983,"-17"-2"-1963,-54-5-117,65 7-738,0 0 1,0 1-1,0-1 0,0 1 1,0 0-1,0 1 0,0-1 0,0 1 1,0 0-1,1 1 0,-1 0 0,1-1 1,0 2-1,0-1 0,0 0 1,0 1-1,-8 9 0,4-4 36,1 1 1,0 1-1,0 0 0,1 0 0,0 0 1,-6 17-1,8-14-162,1 1 1,1 0-1,0 0 1,1 1-1,1-1 1,0 0-1,1 1 1,0-1-1,5 23 1,-5-33-51,1 0 1,0 0 0,1 0 0,-1 0 0,1 0-1,0 0 1,0-1 0,0 1 0,1-1 0,-1 0-1,1 1 1,0-1 0,1 0 0,-1-1 0,0 1-1,1-1 1,0 1 0,0-1 0,0 0 0,0-1-1,1 1 1,-1-1 0,1 1 0,0-1 0,-1-1-1,1 1 1,0-1 0,6 1 0,-3 0 15,-1-2 1,1 1-1,-1-1 1,1 0-1,-1-1 1,1 0-1,-1 0 1,0 0-1,1-1 0,-1 0 1,0-1-1,0 1 1,0-1-1,0-1 1,-1 1-1,1-1 1,-1-1-1,8-6 1,-1-1 21,0-1 0,-1 0 0,0 0 0,-1-2 1,9-16-1,-14 22 143,-2 0 0,1-1 0,-1 0 0,-1 0 0,0 0 0,0 0 0,-1 0 0,0 0 0,-1-1 0,1-11 0,-3 19-121,1-1-1,-1 1 1,0 0-1,0 0 1,0 0-1,0 0 1,0 0-1,-1 0 1,1 0-1,-1 0 1,0 1-1,0-1 1,0 0-1,0 1 1,0 0 0,0-1-1,-1 1 1,1 0-1,-1 0 1,0 1-1,0-1 1,1 0-1,-1 1 1,0 0-1,0 0 1,0 0-1,-4-1 1,-8-3-483,0 1 0,0 1-1,0 1 1,-26-2 0,-42 3-5001,48 1 292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0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5697,'0'0'2783,"5"16"-2274,32 109 1585,-28-89-644,4 45 0,-2-12-371,24 126 1218,-32-176-1938,0 0 0,0 30 0,-2-41-513,1-10-1371,0-15-1257,-2-9-1664,0-1-1547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1.7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0 165 2816,'0'0'6363,"1"-12"-1430,3 7-4925,0 1 0,0 0-1,0 0 1,1 1-1,-1-1 1,1 1 0,0 0-1,9-5 1,-1 1 38,12-8-36,1 1 0,1 2 0,0 1 0,1 0 0,0 3 0,0 0 0,1 2 0,30-4 0,35 2 28,110 4 0,-157 4-36,-3 0-12,0 3 0,-1 1 0,1 2 0,-1 2 0,-1 2-1,79 28 1,-92-23 7,1 0-1,-2 2 0,-1 1 0,45 38 1,89 98-55,-155-148 56,11 13 2,-1 0-1,-1 1 1,-1 1 0,17 31 0,35 96 143,-59-125 74,-2-1-1,0 1 1,-1 0-1,-2 1 0,0-1 1,-3 39-1,1-35 73,0-22-245,-1 0 0,0 0 0,0-1 0,0 1 0,-1 0 0,1-1-1,-1 1 1,0-1 0,-1 1 0,-4 7 0,-36 42 530,25-33-484,-16 22-15,-48 43 0,64-69-44,-2-1-1,0 0 1,0-2-1,-44 23 1,22-16-10,-1-2 1,-1-2 0,-1-1 0,0-3-1,-1-2 1,-47 6 0,60-13-21,1 1-1,-55 16 1,71-16-1,13-4-21,-1 0 1,1 0-1,0 0 1,-1 0-1,1 1 0,0-1 1,-6 5-1,8-5-15,1 23-616,0-15 646,0 0 0,1 0-1,0 0 1,1 1 0,3 11 0,9 46 14,-4-16 1,-5-25 8,-2-1 0,0 1 0,-2-1 0,-2 33 0,0-15-6,1-40-11,-1 29-3,1 0 1,2 0-1,1 0 0,2 0 1,14 55-1,-15-75 101,0-1 0,-1 1 0,0 0 0,-1 0 0,0 1 1,0 14-1,-17-32-2184,-3-9-1647,-2-4-1545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3.1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31 576,'0'0'7128,"0"0"-7047,0 0-1,-1 0 1,1 0 0,0 0 0,0 0 0,0 0-1,0 0 1,-1 0 0,1 0 0,0-1 0,0 1-1,0 0 1,-1 0 0,1 0 0,0 0-1,0 0 1,0-1 0,0 1 0,0 0 0,0 0-1,-1 0 1,1 0 0,0-1 0,0 1 0,0 0-1,0 0 1,0-1 0,0 1 0,0 0-1,0 0 1,0 0 0,0-1 0,0 1 0,0 0-1,0 0 1,0 0 0,0-1 0,0 1 0,0 0-1,0 0 1,0 0 0,1-1 0,-1 1 0,0 0-1,257-12 523,77 1-447,-324 11-162,1 1-1,-1 1 1,0-1-1,0 2 1,17 5-1,-21-6 3,-1 0 0,0 0 0,0 1 0,0 0-1,0 0 1,0 0 0,-1 0 0,1 1-1,-1-1 1,0 1 0,0 0 0,4 6 0,-6-3 85,1 1 0,-1-1 0,0 1 1,-1 0-1,0 0 0,0-1 0,-1 1 0,0 0 1,0 0-1,-1 0 0,-2 10 0,1-9 0,-1 0 1,0-1-1,0 1 0,-1-1 0,0 0 0,-1 0 0,0 0 1,0-1-1,-1 1 0,1-1 0,-2-1 0,1 1 0,-1-1 0,-8 7 1,-9 3 86,0 0 1,0-1-1,-33 14 1,2-6-145,-2-3 0,-67 16 0,48-15-67,61-17 34,0 1 0,1 0 0,0 1 0,0 1 0,1 0 0,-1 1 0,-13 11 0,22-15-10,0 0 1,0 1 0,1 0-1,0 0 1,0 0-1,0 0 1,0 0-1,1 1 1,0 0 0,0-1-1,0 1 1,1 0-1,0 1 1,0-1-1,0 0 1,1 1 0,0-1-1,0 14 1,0 43 54,4 1 0,14 86 0,-6-81 300,3 104 1,-14 73 699,-1-109-800,1-136-239,0 0 0,0 0 1,0-1-1,0 1 0,0 0 0,0 0 0,1 0 1,-1 0-1,0 0 0,1 0 0,-1 0 0,1-1 0,-1 1 1,1 0-1,-1 0 0,1-1 0,-1 1 0,1 0 1,0-1-1,-1 1 0,1 0 0,0-1 0,0 1 1,0-1-1,-1 1 0,1-1 0,1 1 0,2 0-18,-1 0-1,1 0 1,-1-1 0,1 1-1,-1-1 1,1 0-1,6 0 1,5-2-58,-1 0 0,28-9 0,-6 0 111,129-35 2,-132 38 6,-1 3-1,1 0 1,40 1-1,-67 0-3677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3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47 6025,'0'0'2150,"-11"16"-958,-31 49-213,39-61-958,1 0 1,0 1-1,0-1 1,0 1-1,0-1 1,0 1-1,1 0 1,0-1-1,0 1 0,1 0 1,-1 0-1,1 0 1,0 0-1,0 0 1,1 0-1,-1-1 1,1 1-1,0 0 1,0 0-1,1-1 0,0 1 1,-1 0-1,1-1 1,1 0-1,-1 1 1,1-1-1,0 0 1,0 0-1,0-1 0,0 1 1,1 0-1,-1-1 1,1 0-1,7 5 1,-8-6-26,0 0 1,0-1-1,0 0 1,0 1 0,1-1-1,-1 0 1,0 0-1,1-1 1,-1 1-1,0-1 1,1 1 0,-1-1-1,1 0 1,-1 0-1,0-1 1,1 1-1,-1-1 1,1 0 0,-1 0-1,5-2 1,-3 1 32,0 0 1,0 0 0,-1-1 0,1 0-1,-1 0 1,1 0 0,-1-1 0,0 0-1,0 1 1,-1-1 0,1-1 0,3-5-1,-1 1 384,-1 0-1,-1 0 1,1 0-1,-2-1 1,1 0-1,-1 1 1,-1-1-1,1 0 0,-2-1 1,2-19-1,-4 26-293,0 0-1,0 0 1,0 0-1,0 0 1,-1 1-1,1-1 1,-1 0-1,0 1 0,0 0 1,0-1-1,-1 1 1,1 0-1,-1 0 1,1 0-1,-1 0 1,0 1-1,0-1 1,-1 1-1,-4-3 0,-3-3-118,-1 1-1,-1 0 1,1 1-1,-18-6 1,22 10-410,-1 0 0,1 0 0,-1 0 1,-14 0-1,-14 5-4386,16 7-953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8.9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1 5401,'0'0'8638,"0"9"-8461,0 41 415,-2 0 0,-2-1-1,-19 86 1,-25 101 495,46-226-993,0-5-5,1 1 0,-1 0 1,1-1-1,1 1 0,-1 0 0,1 7 0,20-24-186,260-106 118,-251 109-42,-1 1 0,1 2 0,0 1 0,0 1 0,0 2 0,1 0 0,45 7 0,-58-4-3,0 1 0,-1 1-1,1 0 1,-1 1 0,0 1-1,-1 1 1,1 0 0,-2 1 0,1 1-1,-1 0 1,0 1 0,19 17-1,-17-13 24,16 18-8,11 25-94,-33-40 107,5 9-18,-1 1 0,0 0 0,-2 0 0,14 51-1,-21-57-2,3 43 0,-8-57 34,1 0-1,-1 0 0,-1 0 1,0 0-1,0 0 0,0 0 0,0 0 1,-1 0-1,-1-1 0,-2 8 1,-2-3-10,-1 1 0,0-1 0,0 0 0,-2 0 0,1-1 0,-1-1 0,0 0 1,-1 0-1,-21 13 0,12-10-39,-1-1 0,-1-1-1,0-1 1,-43 13 0,-63 3-22,-1 0-61,99-16 96,18-5-3,0 0 0,-1-1 0,0-1 0,-18 2 0,31-4 1,-1 0 0,1 0 0,0 0 0,-1 0 0,1 0 0,-1 0 0,1-1 0,0 1 1,-1 0-1,1 0 0,-1 0 0,1 0 0,0 0 0,-1 1 0,1-1 0,-1 0 0,1 0 0,0 0 0,-1 0 1,1 0-1,0 0 0,-1 1 0,1-1 0,0 0 0,-1 0 0,1 1 0,0-1 0,-1 0 0,1 0 0,0 1 1,-1-1-1,1 0 0,0 1 0,0-1 0,0 0 0,-1 1 0,1-1 0,0 0 0,0 1 0,0-1 1,0 1-1,0-1 0,0 0 0,0 1 0,0-1 0,0 1 0,0-1 0,0 0 0,0 1 0,0-1 0,0 1 1,0-1-1,0 0 0,0 1 0,0-1 0,0 1 0,1-1 0,-1 0 0,0 1 0,0-1 0,0 0 1,1 1-1,17 21 238,-15-19-320,21 25 120,-11-16-11,-2 1 0,0 1 0,-1 0 0,0 0 0,-1 1 0,0 0 0,-2 1 0,9 21 0,21 98 200,-33-126-578,-2-13-537,-3-12-2045,-3-6-2930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01.1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2 880,'0'0'7168,"7"0"-6866,160-2 1666,185 5-485,-328-2-1403,1 1 1,-1 1-1,0 1 1,1 2 0,-2 0-1,1 2 1,-1 0-1,0 2 1,-1 0 0,0 1-1,-1 2 1,0 0-1,-1 1 1,-1 1 0,0 1-1,-1 1 1,0 0-1,-2 1 1,21 30 0,30 45 531,-30-44-450,42 75 1,-63-96-58,-1 1 0,-2 1 1,-1 0-1,-1 0 0,-1 2 1,-2-1-1,-1 1 0,-2 0 1,3 62-1,-8-75 0,-1 0 0,-1 0 0,0-1 1,-11 37-1,10-45-70,-1 1 0,0-1 0,-1-1 1,0 1-1,0-1 0,-1 0 0,-1 0 1,1 0-1,-1-1 0,-10 9 0,-17 13 10,-1-1 0,-49 31-1,67-50-23,0-1 0,0 0 1,-1-1-1,0-1 0,-1 0 0,1-2 0,-38 7 0,-6-10 110,19-3-111,42 1-59,1 19-924,2 6 964,1 0-1,1-1 0,12 42 0,2 8 33,4 78 308,-16-99-281,0 45 12,-2-71 19,-4-27 65,-4 15 154,-18-8-200,1-1-1,-1-1 0,-25 3 0,26-5-141,0 1 0,-1 0 1,-21 9-1,41-12 26,-11 3-84,10-11 4,1-9 65,-7-23-140,2 0 1,-2-62-1,6 59 115,1-70-77,3 64 13,-1 47-309,-2 21-6288,-6-2 1023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01.7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 31 5169,'0'0'5822,"-4"-1"-4718,3 0-1056,0 1-1,0 0 0,0-1 0,0 1 1,0 0-1,0 0 0,0-1 0,0 1 1,0 0-1,0 0 0,-1 0 1,1 1-1,0-1 0,0 0 0,0 0 1,0 0-1,0 1 0,0-1 0,0 1 1,0-1-1,0 1 0,0-1 0,0 1 1,0-1-1,0 1 0,-1 1 1,0 0-18,1 1 0,0-1 1,0 0-1,0 1 0,0-1 1,0 1-1,1-1 0,-1 1 1,1-1-1,-1 1 1,1 0-1,0-1 0,0 4 1,-3 39 124,2-32-131,0-1 1,1 0-1,1 24 1,0-35-31,-1 0 1,0 0 0,0 1 0,0-1 0,1 0 0,-1 0 0,1 0 0,-1 0 0,1 0 0,-1 0 0,1 0 0,-1-1-1,1 1 1,0 0 0,0 0 0,-1 0 0,1-1 0,0 1 0,0 0 0,0-1 0,0 1 0,0-1 0,0 1 0,0-1 0,0 1-1,0-1 1,0 1 0,0-1 0,0 0 0,0 0 0,0 0 0,0 0 0,0 0 0,0 0 0,0 0 0,1 0 0,-1 0 0,0 0-1,0 0 1,2-1 0,0 0 14,0 0 0,0 0 0,0-1 0,1 1 0,-1 0 0,-1-1 0,1 0 0,0 0 0,0 0-1,-1 0 1,1 0 0,-1-1 0,3-2 0,0-2 249,1 0 0,-2 0 0,1 0 0,-1-1 0,0 0 0,-1 0 1,1 0-1,-2 0 0,1-1 0,-1 1 0,0-1 0,-1 1 0,0-1 0,-1 0 0,0-14 0,0 21-236,-1 0 1,0 0-1,0 0 1,0 0-1,0 0 0,0 0 1,0 0-1,0 1 1,-1-1-1,1 0 0,-1 0 1,1 1-1,-1-1 1,1 1-1,-1 0 0,0-1 1,0 1-1,0 0 1,0 0-1,0 0 0,0 0 1,0 1-1,0-1 1,0 0-1,0 1 0,-5-1 1,-5-1-622,-1 1 0,0 0 1,-16 1-1,20 0-64,-31 1-3321,-3 5-1897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09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0 458 6129,'0'0'3306,"0"-11"-2996,0 5-281,0 0 0,1 0 0,-1 0 1,1 1-1,1-1 0,-1 0 0,1 0 1,0 1-1,0-1 0,1 1 0,-1-1 1,1 1-1,0 0 0,1 0 0,-1 0 1,8-7-1,19-20 64,2 2 0,1 1-1,2 1 1,0 2 0,2 1 0,1 2-1,0 2 1,57-23 0,-47 26-81,2 1 0,0 3 0,0 2 0,1 2 0,1 3 0,95-2 0,-110 9 0,1 2 0,-1 2 0,0 1 0,0 2 1,0 1-1,-1 2 0,45 19 0,-44-15-14,0 2-1,-1 2 1,-1 1-1,-1 2 1,59 47-1,-61-38 74,0 1-1,-2 2 0,-2 1 1,-1 2-1,31 53 1,-43-62 26,-1 0 0,-2 1 0,0 1 0,-2 0 0,-2 1 0,0-1 0,-2 1 0,4 52 0,-9 107 543,-4-158-582,0 0 0,-2-1 0,-2 0 1,-12 36-1,11-42 85,-2 0 1,-1-1-1,0 0 0,-2-1 0,-19 26 1,21-35-82,1 0 0,-2-1 0,0 0 0,0-1 0,-1-1 1,0 0-1,-1 0 0,0-1 0,-20 9 0,-37 15 9,-1-3 1,-2-4-1,-142 33 0,181-55-61,-1-2 0,-50-3 0,28 0-5,58 1-54,0 19-841,0 1 891,2-1 0,0 0 0,2 1 0,0-1-1,10 27 1,43 91-26,-7-17 75,-45-106-38,-1-5-3,0 0-1,-1 1 1,-1 0-1,0 0 1,0 0 0,-1 0-1,0 14 1,-10-36-3317,-1-6-1314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10.7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3080,'0'0'3786,"1"5"-3088,2 6-168,1 1-1,0 0 1,1-1 0,7 13 0,16 38 424,-15-22-559,27 102 848,-22-81-705,-18-60-530,0-1-1,0 0 1,1 0-1,-1 1 1,0-1-1,0 0 0,0 0 1,0 0-1,1 1 1,-1-1-1,0 0 1,0 0-1,1 0 1,-1 0-1,0 0 1,0 1-1,1-1 0,-1 0 1,0 0-1,0 0 1,1 0-1,-1 0 1,0 0-1,0 0 1,1 0-1,-1 0 0,0 0 1,0 0-1,1 0 1,-1 0-1,0 0 1,1 0-1,-1 0 1,0 0-1,0-1 1,1 1-1,-1 0 0,0 0 1,0 0-1,0 0 1,1 0-1,-1-1 1,0 1-1,0 0 1,0 0-1,1-1 0,8-8-46,-9 9 51,19-21-25,1 1 1,1 1-1,1 0 0,0 2 1,32-19-1,-14 13-33,1 1 0,63-22 1,-90 39 4,0 1 1,0 0 0,1 1 0,-1 1-1,1 0 1,-1 1 0,1 1 0,-1 0-1,1 1 1,0 0 0,-1 1-1,0 1 1,1 0 0,14 6 0,-9 0-75,0 1 0,-1 1 1,0 1-1,-1 0 0,34 30 0,-46-35 90,1 0-1,-1 0 0,0 1 0,-1 0 0,0 0 0,0 0 0,-1 0 1,0 1-1,0 0 0,-1 0 0,0 0 0,0 0 0,-1 0 0,-1 0 0,0 1 1,1 15-1,-2-13 53,0 0 0,-1 1 0,0-1 1,-5 17-1,4-22-12,-1 0 1,0 0 0,0-1-1,0 0 1,-1 1-1,0-1 1,0-1-1,-10 11 1,-5 5 25,-1-2 1,-1 0 0,-1-2-1,0 0 1,-1-2 0,-1 0-1,0-1 1,-1-2-1,-1 0 1,0-2 0,0-1-1,-40 9 1,-11-4 34,51-11-73,1 2-1,-1 0 1,1 2 0,-40 16-1,56-18-12,1-1 0,0 1 0,0 1 0,0-1-1,1 1 1,-11 11 0,15-13-7,0 0 1,0-1-1,0 1 1,1 0-1,-1 0 1,1 1-1,0-1 1,0 0-1,1 1 1,-1-1-1,1 1 0,0-1 1,1 1-1,-1 0 1,0 5-1,4 30-7,2-1 1,1 1-1,2-1 0,14 42 0,-3-13 46,35 121 130,-13-53-25,25 66 67,-62-189-130,-5-11-72,1-1 0,1 0 0,-1 0 0,0 0 0,0 1 0,0-1 0,1 0 0,-1 0 0,0 0 0,1 0 0,-1 0 0,1 0 0,-1 0-1,1 0 1,0 0 0,-1 0 0,1 0 0,0 0 0,0 0 0,0 0 0,0-1 0,0 1 0,0 0 0,0-1 0,0 1 0,0-1 0,0 1-1,0-1 1,0 1 0,0-1 0,0 0 0,0 1 0,0-1 0,1 0 0,-1 0 0,0 0 0,0 0 0,3 0 0,22-2 36,0-1 0,0-2 1,0 0-1,-1-2 0,1 0 1,30-15-1,-22 9 25,2 1 0,40-7 0,-60 15 24,11 0-2345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50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904 0 4689,'2'3'16752,"0"7"-15464,-7 6-839,0 0 0,-2 0-1,1-1 1,-2 0 0,-16 26-1,7-13-81,-105 182 1173,-244 315-1,252-364-1151,112-158-379,-10 18 6,-1 0 1,-2-1-1,0-1 1,-1 0-1,-26 23 1,36-34-15,6-7-1,0-1-1,0 0 1,0 1 0,0-1 0,0 0-1,-1 1 1,1-1 0,0 0 0,0 1 0,-1-1-1,1 0 1,0 1 0,0-1 0,-1 0 0,1 0-1,0 1 1,-1-1 0,1 0 0,0 0 0,-1 0-1,1 1 1,-1-1 0,1 0 0,0 0 0,-1 0-1,1 0 1,-1 0 0,1 0 0,0 0-1,-1 0 1,1 0 0,-1 0 0,1 0 0,0 0-1,-1 0 1,0 0 0,1 0-80,0-16-1074,0-37 919,4-1 0,1 1-1,3 1 1,22-78 0,-1 2 158,5-19 147,-30 142 1560,-4 18-1149,-6 22-335,-58 131 381,-47 150 153,101-281-607,4-16-45,1 0 0,0 0-1,2 1 1,-2 30 0,6-49-40,-1 0 0,1-1 0,0 1 0,-1 0 0,1 0 0,0 0 0,0 0 0,0-1 0,0 1 0,0 0 0,0-1 1,0 1-1,0-1 0,0 1 0,0-1 0,0 1 0,0-1 0,2 1 0,27 7-9,-25-7 5,251 58 57,-160-39 87,-85-17-108,49 6 165,-59-9-69,-2 0-624,0-1-1,0 0 0,0 1 1,0-1-1,-1 1 0,1-1 1,0 1-1,0 0 1,0 0-1,-1-1 0,1 1 1,0 0-1,0 0 0,-1 0 1,1 0-1,0 1 0,-3-1 1,0 0-2828,-11 0-6975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5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1 210 5577,'0'0'2072,"2"-16"-1046,11-51-120,-11 62-823,0 0 0,1-1 0,0 1 0,0 0 0,0 0 0,1 1 0,-1-1 1,1 1-1,0-1 0,1 1 0,-1 1 0,1-1 0,-1 0 0,1 1 0,0 0 1,9-4-1,-6 3-20,6-3 13,1 0 1,0 1 0,0 0-1,0 1 1,1 1 0,-1 1 0,1 0-1,0 1 1,0 1 0,0 0-1,0 1 1,0 1 0,0 0-1,0 1 1,0 1 0,0 1 0,-1 0-1,20 8 1,-4 3-21,0 1 0,-1 1 0,-1 2 0,0 2 0,35 32 0,-46-33-34,0 1 1,-2 2-1,28 46 0,-39-60 46,-1 0 0,1 1 0,-2 0 0,1-1 0,-1 1 0,3 21 0,-5-28-3,-1 0 0,0 1-1,1-1 1,-1 0 0,0 0 0,-1 1 0,1-1 0,-1 0-1,1 0 1,-1 0 0,0 0 0,0 0 0,0 0 0,-1 0 0,1 0-1,-1 0 1,1 0 0,-1-1 0,0 1 0,0 0 0,0-1-1,-1 0 1,1 0 0,-1 1 0,1-1 0,-4 1 0,-12 7 57,-1-2 0,0 0 1,-1-2-1,0 0 1,0-1-1,0-1 0,-1 0 1,-27 0-1,-29 3 175,77-7-319,-1 1 0,1-1 0,-1 1 0,1-1 0,-1 1-1,1 0 1,-1-1 0,1 1 0,-1 0 0,1-1 0,0 1 0,-1 0-1,1-1 1,0 1 0,0 0 0,-1 0 0,1-1 0,0 1 0,0 0-1,0 0 1,0-1 0,0 1 0,0 0 0,0 0 0,0 0 0,1-1-1,-1 1 1,1 1 0,-1 1-49,0 6 43,1 0 1,1 1-1,0-1 1,0 0-1,0 0 1,1-1-1,8 16 1,-2-6 271,0-1 1,21 27-1,-30-44-231,1 1-1,-1 0 0,1 0 0,-1-1 0,1 1 0,-1 0 0,1 0 0,-1 0 1,0 0-1,1-1 0,-1 1 0,0 0 0,0 0 0,1 0 0,-1 0 0,0 0 1,0 0-1,0 0 0,0 0 0,-1 1 0,1-2-396,-1-8-3904,-7-3-1010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5.8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5 408,'0'0'11475,"6"0"-11353,72-2 249,-38 0-278,0 2 0,1 1 1,-1 2-1,58 12 0,-88-12-45,0 1 1,0-1-1,-1 2 1,1-1-1,-1 1 1,0 0-1,0 1 1,-1 0-1,0 1 0,0 0 1,13 15-1,-17-18 3,0 1-1,0 0 1,-1 0-1,0 1 1,0-1 0,-1 0-1,0 1 1,1 0-1,-2-1 1,1 1-1,-1 0 1,0 0-1,0 0 1,0 0-1,-1 0 1,0 0-1,0 0 1,-1 0 0,0 0-1,0 0 1,0 0-1,-3 7 1,1-7-14,0 0 1,0 0 0,0 0 0,-1 0 0,0 0 0,-1-1-1,1 0 1,-1 0 0,0 0 0,0 0 0,-8 5-1,-10 6 27,-36 19 0,32-21 12,-54 32-27,80-45-67,0 1 0,1 0 0,-1-1 0,0 1 0,1-1 0,-1 1-1,1 0 1,-1-1 0,1 1 0,0 0 0,0 0 0,0-1 0,0 1 0,0 0-1,0 0 1,0-1 0,0 1 0,1 0 0,-1-1 0,1 1 0,-1 0 0,1-1-1,0 1 1,0-1 0,-1 1 0,3 1 0,8 7 168,0-2-1,0 1 1,1-1-1,0-1 1,1 0-1,-1-1 1,1 0-1,1-1 1,-1-1-1,1 0 1,-1-1-1,20 3 1,-29-6-19,-4 0-212,1 0 0,-1 0 1,1 0-1,-1 0 0,0 0 0,1 0 0,-1 0 0,1 0 0,-1 0 0,1 0 1,-1 0-1,0 0 0,1 0 0,-1 0 0,1 0 0,-1 0 0,0 0 0,1 1 1,-1-1-1,0 0 0,1 0 0,-1 0 0,0 1 0,1-1 0,-1 0 0,0 1 1,1-1-1,-1 0 0,0 0 0,0 1 0,1-1 0,-1 1 0,0-1 0,0 0 1,0 1-1,0-1 0,1 0 0,-1 1 0,0-1 0,0 1 0,0-1 0,0 0 1,0 1-1,0-1 0,0 1 0,0-1 0,0 0 0,0 1 0,0-1 0,0 1 1,-1 0-1,1 2-1014,0 4-4042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56.2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7 1032,'0'0'10498,"-8"11"-10005,3-4-408,0-1 1,0-1-1,1 1 1,0 0 0,0 0 0,0 1-1,1-1 1,0 1 0,0 0-1,1 0 1,0 0 0,0 0-1,-1 12 1,3-12-86,0-1 1,0 1-1,1-1 1,0 0-1,0 1 1,1-1-1,-1 0 1,6 10-1,-6-13-6,1 0 0,-1-1 0,1 1 0,0-1 0,0 1-1,0-1 1,1 0 0,-1 0 0,0 0 0,1 0-1,0 0 1,-1-1 0,1 1 0,0-1 0,0 1 0,-1-1-1,1 0 1,0 0 0,1 0 0,2 0 0,0 0 7,-1-1 0,0 0 0,0 1 0,1-2 0,-1 1 0,0-1 0,0 1 0,0-1 0,1-1-1,-1 1 1,0-1 0,0 0 0,-1 0 0,1 0 0,0-1 0,-1 0 0,1 0 0,-1 0 0,0 0 0,5-5 0,-2 0 64,1-1-1,-1 0 0,-1 0 1,0 0-1,0-1 1,0 0-1,-1 0 0,5-17 1,-8 22 129,0 1 0,-1-1 0,0 1 0,0-1 0,0 1 0,-1-1 0,0 0 0,1 0 0,-2 1 0,0-10 0,0 13-127,1-1 0,-1 0-1,0 1 1,1-1 0,-1 0 0,0 1 0,0-1 0,0 1-1,-1-1 1,1 1 0,0-1 0,-1 1 0,1 0 0,0 0 0,-1 0-1,1 0 1,-1 0 0,0 0 0,1 0 0,-1 0 0,0 1 0,0-1-1,1 0 1,-1 1 0,0 0 0,0-1 0,0 1 0,0 0-1,-2 0 1,-16 0-633,-1 1-1,1 1 0,0 1 0,0 0 0,-34 12 0,7-3-4145,11-7-2987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51.8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891 903 8809,'0'0'10247,"-11"-23"-6245,-98-88 140,-111-109-3149,75 94-440,36 35-200,60 44-281,-40-35 3,85 79-27,0-1 0,0 1 0,0 0 0,-1 1-1,1-1 1,-1 1 0,0 0 0,1 0 0,-1 0 0,0 0 0,0 1 0,-8-1 0,10 8-9,1 0 1,0 0-1,0 1 1,1-1-1,-2 10 1,2-9-23,-8 57 211,-1 121-1,6-81-6,3 63 322,5-291-447,0-42 86,-5 138-142,-1 0-1,-2 0 1,-12-48-1,12 62 27,-2 0-1,1 1 1,-2-1-1,-7-12 1,13 26-46,1-1-1,0 1 1,0-1-1,-1 1 1,1 0-1,0-1 1,0 1 0,0-1-1,0 1 1,0-1-1,0 1 1,0-1 0,0 1-1,0 0 1,0-1-1,0 1 1,0-1-1,0 1 1,0-1 0,0 1-1,0-1 1,1 1-1,-1 0 1,0-1-1,0 1 1,0-1 0,1 1-1,-1 0 1,0-1-1,1 1 1,-1 0 0,0-1-1,1 1 1,-1 0-1,0-1 1,1 1-1,16-8-139,-14 6 177,41-20-57,0 1 0,2 2 0,59-16 0,-28 14 0,98-12 0,-137 30 0,-27 3 0,-1-1 0,0 0 0,14-3 0,-24 4-22,1 0 1,-1 0-1,1 0 0,-1 0 1,0 0-1,1 0 0,-1-1 0,1 1 1,-1 0-1,1 0 0,-1-1 1,0 1-1,1 0 0,-1-1 1,0 1-1,1 0 0,-1-1 1,0 1-1,1 0 0,-1-1 0,0 1 1,0-1-1,1 1 0,-1 0 1,0-1-1,0 1 0,0-1 1,0 1-1,0-1 0,1 1 1,-1-1-1,0 1 0,0-1 1,0 1-1,0-1 0,0 1 0,-1 0 1,1-1-1,0 1 0,0-1 1,0 1-1,0-1 0,0 1 1,-1-1-1,1 1 0,0 0 1,0-1-1,-1 1 0,1-1 0,-1 0 1,-1 0-1323,-1-1 502,0 1 1,1 0 0,-1 0-1,0 0 1,0 0-1,1 1 1,-1-1 0,-5 0-1,-15 0-7131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1.5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81 5353,'0'0'4410,"59"-35"-3252,-38 26-1117,0 1 1,1 1 0,-1 1 0,1 1 0,1 1-1,-1 1 1,0 1 0,37 1 0,-52 1-6,-1 0 1,1 1 0,-1 1 0,1-1-1,-1 1 1,1 0 0,-1 0 0,0 1 0,0-1-1,0 2 1,0-1 0,-1 0 0,1 1-1,-1 0 1,0 1 0,0-1 0,0 1-1,-1 0 1,0 0 0,0 0 0,0 1-1,0-1 1,-1 1 0,0 0 0,0 0-1,-1 0 1,1 0 0,-2 1 0,1-1 0,0 1-1,-1-1 1,0 1 0,-1-1 0,0 12-1,0-3 36,0 1 0,-1-1 0,-1 1-1,0-1 1,-7 20 0,6-26-43,0-1 1,-1 1-1,-1 0 1,0-1-1,0 0 1,0 0-1,-1-1 1,0 1-1,-14 12 1,12-13 6,-1-1 0,1 0 0,-14 7 0,-17 11 106,39-23-163,-1-1 1,1 1-1,-1 0 0,1 0 0,-1 0 0,1 0 0,0 0 1,-1 0-1,1 0 0,0 0 0,0 0 0,0 0 0,-1 0 1,1 0-1,0 0 0,0 1 0,1-1 0,-1 0 0,0 0 1,0 0-1,0 0 0,1 0 0,-1 0 0,1 0 0,-1 0 1,1 0-1,-1-1 0,1 1 0,-1 0 0,2 1 0,25 35 123,-18-25-102,57 69 769,-45-58 267,30 45 0,-85-95-5457,11 8-377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2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0 984,'0'0'5725,"0"0"-5683,0 0 0,0 0 0,0 0 1,0 0-1,0 0 0,-1 0 0,1 0 0,0 0 0,0 0 1,0 0-1,0 0 0,-1 0 0,1 0 0,0 0 0,0 0 0,0 0 1,0 0-1,0 0 0,-1 0 0,1 0 0,0 0 0,0 1 1,0-1-1,0 0 0,0 0 0,-1 0 0,1 0 0,0 0 0,0 0 1,0 0-1,0 0 0,0 1 0,0-1 0,0 0 0,0 0 1,0 0-1,-1 0 0,1 0 0,0 1 0,0-1 0,0 0 1,0 0-1,0 0 0,0 0 0,0 1 0,0-1 0,0 0 0,0 0 1,0 0-1,0 0 0,0 0 0,0 1 0,0-1 0,0 0 1,0 0-1,1 0 0,-1 12 431,0-1 1,1 0 0,1 0-1,-1 0 1,2 0 0,0 0-1,8 19 1,-10-26-452,1 0 1,0 0-1,1 0 1,-1-1-1,1 1 0,0-1 1,0 1-1,0-1 1,0 0-1,0 0 1,1 0-1,-1-1 0,1 1 1,0-1-1,0 0 1,0 0-1,0 0 1,0-1-1,0 1 0,0-1 1,1 0-1,7 1 1,24 0-26,54-4 0,-16-1 2,-72 3 6,1 0 0,-1 0 0,1 0 0,-1 0 0,1 1 0,-1-1 0,1 1 0,-1-1 0,0 1 0,1 0 0,-1 0 0,0 0 0,0 1 0,0-1 0,0 0 0,0 1 0,0-1 0,0 1 0,0 0 0,0-1 0,-1 1 0,1 0 0,-1 0 0,1 0 0,-1 1 0,0-1 0,2 4 0,0 3 21,-1-1-1,0 1 1,-1 0-1,0-1 1,0 1-1,-1 12 1,-1-16-6,0 0 1,0 1-1,0-1 1,-1 0-1,0 0 0,0 0 1,0 0-1,0-1 1,-1 1-1,0 0 1,-5 6-1,-41 44 250,16-27-150,26-23-120,0 0 0,1 0 0,-1 1 0,2 0 0,-1 0-1,0 0 1,1 0 0,-8 14 0,12-15-20,0 0-1,1 0 1,-1 0-1,1 0 1,0 0-1,0 0 1,1 0-1,-1 0 1,1 0-1,0 0 1,0 0 0,1 0-1,0 0 1,2 5-1,12 13 110,1-1 0,2 0 0,0-1 1,1-1-1,0-1 0,2-1 0,0-1 0,2 0 0,40 21 0,-48-27 82,-9 7-5328,-5-12 3221,3 12-4849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2.9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 0 4945,'0'0'8985,"-5"12"-8520,-14 36-154,18-44-290,-1 0 1,1 1 0,0-1 0,1 0 0,-1 1-1,1-1 1,-1 1 0,1-1 0,1 1 0,-1-1-1,0 1 1,1-1 0,0 0 0,0 1 0,1-1-1,2 7 1,0-3-35,1-1-1,0 0 0,1 1 0,-1-2 1,1 1-1,9 7 0,-14-12 6,1-1 0,0 0 0,-1 1 0,1-1-1,0 0 1,0 0 0,-1 0 0,1 0 0,0 0 0,0 0-1,0-1 1,0 1 0,0-1 0,1 1 0,-1-1-1,0 0 1,0 0 0,0 0 0,0 0 0,0 0 0,0 0-1,0-1 1,0 1 0,1 0 0,-1-1 0,2-1-1,-1 1 12,0-1-1,0 0 0,0 1 0,-1-1 1,1-1-1,0 1 0,-1 0 0,1-1 0,-1 1 1,0-1-1,0 0 0,0 1 0,0-1 1,-1 0-1,3-4 0,-1-1 166,0 0 0,0 0-1,0 0 1,-1-1 0,-1 1 0,1 0 0,-1-1-1,-1 1 1,0-15 0,0 20-60,-1 0 0,0 0 0,1 0 0,-1 0 0,0 0 0,-1 0 0,1 0 0,-1 1 0,1-1 1,-1 0-1,0 1 0,0-1 0,0 1 0,0 0 0,0-1 0,0 1 0,-1 0 0,1 0 0,-1 1 0,0-1 0,1 0 0,-1 1 0,0 0 0,0-1 0,0 1 0,0 0 1,0 1-1,-3-2 0,-2 1-20,0-1-1,0 1 1,0 0 0,0 1 0,0 0 0,-14 1 0,19 0-295,0-1 1,0 1 0,0-1 0,1 1-1,-1 0 1,0 0 0,0 0 0,1 1-1,-1-1 1,1 0 0,-1 1 0,1 0-1,0-1 1,0 1 0,0 0 0,0 0-1,0 1 1,0-1 0,0 0 0,1 0-1,-4 6 1,1 2-3953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53.9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25 983 7681,'0'0'14574,"-4"4"-13347,-12 11-149,12-11-28,6-16 1651,6-4-1992,2 1 0,11-14 0,10-15-122,51-90 247,112-165-60,-3 72-637,-75 93-140,-103 121 3,-9 11 0,-1-1 0,0 0 0,0 0 0,0 0 0,-1 0 0,4-6 0,-6 9 0,0 0 0,0 0 0,0 0 0,0-1 0,0 1 0,0 0 0,0 0 0,0 0 0,0 0 0,0-1 0,0 1 0,0 0 0,0 0 0,0 0 0,0 0 0,0 0 0,0-1 0,0 1 0,0 0 0,0 0 0,0 0 0,-1 0 0,1 0 0,0 0 0,0-1 0,0 1 0,0 0 0,0 0 0,0 0 0,-1 0 0,1 0 0,0 0 0,0 0 0,0 0 0,0 0 0,0 0 0,-1 0 0,1 0 0,0 0 0,0 0 0,0 0 0,0 0 0,0 0 0,-1 0 0,1 0 0,0 0 0,0 0 0,0 0 0,0 0 0,-1 0 0,1 0 0,0 0 0,0 0 0,0 0 0,-11 2 0,0 0 0,0 1 0,0 0 0,1 0 0,-1 1 0,-16 10 0,0-2 0,-373 143 0,285-106 0,112-45 0,14-3 0,19-6 0,1-7 0,0-2 0,-1-1 0,28-18 0,27-15 0,33-15 0,44-21 0,-104 54 0,-57 30 0,-1-1 0,1 1 0,-1 0 0,1 0 0,-1 0 0,1 0 0,-1 1 0,0-1 0,1 0 0,-1 0 0,1 0 0,-1 0 0,1 0 0,-1 0 0,0 1 0,1-1 0,-1 0 0,1 0 0,-1 1 0,0-1 0,1 0 0,-1 1 0,0-1 0,0 0 0,1 1 0,-1-1 0,0 0 0,0 1 0,1-1 0,-1 1 0,0-1 0,0 1 0,7 16 0,-6-14 0,42 128 0,24 79 0,3 15 0,-67-218 47,-2-8-304,-6-24-1910,-31-82-7261,17 50 932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37.7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94 8953,'0'0'2070,"-12"0"7994,55-3-10060,0-2 0,-1-1 0,62-19 0,30-5 0,-76 20-9,-1 3 0,1 2 0,0 3 0,64 5 1,-111-2-10,0 1 1,0 0-1,0 1 1,0 0-1,-1 1 1,1 0-1,-1 1 0,0 0 1,0 0-1,11 9 1,-16-10 18,-1 0 0,1 0 1,0 0-1,-1 1 0,0-1 1,0 1-1,-1 0 0,1 0 1,-1 1-1,0-1 0,0 1 1,-1-1-1,0 1 0,0 0 0,0 0 1,0 0-1,-1 0 0,0 0 1,0 11-1,-1-5 42,0-5-27,1-1-1,-1 1 1,-1-1 0,1 0 0,-1 1 0,-1-1 0,1 0 0,-1 1 0,0-1-1,-5 10 1,-7 8 23,-1 0 0,-1-1 0,-1-1 1,-21 21-1,-86 73 52,-16 19-82,130-126-8,8-7-6,0 0 1,0-1-1,1 1 0,-1 0 1,0 0-1,1 0 1,-1 0-1,1 0 1,-2 3-1,-10 18-22,11-21 3,1 0 1,-1 1-1,1-1 0,-1 1 0,1-1 0,0 1 1,0-1-1,0 1 0,0 0 0,0 0 0,1-1 1,-1 1-1,1 6 0,0 20 13,2 0 1,0 1-1,2-1 0,2 0 1,0 0-1,11 27 0,-11-40 35,-3-9 41,0 0 0,-1 0 0,0 0 0,-1 0 0,2 11 0,-3-18-4,-3-3-716,-34-44-5596,10 17 142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39.2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4889,'0'0'4762,"0"6"-2926,10 312 4869,-10-317-6714,0-1 0,1 1 0,-1-1 0,1 1 0,0 0 0,-1-1 0,1 1 0,-1-1 0,1 0 0,0 1 0,-1-1 0,1 1 0,0-1 0,-1 0 0,1 1 0,0-1 0,0 0 0,-1 0 0,1 0-1,0 0 1,0 0 0,0 1 0,-1-1 0,1-1 0,0 1 0,1 0 0,32 0-28,-24-1 33,22 0 17,-1-2 0,32-8-1,-31 6-9,0 0 0,35 0 0,-29 5 109,-39 27 424,-2-21-497,0 1 0,0-1 1,-1 0-1,0 0 0,0 0 1,-1 0-1,0-1 0,0 0 1,0 0-1,0 0 0,-8 4 1,-11 14 14,12-11-24,0 0-17,0 2 1,-17 24-1,26-33-27,-1 1 1,2 0-1,-1 0 1,1 0-1,0 0 0,0 0 1,0 0-1,1 1 0,0-1 1,1 0-1,-1 8 1,1-4-26,-1 7 36,1 0 0,1 1 1,1-1-1,0 0 1,9 31-1,74 197 219,-79-228-181,-1 2 1,-1-1-1,0 0 1,1 28-1,-5-45-33,0-1-2,0 0 0,0 1 0,1-1 0,-1 0 0,0 0 0,0 0 0,0 1 0,0-1 0,0 0 0,0 0 0,0 0 0,1 0 0,-1 1 0,0-1 1,0 0-1,0 0 0,0 0 0,1 0 0,-1 0 0,0 1 0,0-1 0,0 0 0,1 0 0,-1 0 0,0 0 0,0 0 0,0 0 0,1 0 0,-1 0 0,0 0 0,0 0 0,1 0 0,-1 0 1,0 0-1,0 0 0,0 0 0,1 0 0,-1 0 0,0 0 0,0 0 0,1 0 0,-1 0 0,0-1 0,0 1 0,0 0 0,1 0 0,-1 0 0,0 0 0,1 0-65,19 0-204,2-1 269,0-1 0,0-1 1,0-1-1,-1-1 0,1 0 0,-1-2 1,0-1-1,21-10 0,-32 13-36,-3 1-39,0 1-1,0 0 1,0 1-1,0-1 0,9-1 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0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209 138 5673,'0'0'8019,"-13"-5"-7091,-40-16-142,50 20-674,0 0 1,-1 0-1,1 0 1,0 0-1,-1 1 1,1-1 0,0 1-1,-1 0 1,1 0-1,-1 0 1,1 1-1,0-1 1,-1 1 0,1 0-1,0-1 1,0 1-1,-1 1 1,1-1-1,0 1 1,0-1 0,0 1-1,0 0 1,1 0-1,-1 0 1,0 0-1,1 0 1,0 1 0,-4 3-1,0 3-1,0 1 0,0 1-1,0-1 1,1 1 0,1 0 0,-3 11 0,6-21-98,-1 11 41,-1 0 0,2 0 1,0 1-1,0-1 0,1 0 0,2 14 1,-1 7 54,-1-25-108,1-1 1,0 1-1,0-1 0,1 1 1,0-1-1,0 1 1,1-1-1,0 0 0,0 0 1,1-1-1,0 1 0,0-1 1,1 1-1,-1-1 0,1-1 1,0 1-1,1-1 0,0 0 1,-1 0-1,2 0 1,-1-1-1,0 0 0,1 0 1,7 3-1,-7-4-1,1 1-1,0-1 1,0-1-1,0 1 1,0-1-1,0-1 1,1 1-1,-1-2 1,0 1-1,1-1 1,-1 0 0,1-1-1,-1 0 1,0 0-1,1-1 1,-1 0-1,0 0 1,0-1-1,0 0 1,-1 0-1,12-7 1,-5 0 27,-1-1-1,0 0 1,-1-1 0,-1 0 0,1-1-1,-2-1 1,0 1 0,-1-2 0,0 1-1,-1-1 1,-1 0 0,0-1 0,-1 0-1,0 0 1,-2 0 0,0-1-1,-1 1 1,0-1 0,0-22 0,-4 31 47,0 1 1,0-1-1,-1 1 1,0 0-1,0-1 1,0 1 0,-1 0-1,0 0 1,-1 1-1,0-1 1,0 1-1,0-1 1,0 1-1,-1 1 1,0-1-1,-1 1 1,1-1 0,-1 1-1,0 1 1,0-1-1,-10-4 1,3 1-134,0 1 0,0 1 0,-1 0 0,0 1 0,0 0 0,0 1 0,0 1-1,-1 0 1,1 1 0,-19 0 0,20 2-547,1 0-1,0 1 1,-1 1-1,1 0 1,-21 7-1,22-5-912,0 1 0,0 0 0,-14 9 0,-18 16-6703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6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0 392 4184,'0'0'2745,"8"-9"-2146,2-3-317,1 1 0,0 0 0,1 1 1,0 0-1,25-15 0,274-148 1719,-275 153-1990,1 2 0,1 2 0,0 1 0,1 2 0,65-13 0,-49 17-7,2 2 0,-1 2-1,86 4 1,-120 3-9,1 1-1,-1 1 1,0 1-1,0 1 1,40 16-1,-32-8 4,0 1 0,0 1 0,35 26 0,-36-17 9,0 2 1,-2 1-1,45 59 0,-56-67 49,-11-12-44,1-1 1,-1 1-1,-1 1 0,0-1 0,0 1 0,0 0 0,-1 0 1,0 0-1,-1 0 0,1 10 0,0 10 74,0 55 0,-4-57-34,1-16-43,-1 0 0,-1 1 0,0-1 0,0 0 0,-1 0 0,-1 0 0,0 0 0,0-1 0,-1 0 0,-1 1 0,1-2 0,-1 1 0,-1-1 0,-13 15 0,-9 6-44,-1-1 1,-58 41-1,44-36 4,16-13 42,-1-1 1,0-2-1,-56 26 0,-102 24-44,-48 16-689,218-78 708,10-4-28,1 0 1,0 1 0,0 0 0,0 0 0,-8 6 0,12-8 21,0 1-1,1 0 1,-1-1 0,1 1 0,-1 0-1,1 0 1,0 0 0,-1 0 0,1 0-1,0 0 1,1 0 0,-1 1 0,0-1-1,1 0 1,-1 0 0,1 1-1,0-1 1,-1 0 0,1 5 0,2 8 11,0-1 0,1 1 1,1 0-1,0-1 1,1 0-1,10 22 0,13 42 220,-11 18 276,-5-17-124,-11-76-470,0-2-36,-1 0 0,0 0 0,1-1 1,-1 1-1,0 0 0,0 0 0,1 0 0,-1-1 0,0 1 0,0 0 0,0 0 0,0 0 1,0-1-1,0 1 0,0 0 0,-1 1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8.0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4721,'0'0'1557,"0"7"-1089,0 3-43,0-1 0,0 1 0,1 0 0,0-1 1,1 1-1,0 0 0,1-1 0,0 0 0,5 12 0,2-7-178,0 0-1,0-1 1,1 0 0,1-1 0,0-1 0,1 0 0,20 14 0,-7-5 111,-20-18-343,1 0-1,-1-1 1,0 0 0,1 0-1,-1-1 1,1 0 0,-1 0-1,1 0 1,-1-1 0,7-1-1,20-7 48,-1-1-1,61-28 1,-59 23-48,32-15-8,-19 9 8,68-23 1,-86 36-17,-1 1-1,40-5 1,-59 11-10,-1 0-1,1 1 1,-1 0-1,1 1 1,-1 0-1,1 0 1,-1 1-1,1 0 0,-1 0 1,0 1-1,0 0 1,13 7-1,-16-6 17,1 0 0,-1 0 0,1 1 0,-1 0 0,0 0 0,-1 0-1,1 0 1,-1 1 0,0 0 0,-1 0 0,1 0 0,-1 0 0,0 1 0,-1-1-1,0 1 1,0 0 0,0-1 0,-1 1 0,0 0 0,0 0 0,0 0 0,-1 10-1,-1-9 15,1 0-1,-1 0 0,-1-1 0,1 1 1,-1 0-1,0-1 0,-1 0 0,0 1 0,0-1 1,-1 0-1,1 0 0,-2-1 0,1 1 0,-1-1 1,0 0-1,0 0 0,0-1 0,-1 1 1,0-1-1,-10 6 0,-35 18-26,-2-2 1,-1-2-1,-1-3 1,-109 28-1,123-37 20,-43 20-1,-15 5-48,89-35 24,-54 21-67,60-22 65,-1 0 1,0 1 0,1 0 0,0 0 0,0 0-1,0 0 1,0 1 0,0 0 0,1 0 0,-6 7-1,9-9-4,-1 0 0,0 0-1,1 0 1,-1 0-1,1 0 1,0 0 0,0 0-1,0 1 1,0-1-1,0 0 1,0 0 0,0 0-1,1 0 1,-1 0-1,1 0 1,0 0 0,1 3-1,17 36 28,-16-35-16,42 76 24,28 57 92,-64-117-75,0 1 0,-2 0 0,0 1-1,5 37 1,-2 20 16,-1 85-1,-9-165-49,0 0 0,0-1 0,0 1 0,0 0 0,0 0 0,0 0 1,0-1-1,0 1 0,1 0 0,-1 0 0,0-1 0,0 1 0,1 0 0,-1-1 0,1 1 0,-1 0 0,1-1 0,-1 1 1,0 0-1,1-1 0,0 1 0,-1-1 0,1 1 0,-1-1 0,1 1 0,0-1 0,-1 0 0,2 1 0,0 0-8,0-1 0,0 0-1,0 0 1,0 1-1,0-1 1,0 0-1,0-1 1,0 1 0,0 0-1,0 0 1,2-2-1,8-1-58,-1-2-1,21-10 0,-28 13 67,29-14 6,-2-2-2,2 3 0,0 0 1,61-17-1,-61 21-195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3:48.6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84 856,'0'0'11931,"-14"8"-11188,-45 26-245,56-32-441,0 1 1,0 0-1,0 0 1,1 0-1,-1 0 1,1 0 0,0 0-1,0 1 1,0-1-1,1 1 1,-1-1 0,1 1-1,0 0 1,0 0-1,0-1 1,0 1-1,1 0 1,-1 0 0,1 0-1,0 0 1,0 0-1,2 6 1,-2 0 70,-1-1-67,2 0 0,-1 0-1,1 0 1,0 0-1,1 0 1,0 0-1,4 11 1,-4-16-61,0 0 0,1 0 0,-1 0 0,1 0 0,0 0 0,0-1 0,0 1 0,1-1 0,-1 0 0,1 0 0,-1 0 1,1 0-1,0 0 0,0-1 0,9 4 0,-7-4-4,0 1 1,0-1 0,0 0-1,0 0 1,1-1 0,-1 0-1,0 0 1,1-1-1,-1 0 1,1 0 0,-1 0-1,1-1 1,-1 1 0,11-4-1,-10 1 9,1 0-1,-1 0 0,-1-1 1,1 0-1,-1 0 1,1 0-1,-1-1 0,0 0 1,-1 0-1,1 0 1,-1-1-1,5-6 0,5-8 6,0-1-1,21-40 0,-31 50 51,-1 1 0,1-1-1,-2 0 1,1-1 0,-2 1-1,0-1 1,0 1 0,0-17 0,-2 25 55,0 0 0,0 0 0,0 0 0,-1 1 1,0-1-1,1 0 0,-1 0 0,0 0 0,0 1 0,0-1 1,-1 1-1,1-1 0,-1 1 0,1-1 0,-1 1 0,0 0 1,0 0-1,-2-2 0,0 0 41,-1 1 0,0 0 1,1 0-1,-1 0 0,0 1 0,0 0 1,-1 0-1,-8-2 0,-8-1-894,1 2 0,-1 1 0,-36 1-1,55 1 479,-30 0-7927,19 0 127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5T21:34:55.8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7 7841,'0'0'12460,"-5"-6"-6996,7 9-5268,-1 1 1,1-1-1,0 1 0,0-1 1,1 0-1,-1 0 0,1 0 0,0 0 1,-1 0-1,1-1 0,5 4 1,-3-1 32,135 133 2388,32 28-1278,13-6-837,89 73-543,-228-197 41,-15-13 0,0 1 0,51 56 0,-76-71 0,-17-14 0,-8-6 0,-6 4 0,1 1 0,-1 1 0,0 1 0,-42-1 0,19 5 0,-72 8 0,-137 38 0,225-35 0,32-10 0,1-1 0,-1 0 0,1 1 0,0-1 0,-1 1 0,1-1 0,0 0 0,-1 0 0,1 1 0,0-1 0,-1 0 0,1 0 0,0 0 0,0 0 0,-1 0 0,1 0 0,0 0 0,0 0 0,-1 0 0,1 0 0,1 0 0,71-6 0,21-12 0,1 4 0,125-2 0,-203 16 0,-1 0 0,1 1 0,-1 0 0,1 2 0,-1 0 0,0 1 0,18 6 0,-33-10 0,-1 0 0,1-1 0,-1 1 0,0-1 0,1 1 0,-1-1 0,1 1 0,-1-1 0,0 0 0,0 1 0,1-1 0,-1 1 0,0-1 0,0 1 0,0-1 0,0 0 0,1 1 0,-1-1 0,0 0 0,0 1 0,0-1 0,-1 0 0,1 1 0,0-2 0,1-90 0,2 42 0,-3-1 0,-2 0 0,-2 0 0,-13-57 0,-36-133 0,49 232 0,3 7 0,0 0 0,0 0 0,0 0 0,1 0 0,-1 0 0,1 0 0,0 0 0,-1 0 0,1 0 0,0 0 0,0 0 0,1-3 0,-1-51-2345,0 37-1916,0 1-3678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8:31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1927 4064,'11'0'19854,"-5"0"-17404,54-4-2429,-1-2 1,1-3 0,87-26-1,23-3 1,558-71-44,-302 38-22,-248 38 34,-148 28 10,345-76 2,-201 38-7,183-19 0,-117 23 2,746-121-42,-925 152 43,575-75-54,-252 31 65,-86 11 12,282-60-44,-213 31 22,-235 47-5,860-124-2,-763 117 16,161-27-9,-142 16-30,492-81 6,461-97 57,-780 152-103,-187 32 102,-147 23-63,20-1 25,-62 6-20,-1 3 0,57 1 1,6-1 25,376-9 24,-270 4-1,4 0-10,34-3-8,47 6-18,24 6-17,-247-13-42,-14 7 50,38 0 10,-97 6 18,-2-5-1216,-2-8-5217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8:38.2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2067 1872,'0'-1'15574,"0"4"-17210,0 402 5746,0 545-2237,7-686-1418,-7 492 397,-3-701-801,-2 0 0,-13 56 0,15-95-24,-5 69 48,-7 37-43,11-79-15,5 86 0,1-50-25,-2 158-354,32-237 299,21-3 72,0-2 0,82-21 0,-34 7-1,-35 7-8,442-63-8,-67 12 8,-422 59-2,172-23 11,151-31-10,198-67 21,-446 105 3,56-7-11,53-14 5,-174 33 28,48-4 0,-6 1-1,145-31 255,32-1 3,-94 18-157,322-54 587,-300 49-505,251-49 171,-129 25-174,-66 15-117,-88 17-75,555-108 39,-593 111-44,198-28-21,164-27 8,-153 19 45,208-25-3,-366 58-61,154-18-7,-50 10 9,243-27 25,2 0-1,206 7-22,-271 22-23,134 8 26,-416 9 13,71-2 17,139 1-36,-33 3 56,1 0-120,-289 9 71,141-5 5,-44 1 34,-8 2-59,68-1 45,-97 5-8,-106-2 117,-1-1-79,4-3 8,-4 3 17,-1 0-86,1-12-36,0 1 0,1 0 0,0 0 0,1 1 0,0-1-1,9-20 1,-7 21 44,-1-2 0,0 1 0,4-23 0,33-259 36,-35 252-32,2-24 23,-1-185-128,1 25-1,0 61-80,-7 143 145,1 1 0,6-25 0,-4 24 24,-1 0-1,2-28 0,6-89-9,0-2-8,5-11-63,-14 114 79,8-48 0,-6 57-38,6-19 23,-6 31-5,-1-1-1,2-33 0,10-69-168,1-8 52,-9 53 125,1 1-64,7-47-35,-7-141-128,-1 128 75,1 31 28,0 10 75,-1 15-54,9-55-202,-9 35 2,1 79 309,-8-11-285,-1 30 303,-6 0-6,-68 0-26,74 0 32,1-22-5280,0 6-995,0-1-1625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8:47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1340 829 1192,'0'0'14320,"1"-7"-14256,2 2-17,0 0 1,0 0-1,1 0 0,0 0 0,6-7 0,16-22 138,35-57 271,-57 85-418,0-1-1,0 2 0,1-1 1,0 0-1,9-8 0,19-22 67,20-36-57,-21 37-52,-10 13 17,25-41 13,19-20-16,-56 74 0,-2-1 0,1 0 0,-1-1 0,-1 0 0,0 0 0,8-18 0,-13 26-10,-1-1 0,1 1 0,0 0 0,0 0 0,1 0 0,-1 0 0,5-4 0,9-13-7,-1-5 5,16-22 37,-16 25-48,-13 18 12,1 0 0,-1 0 1,1 0-1,-1 1 0,8-7 1,0-19-14,-5 23 15,-4 1 8,-1 4 301,-38 1-270,13 1 62,1 2-1,-1 1 1,1 1 0,0 1-1,-32 13 1,25-8 46,0-2 0,-42 7 0,20-6 46,1 3-1,1 3 0,-69 29 0,67-24 40,-94 25-1,-16 4-113,115-33-56,-1-2-1,-80 14 1,96-23-32,-51 17 1,33-9-28,-32 10 27,40-13-18,35-8-4,1-1 0,-1 0 0,0 0-1,0-1 1,-11 1 0,2 3-26,-13 2 19,-7 0 8,13-2-25,18-4 17,-2-1 5,0 0-5,2 0 0,-35 11-1,41-11 0,-1 1 0,1-1 0,0 0 0,-1 1 0,1-1 0,-1 0 0,1 0 0,-1 1 0,1-1 0,-1 0 0,1 0 0,-1 0 0,1 0 0,-1 1 0,1-1 0,-1 0 0,1 0-1,-1 0 1,1 0 0,-1 0 0,1 0 0,-1 0 0,1-1 0,-1 1 0,1 0 0,-1 0 0,1 0 0,-2-1 0,-3 1 0,2 4 1,-2-3 3,3-1-8,-4 0 4,4 1 7,-4 3 1,-19 2 5,-19 0-19,40-4 4,-14 3 4,17-5-9,1 4-530,0 0 519,1-1 0,0 1 0,0 0 0,0-1 0,0 1-1,0-1 1,1 1 0,-1-1 0,1 0 0,0 0 0,0 0 0,4 5 0,39 36 33,-13-14-26,108 117 28,-105-113-10,-24-24-7,0 0 1,15 21-1,58 62 7,17 23 0,-32-37 9,-25-19-23,-30-40 11,4 8 7,-10-22-10,-8-6-1,1 0 0,-1 0 0,0 1 0,1-1 0,-1 0 0,0 0 0,0 0 0,1 0 0,-1 0 0,0 0 0,0 0 0,1 1 0,-1-1 1,0 0-1,0 0 0,0 0 0,1 1 0,-1-1 0,0 0 0,0 0 0,0 1 0,0-1 0,1 0 0,-1 0 0,0 1 0,0-1 0,0 0 0,0 0 0,0 1 0,0-1 0,0 0 0,0 1 0,0-1 0,3 7 6,2 6 36,3 4-38,-9-16-3,1-1-1,0 0 0,0 1 1,0-1-1,0 0 0,0 1 1,0-1-1,0 0 0,0 1 0,0-1 1,0 0-1,0 1 0,0-1 1,0 0-1,0 1 0,0-1 0,0 0 1,0 1-1,1-1 0,-1 0 0,0 1 1,0-1-1,0 0 0,0 0 1,1 1-1,-1-1 0,0 0 0,0 0 1,1 0-1,-1 1 0,0-1 1,1 0-1,-1 0 0,0 0 0,0 0 1,1 1-1,-1-1 0,0 0 1,1 0-1,-1 0 0,1 0 0,0 1 23,-3 34 874,-17-12-849,-6 9-42,1 4-1,2-8 0,-22 36 23,-20 34 15,-28 48 40,76-119-52,-37 47 1,16-26-26,-46 81 9,50-77-6,-5 9-8,31-48 2,0-1 0,-1 0 0,-11 12 1,9-11 3,1 0 1,-14 23 0,-53 97 18,64-105-47,12-26 22,-1 1 1,0 0-1,0-1 0,0 1 0,0-1 1,-1 1-1,1-1 0,-1 0 1,1 1-1,-1-1 0,0 0 0,-3 3 1,4-4-3,1-1 0,-1 1 1,0 0-1,1 0 0,-1-1 1,1 1-1,-1 0 0,1 0 0,-1-1 1,1 1-1,0 0 0,-1 0 1,1 0-1,0 0 0,0 0 1,0 0-1,0-1 0,0 1 1,0 0-1,0 0 0,0 0 1,0 0-1,0 0 0,0 0 1,1 1-1,-1 4-16,0-5 9,8 11-441,6-6 431,0-1 1,-1-1 0,2 0 0,-1 0-1,0-2 1,22 2 0,19 4 36,7 10 48,-44-12-26,0-1 1,22 3-1,205 29 270,-206-32-189,-6 0-10,48 2 0,32 5-57,-59-6 16,-44-5-68,0 0 1,0 1-1,-1 0 0,1 0 1,14 6-1,-16-5 3,1 0 1,0 0-1,0-1 0,0-1 0,11 2 0,-11-2-5,-1 1 0,1 0 1,-1 1-1,13 5 0,-18-7 6,0 0-6,0 1-1,1-1 0,-1 0 1,1-1-1,0 1 0,-1 0 0,1-1 1,3 0-1,1 2 2,-1 0 0,0 1 0,1 0-1,7 4 1,-13-6 4,2-1-5,-1 1 1,0-1 0,0 1 0,0-1 0,0 1-1,1 0 1,-1 0 0,4 3 0,5 1-2,-4-1-3,-7-3 4,0 0 0,0-1-1,0 1 1,0 0-1,0-1 1,0 1 0,1-1-1,-1 1 1,0-1-1,0 0 1,1 0 0,-1 1-1,0-1 1,0 0-1,1 0 1,0 0 0,0 0-5,28 17 17,-21-12-7,-8-4-4,1 0 1,0 0-1,-1 0 0,1 0 1,0-1-1,0 1 0,-1-1 1,1 1-1,0-1 0,0 1 1,0-1-1,0 0 0,3 0 1,26 13 15,-30-9-11,-1-3 122,-23-1-18398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01.7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972 1 5497,'0'0'9142,"33"0"-7435,9 0-1273,37-1-133,-1 3 0,126 21 0,-181-19-295,10 3 6,0-1-1,54 2 0,-81-8-7,1 1 1,-1 0-1,0 0 1,1 0-1,9 4 1,-10-3-2,-1 0 1,1 0-1,0-1 1,0 0-1,9 0 1,-1 0-2,1 1 1,-1 0-1,0 0 1,16 6-1,-16-4 0,1 0 1,-1-1-1,1-1 1,17 1-1,-19-2-2,-6 3 1,-5-3 163,-4 23 613,-7-12-677,0 0 0,-1-1 1,-18 16-1,-14 16 23,-164 168 99,160-169-183,-52 51-37,78-74 28,-31 24-1,36-32-23,14-10 40,0 0 0,0-1-1,0 1 1,0 0 0,0 0-1,0 0 1,0-1 0,0 1-1,0 0 1,1 0 0,-1 0-1,0 0 1,1 1 0,-1-1-1,0 0 1,1 0 0,0 0-1,-1 0 1,1 1 0,0-1-1,-1 0 1,1 0 0,0 1-1,0-1 1,0 0 0,0 1-1,0-1 1,0 0-1,1 2 1,-1 1-198,0 11 172,0-1 0,1 0 1,1 1-1,0-1 0,1 0 1,1 0-1,7 19 0,14 47 6,-12-32 24,87 275 253,-93-287-290,2 6 25,33 77 35,-39-109-72,8 28 3,30 82 35,-33-100-32,-2 1 0,5 25 0,-7-25-1,2-1 0,8 22 0,21 51 7,-25-72-4,-2 1 0,0 0 0,7 40 0,0-1 6,13 56 41,-17-66-55,-7-34 1,0 0-1,-2 0 1,2 20 0,-4-27-1,1 1 0,1-1 0,0 0 0,4 14 0,-3-14 1,0 0 0,-1 0 0,-1 0 1,2 14-1,4 98 0,1-37 6,-8-79-8,1 0 0,0-1 0,0 1 0,1 0 0,-1-1 0,5 9-1,-4-9 0,0 0 0,0 0 0,-1 0 0,0 1 0,0-1 0,1 7 0,5 24-5,-5-31 5,-1 0 0,1 0 1,-1 0-1,0 0 0,0 9 1,14 88-7,-7-76-25,0 4-3,-8-24 35,1-1 1,1 0-1,-1 1 0,1-1 0,0 0 0,0 0 0,4 7 0,-4-8 0,1 0 0,-1 1-1,-1-1 1,1 1 0,-1-1 0,0 1-1,1 4 1,0-6 23,3 1-19,-4-2-11,-1 2-1,0-3 37,0 6-51,0-3 22,0-3 550,-22-1-466,-141 9-35,4 0-36,6-3 3,-277-6 65,286 6-74,-17 7 0,1-1 2,95-13-1,9 0 10,-76 8 0,25 11 3,-9 0 27,55-4-3,56-13-49,4 3 2,1-3-5,9-16-353,32-26 341,2 1-1,2 1 1,1 3-1,82-48 1,82-44 20,-142 85-9,39-24 16,-16 11-17,-60 33 18,-25 22-10,1-1-2103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04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1176,'0'0'15772,"0"13"-15482,0 633 3688,8-544-3309,0-54-65,-8-46-497,7-31-2014,15-63-5464,-13 48-18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06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2 1592,'0'-1'17628,"0"5"-19654,-2 32 2499,-2-1 0,-16 68 0,-6 37 67,23-105-415,0 5 152,-15 74 0,6-35 158,2-12-109,7-45-160,0 0-1,0 37 0,-4-23 494,7-35-338,0-5-3461,0-35-3736,0 15 1048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27.2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199 1 1064,'-7'5'12764,"7"-5"-12470,0 0 0,0 1 0,-1 0 0,1 23 532,-1-11-565,1 1-1,1-1 1,0 0-1,0 0 1,5 18 0,10 28 235,-12-40-431,1 0 0,1 0 1,15 34-1,71 136 152,-76-158-173,-15-30-13,-1 6 73,0-2-96,0 1-9,0-1-6,0-3 0,0 2 5,0-3 34,-1 1 0,1-1 0,0 0 0,-1 1 0,1-1 0,-1 0 0,1 0 0,-1 0 0,0 1 0,1-1 0,-1 0 1,0 0-1,0 0 0,0 0 0,0 0 0,0 0 0,0 0 0,0-1 0,0 1 0,0 0 0,0-1 0,-2 2 0,-36 13-98,14-5 133,-17 12-93,0 2 0,-51 40 1,23-15 78,42-30 435,26-15-487,2-3-69,8-19-15885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39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2696,'0'0'11699,"9"13"-10674,58 40 1041,-35-29-1684,-27-18-336,1-1-1,0 0 0,1 0 0,12 7 0,5 4 11,-19-13-49,-1 0 1,1-1 0,0 1 0,0-1 0,0 0 0,9 2-1,6 2-9,0 1 21,1-2 1,0 0 0,0-2-1,0 0 1,1-1-1,34-2 1,-55 0 477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04.3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851 7 2936,'0'-6'16753,"0"15"-16669,1 0 1,-2 0-1,0 0 0,0 0 0,0 0 0,-1 0 0,-1 0 0,1 0 0,-1-1 1,-7 14-1,-11 21 78,10-18-114,-1-2-1,-1 1 0,-1-1 1,0-1-1,-22 24 0,14-19 3,17-21-48,1 0-1,-1 0 0,0-1 0,-8 7 0,-17 22 13,-70 54 99,-7 3-34,88-72-69,17-16 0,-1 0 0,0 0-1,-1 0 1,1 0 0,0-1 0,-6 4-1,6-4-4,0 0-1,0 0 1,0 1 0,0-1-1,1 1 1,-6 6-1,-12 10-16,14-14 12,0 0 0,0-1 0,1 2-1,0-1 1,0 1 0,-6 9 0,0-1 0,-8 7-15,2 1-1,0 1 1,2 0-1,-23 47 1,26-32-3,11-30 14,-1-1 0,-1 0-1,1 1 1,-1-1 0,-6 10 0,6-11 4,1-1-1,0 1 1,0-1 0,0 1 0,0 0-1,0 10 1,-5 13-1,2 5-1,5-30 2,0 1 0,-1-1-1,0 0 1,1 1 0,-2-1-1,1 0 1,0 0-1,-4 8 1,0-4 0,1 1 1,1-1-1,0 1 0,0 0 0,-3 16 1,-7 21 0,12-38 2,2-7-2,-1-1-1,0 1 1,0-1-1,0 1 1,0 0 0,0-1-1,0 1 1,0-1-1,0 1 1,0 0-1,0-1 1,0 1-1,0-1 1,0 1-1,0 0 1,-1-1-1,1 1 1,0-1-1,0 1 1,-1-1 0,1 1-1,0-1 1,-1 1-1,1-1 1,-1 1-1,1-1 1,0 1-1,-1-1 1,1 0-1,-1 1 1,1-1-1,-2 1 1,1-1 11,0-19-47,-10-22-103,2 0 0,2-1 0,-3-65 0,6 57 217,-1-11-1848,7 26-5639,5 16 61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08.0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1615 107 3792,'0'0'4000,"0"17"5074,0-9-8825,1 7 667,-1 24 789,-3-27-722,3-12-960,0 0 0,0 0 0,0 0 0,0 0 0,0 0-1,0 0 1,0 1 0,0-1 0,0 0 0,-1 0 0,1 0 0,0 0 0,0 0 0,0 0 0,0 0 0,0 0 0,0 0 0,-1 0 0,1 0 0,0 0 0,0 0-1,0 0 1,0 0 0,0 0 0,0 0 0,-1 0 0,1 0 0,0 0 0,0 0 0,0 0 0,0 0 0,0 0 0,0 0 0,-1 0 0,1 0 0,0 0-1,0 0 1,0 0 0,0 0 0,0 0 0,0-1 0,0 1 0,-1 0 0,1 0 0,0 0 0,0 0 0,0 0 0,0 0 0,0 0 0,0-1 0,0 1-1,0 0 1,0 0 0,-10-9-3,-1 0 0,1 0 0,-2 2 1,-17-11-1,24 15-19,-93-68 40,86 61-35,-1 1-1,-1 0 1,1 1 0,-1 0 0,-1 1-1,-26-9 1,32 14-16,-1 1-1,1 1 1,0-1 0,-19 3-1,1-1-8,23 0 15,0 0 0,0 0-1,0 0 1,0 0-1,1 1 1,-1 0 0,0-1-1,1 2 1,0-1-1,-1 0 1,1 1 0,0-1-1,-3 4 1,-11 8-25,-28 20 31,2 2-1,1 2 1,2 2 0,-50 64 0,50-53 1,22-26 7,-38 38 1,24-29 37,-54 74 0,5-6-31,8-3 135,55-72-80,-33 59 28,16-24-90,0 7 3,17-29 0,-43 119 91,30-80-88,17-36-10,-18 71 32,17-52-44,7-28-2,-6 48 1,10-27 18,5 86 0,1-50-26,0-51 18,2 0-1,15 67 1,3 16 7,1 35 21,-13-99-11,-6-41-9,-1 1 0,2 32 0,2 108 57,-6-108-64,-1 50 33,0-91-28,-1 0 0,-1 0-1,0-1 1,0 1-1,-1 0 1,0-1-1,-6 14 1,-19 40 3,21-45 3,0-1 0,-13 20 0,5-10-8,-16 40 0,18-39 2,-22 39 0,3-5-4,25-46-4,0-1-1,-1 0 1,-1 0-1,-11 13 1,18-27 0,1 0-1,1-1-1,-1 0 1,1 1 0,0-1 0,-1 0-1,1 1 1,-1-1 0,1 1 0,0-1-1,-1 1 1,1-1 0,0 1-1,-1-1 1,1 1 0,0-1 0,0 1-1,0-1 1,0 1 0,-1-1 0,1 1-1,0-1 1,0 1 0,0-1-1,0 1 1,0 0 0,0-1 0,0 1-1,0-1 1,1 1 0,-1-1 0,0 1-1,0 0 1,0 0-33,0-8-305,1 2 315,0-1-1,0 0 0,0 1 0,0-1 0,1 1 0,0-1 1,0 1-1,0 0 0,6-9 0,34-46-165,-22 33 74,-15 20 85,9-13-54,0 0-1,0 1 0,2 1 0,28-26 0,-42 43 51,7 1-165,-8 1 192,0 1 1,1 0-1,-1-1 0,0 1 1,0 0-1,0 0 0,0 0 1,-1 0-1,1 0 0,0 0 1,-1 0-1,1 0 0,-1 3 1,8 35 63,-3-1 0,-1 1 1,-2 71-1,-2-65-54,1 0-1,11 67 1,8 51 66,-3-13 33,-15-136-94,-2-13-7,0 0-1,0-1 1,0 1-1,1 0 1,-1 0-1,1 0 1,-1 0 0,1 0-1,0-1 1,1 4-1,-2-5 0,0 0 1,0 1-1,0-1 0,1 1 0,-1-1 0,0 0 0,0 1 1,0-1-1,1 0 0,-1 1 0,0-1 0,1 0 0,-1 1 0,0-1 1,0 0-1,1 0 0,-1 1 0,1-1 0,-1 0 0,0 0 0,1 0 1,-1 0-1,0 1 0,1-1 0,-1 0 0,1 0 0,-1 0 0,0 0 1,1 0-1,-1 0 0,1 0 0,-1 0 0,1 0 0,-1 0 0,0 0 1,1 0-1,-1-1 0,1 1 0,-1 0 0,0 0 0,1 0 0,-1 0 1,0-1-1,1 1 0,0-1 0,7-11 4,3-10 7,1 1 0,0 1 1,28-33-1,-23 30-5,-3 6-6,0 1 0,2 0 1,24-20-1,-13 10 0,-23 21 0,1 0 0,0 0 0,0 1 0,0-1-1,1 1 1,-1 0 0,10-4 0,-14 8-8,0-1 1,1 1-1,-1 0 1,0 0-1,1-1 1,-1 1-1,1 0 1,-1 0-1,0 1 0,1-1 1,-1 0-1,1 0 1,-1 1-1,0-1 1,1 1-1,-1-1 1,0 1-1,0-1 1,1 1-1,-1 0 1,0 0-1,0-1 1,0 1-1,0 0 1,1 2-1,27 33 43,-8-10 8,0-9-27,-19-16-90,-1-8-613,21-78-7275,-7 31 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22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1577 0 24,'0'0'11289,"2"17"-9720,8 13-308,8 32 0,-2-6-606,-12-40-434,0 1 0,1 26 0,5 21 131,-6-44-198,-1-1 0,0 35 0,1 5 1,-1-24-96,-3 53 1,-2-34 33,1-34-70,-1 0 0,-2-1 0,1 0 0,-11 29 0,-6 33 41,12-45-56,-2-1 0,-1 0 0,-16 35 0,5-20 21,-46 78 0,15-24 6,28-62-17,14-26-9,-16 35 0,22-41 0,0-1 0,-1 1-1,-1-1 1,1-1 0,-2 1 0,-12 11-1,-16 20 18,-46 52-39,52-61 11,10-9 1,6-6-2,-30 25 0,5 7-17,-13 4-9,44-44 16,0 0 0,1 1 0,1 0 0,-9 13 0,14-19 3,-14 15-8,12-14 16,0 0-1,0 0 1,0 0-1,0 0 0,1 0 1,-4 8-1,-9 12-15,-1 0 3,16-23 14,-1 0 1,1 0-1,-1 1 1,1-1-1,-1 0 1,1 0-1,-1-1 1,0 1-1,1 0 1,-1 0-1,0 0 0,0 0 1,0 0-1,-2 0 1,3 0 0,0-1-1,-1 0 1,1 0 0,0 0-1,-1 1 1,1-1 0,0 0 0,0 1-1,-1-1 1,1 0 0,0 0 0,0 1-1,-1-1 1,1 0 0,0 1 0,0-1-1,0 1 1,0-1 0,0 0 0,0 1-1,-1-1 1,1 0 0,0 1 0,0-1-1,0 1 1,0-1 0,0 0 0,0 1-1,1 0 1,-1 1 1,-1-2 1,-5 5 3,5-1 3,1-3 440,-31-1-337,28-1-108,0 1 0,0-1 1,0 0-1,0 1 0,0-1 1,0-1-1,0 1 0,0 0 0,-5-4 1,-19-8 128,-25-10-60,13 5-38,-51-30 80,46 25 49,-65-47 1,16 9 146,32 14-175,50 39-132,1 0 1,0-1-1,0 0 1,-9-13-1,-6-3 1,14 11-5,0 1 1,0-2-1,-9-15 1,-9-14 1,-26-47 1,25 30 13,29 50-64,1 10 42,-9-11-6904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24.0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280 1 4064,'0'0'3969,"6"9"-3230,1 0-519,-3-5-132,-1 0 1,0 0-1,0 1 0,0-1 0,0 1 0,-1-1 0,0 1 0,0 0 1,0 0-1,0 0 0,0 6 0,2 9 566,1 0 0,1-1 0,10 25 0,-16-44-612,0 0 0,0 0 0,0 0 0,0 0 1,0 0-1,0 1 0,0-1 0,0 0 0,0 0 0,0 0 0,0 0 0,0 0 1,0 0-1,0 0 0,0 0 0,0 1 0,0-1 0,0 0 0,0 0 0,0 0 1,0 0-1,0 0 0,-1 0 0,1 0 0,0 0 0,0 0 0,0 1 0,0-1 1,0 0-1,0 0 0,0 0 0,0 0 0,0 0 0,0 0 0,-1 0 0,1 0 1,0 0-1,0 0 0,0 0 0,0 0 0,0 0 0,0 0 0,0 0 0,-1 0 1,1 0-1,0 0 0,0 0 0,0 0 0,0 0 0,0 0 0,0 0 0,0 0 1,0 0-1,-1 0 0,1 0 0,0 0 0,0 0 0,0 0 0,0-1 0,-15-3 863,-27-14-1319,20 8 596,12 8-198,0-1 0,0 2 1,-1-1-1,1 2 1,-1-1-1,1 1 0,-14 2 1,-11-1-78,30 0 80,1 0-1,0 0 0,0 0 0,-1 0 1,1 1-1,0-1 0,0 1 0,0 0 1,1 0-1,-1 1 0,0-1 0,1 1 1,0 0-1,-1 0 0,1 0 0,0 0 0,1 0 1,-1 1-1,1-1 0,-1 1 0,-1 4 1,-5 8-37,0 0 0,2 1 1,-10 31-1,10-20 47,2 1 1,2 0-1,0 0 1,2 0-1,3 40 1,-1-8-2,0-51 1,0 1 0,1-1 0,0 0-1,0 1 1,1-1 0,1-1 0,4 12-1,4 5 31,22 33-1,-19-37-24,1-1 1,0 0-1,2-1 0,0-1 0,1 0 1,24 17-1,-36-33-1,0 0 0,0 0 1,-1 0-1,2-1 0,-1 0 0,0-1 1,0 0-1,0 0 0,1 0 0,-1-1 1,0 0-1,9-1 0,-3 0 30,-8 1-24,0 0 0,0-1 0,0 0 1,0 0-1,0-1 0,0 0 0,-1 1 0,1-1 1,0-1-1,-1 1 0,0-1 0,1 0 1,-1 0-1,0 0 0,0 0 0,4-6 0,11-6 77,-19 14-345,6-3 755,-5-4-3856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31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1768,'0'0'14600,"8"-6"-14388,206 6 99,-196 2-304,0 0 1,-1 1-1,30 8 1,-41-9-6,56 26 30,-55-25-31,8 1 1,-11-2-1,1 0 0,-1-1 1,0 2-1,0-1 0,0 0 1,-1 1-1,7 5 0,-1-1 1,-5-6-3,0 1 0,0-1 0,-1 1 0,1 0 0,-1 0 0,7 6 0,10-1 10,-19-7 3,-1 0-1,0 0 0,0 0 1,0 1-1,0-1 0,1 0 1,-1 0-1,0 0 0,0 0 1,0 0-1,0 1 0,0-1 1,1 0-1,-1 0 0,0 0 1,0 1-1,0-1 0,0 0 1,0 0-1,0 0 0,0 1 1,0-1-1,0 0 0,0 0 1,0 0-1,0 1 0,0-1 1,0 0-1,0 0 0,0 0 1,0 1-1,0-1 0,0 0 1,0 0-1,0 0 0,0 1 1,0-1-1,0 0 0,-1 0 1,1 0-1,0 1 0,0-1 1,0 0-1,0 0 0,0 0 1,-1 0-1,1 0 0,0 1 1,0-1-1,-7 9 204,-14 8-229,11-7 24,-1-2 1,0 1 0,-1-1 0,0-1 0,-18 8-1,-7 4 100,8-11-58,1-1 0,-1-2 1,-56 4-1,-4-3 536,88-6 366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32.8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1 728,'0'0'5773,"-24"1"-3437,16 2-2217,1 1-1,0 1 1,0-1-1,0 1 1,-8 8-1,6-6 16,7-5-87,0-1 1,0 1-1,0-1 0,1 1 1,-1 0-1,1-1 1,-1 1-1,1 0 0,0 0 1,-1 0-1,0 4 0,-1 29 222,3-28-323,0-6 32,18-1-71,-17-1 106,1 0-1,0 0 1,-1 0 0,1 0 0,-1 0-1,1 0 1,-1 0 0,1 0 0,-1 0-1,0-1 1,0 1 0,1-1 0,-1 1-1,0-1 1,0 1 0,-1-1 0,1 1-1,0-1 1,0 0 0,-1 0-1,1 1 1,-1-1 0,0 0 0,1-3-1,2-6 16,-1-1 1,-1 1-1,1-20 0,-2 30 444,-1 1-420,0 0-54,0 0 1,0 0-1,0 0 0,0 0 1,0 1-1,0-1 1,1 0-1,-1 1 1,0-1-1,0 0 0,0 1 1,0-1-1,0 1 1,1-1-1,-1 1 1,0 0-1,0-1 1,1 1-1,-1 0 0,1-1 1,-1 1-1,0 0 1,1 0-1,-1 0 1,1 0-1,0-1 1,-1 1-1,1 0 0,0 0 1,-1 0-1,1 0 1,0 0-1,0 1 1,0 37-97,0-25 82,-1-6 8,1-7 6,0 0-1,0 0 0,-1 0 0,1 0 0,0 0 1,0 0-1,0 0 0,0 0 0,0 0 1,0 1-1,0-1 0,1 0 0,-1 0 1,0 0-1,1 1 0,1-1 2,-1 0 0,0 0-1,0 0 1,0 0 0,1 0 0,-1 0 0,0-1-1,1 1 1,-1-1 0,1 1 0,-1-1 0,1 1-1,-1-1 1,1 0 0,-1 0 0,1 0 0,-1 0-1,1 0 1,2 0 0,-2 0 8,1 0 0,-1 0 0,0 0 0,1 0 0,-1 0 0,0-1 0,1 1 1,-1-1-1,0 0 0,0 1 0,0-1 0,1 0 0,-1 0 0,0 0 0,3-3 0,-3 2-15,0-1 0,-1 0 0,1 0 0,-1 0 0,1 0 1,-1 0-1,0 0 0,0 0 0,0 0 0,-1 0 0,1-1 0,-1 1 0,0 0 0,0 0 0,0-1 1,0-2-1,-31 5 537,29 1-529,0 0 1,0 0-1,0 1 1,0-1-1,0 1 1,0 0-1,0-1 1,0 1-1,0 0 1,1 0-1,-1 0 0,0 0 1,0 1-1,1-1 1,-1 0-1,1 1 1,-1-1-1,1 1 1,0-1-1,0 1 1,0 0-1,0 0 0,0-1 1,-2 5-1,1-1-13,0 1 0,0-1 0,1 1-1,-1-1 1,1 1 0,0 0 0,0 9-1,3 14-107,13-23 106,-9-5 21,2-1 20,-7 1-29,1-2 0,-1 1 0,0 0 0,0 0 0,0 0 0,1 0 0,-1-1 0,0 1 0,0-1-1,0 1 1,1-1 0,-1 1 0,0-1 0,0 0 0,0 1 0,0-1 0,0 0 0,0 0 0,-1 0 0,1 0-1,0 0 1,0 0 0,-1 0 0,1 0 0,0 0 0,-1 0 0,1 0 0,-1 0 0,1 0 0,-1-1 0,1-1 0,0-4 1,0 0 1,-1 1-1,0-1 1,-1-12 0,1 5 80,-31 13 178,29 1-254,0 1-1,0-1 1,1 0-1,-1 1 1,0 0-1,0-1 1,1 1-1,-1 0 1,0 0-1,1 0 1,-1 0-1,0 0 1,1 0 0,0 0-1,-1 1 1,1-1-1,0 1 1,-1-1-1,1 1 1,0-1-1,0 1 1,0-1-1,1 1 1,-1 0 0,0 0-1,1-1 1,-1 1-1,1 0 1,-1 2-1,-1 6 5,0-1 1,1 1-1,0 0 0,0 11 0,1-10 18,-1-10-29,1-1 1,0 1-1,-1 0 1,1-1 0,0 1-1,0 0 1,0 0-1,0-1 1,-1 1-1,1 0 1,0 0 0,0-1-1,1 1 1,-1 0-1,0 0 1,0-1 0,0 1-1,0 0 1,1-1-1,-1 1 1,0 0 0,1-1-1,-1 1 1,0 0-1,1-1 1,-1 1-1,1 0 1,-1-1 0,1 1-1,-1-1 1,1 1-1,-1-1 1,1 1 0,0-1-1,-1 0 1,1 1-1,0-1 1,-1 0-1,1 0 1,0 1 0,0-1-1,-1 0 1,1 0-1,0 0 1,0 0 0,-1 0-1,1 0 1,1 0-1,1 1 10,0-1-1,1 0 1,-1 0-1,1 0 1,-1-1-1,0 1 1,1-1-1,-1 0 1,0 0 0,0 0-1,1 0 1,-1 0-1,0-1 1,0 0-1,0 1 1,-1-1-1,1 0 1,0 0-1,-1-1 1,1 1-1,-1 0 1,0-1-1,1 0 1,-1 1-1,-1-1 1,1 0-1,0 0 1,2-6-1,-3 4 55,2-1 127,0-1 0,-1 0-1,0 0 1,-1 0 0,0-1-1,1-10 1,-31 17 950,27 1-1165,1 0 0,0 0 0,0 0 1,-1 0-1,1 0 0,0 0 0,0 0 0,-1 1 0,1-1 1,0 0-1,0 1 0,0-1 0,0 1 0,-1-1 0,1 1 0,0-1 1,0 1-1,0 0 0,0 0 0,0-1 0,0 1 0,1 0 1,-3 2-1,2-1-439,1 1 1,-1 0-1,0-1 1,1 1-1,0 0 1,-1 0 0,1-1-1,1 6 1,-1 0-1289,0 4-3635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34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31 40,'0'0'936,"-2"-4"-679,-1 1-193,2 2-46,0-1-1,0 1 1,0 0 0,0 0 0,1-1-1,-1 1 1,0 0 0,1-1-1,-1 1 1,1-1 0,-1 1 0,1-1-1,0 1 1,-1-2 0,-13 2 12041,22 1-13039,1 2 1034,0 0 1,1 1-1,-1 0 0,0 0 0,0 1 1,-1 0-1,1 1 0,-1 0 1,0 0-1,7 7 0,25 13 21,7-1-100,-42-22 35,0 1 0,0 0 0,0-1 0,-1 2 0,1-1 0,-1 0 0,7 8 0,-5-5-7,-4-5 0,0 0 0,-1 0 1,1 0-1,-1 1 0,0-1 0,1 1 0,-1-1 0,0 1 0,0-1 1,0 1-1,0-1 0,0 1 0,0 0 0,1 2 0,4 13 157,-6-16-145,0 19 161,1-19-163,-1 0 0,0 0 0,0 0 0,0 0 0,0 1 0,0-1 0,0 0 0,0 0 0,0 0-1,0 0 1,0 0 0,-1 1 0,1-1 0,0 0 0,-1 0 0,1 0 0,-1 0 0,1 0 0,-1 0 0,1 0 0,-1 0 0,0 0 0,0-1 0,1 1 0,-1 0 0,0 0 0,0 0 0,0-1 0,0 1-1,0-1 1,0 1 0,-1 0 0,-13 8 138,-10 2 118,2-3-178,15-5-8,0 1 0,-1-2-1,0 1 1,1-1-1,-1 0 1,0-1 0,-12 1-1,-72-2 723,48-1-727,44 1 261,17-12-10261,6 6 4341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35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139 31 856,'0'0'6161,"-2"-4"-5777,2 3-323,0-1-1,-1 1 1,1 0 0,-1-1 0,1 1-1,-1 0 1,0 0 0,1 0 0,-1-1-1,0 1 1,0 0 0,0 0 0,0 0-1,0 0 1,0 0 0,0 1 0,0-1-1,-3-1 1,0 1 291,1 0-1,-1 0 1,0 0 0,0 1-1,-1-1 1,-6 2 0,-31 3 333,41-4-668,0 0 0,-1 0 0,1 1 0,0-1-1,0 0 1,-1 1 0,1-1 0,0 1 0,0 0 0,0-1-1,0 1 1,0 0 0,0 0 0,0-1 0,0 1 0,0 0-1,0 0 1,0 0 0,0 0 0,1 0 0,-1 0 0,0 1-1,1-1 1,-1 0 0,1 0 0,-1 0 0,1 1 0,0-1 0,-1 2-1,-6 27 59,-1 31-276,9-61 155,12 1 83,-9-1-4,0 0 0,-1 0-1,1 0 1,-1 0-1,1-1 1,0 1-1,6-3 1,-8 2-25,-1-1 1,1 1-1,-1 0 1,1-1-1,-1 1 0,1-1 1,-1 0-1,0 1 1,0-1-1,1 0 1,-1 0-1,-1 0 0,1 0 1,1-3-1,2-4-9,-2 5 38,-1 1 0,1 0 0,-1 0 0,0-1 0,0 1-1,0-1 1,-1 1 0,1-8 0,-1 10 750,-2 1-782,0 1 0,0-1 0,-1 1 0,1-1 1,0 1-1,0 0 0,0 0 0,0 0 0,1 0 1,-1 0-1,0 0 0,0 0 0,0 1 0,1-1 1,-1 1-1,1-1 0,-1 1 0,1-1 0,0 1 0,-1 0 1,1 0-1,0 0 0,0 0 0,0 0 0,1 0 1,-1 0-1,-1 4 0,1-1-25,0 1 0,0-1 0,1 1 0,0-1 0,0 1 0,1 9 0,0 7-141,-1-21 154,1 0-1,-1-1 1,1 1 0,-1 0 0,0 0 0,1-1 0,-1 1-1,1 0 1,0-1 0,-1 1 0,1-1 0,0 1 0,-1-1 0,1 1-1,0-1 1,-1 1 0,1-1 0,0 1 0,0-1 0,0 0 0,-1 0-1,1 1 1,0-1 0,0 0 0,0 0 0,0 0 0,0 0-1,-1 0 1,1 0 0,0 0 0,0 0 0,0 0 0,0 0 0,1-1-1,0 1 2,0-1-1,1 1 1,-1 0-1,0-1 0,0 1 1,0-1-1,1 0 1,-1 0-1,0 0 0,0 0 1,0 0-1,0 0 1,-1 0-1,4-3 0,-3 2 11,1-2 2,0 0 1,0 0 0,0 0-1,0 0 1,-1 0 0,0-1 0,1 1-1,-2-1 1,1 0 0,0 0 0,-1 0-1,1-6 3641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42.6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4184,'0'0'17849,"1"18"-18005,4-6 163,1 0-1,0 0 1,0-1-1,10 12 0,13 24 16,-16-21 18,-3-8-26,-1 1 1,0 0 0,-2 0-1,7 25 1,9 23 1,-9-24-7,-11-35 5,0-1 0,-1 1 0,0 0 0,0 1 0,0-1 0,-1 10 0,15 85 300,-16 81 184,-1-178-479,0 1-1,0-1 1,-1 0 0,0 0 0,-4 8 0,-3 14-2,-2 4 12,9-27-24,-1 0 0,1 1 0,1-1 0,-1 1 0,1-1 0,-1 11 0,1-11 20,1 0 0,-1 0 0,-1 0 0,1 0 0,-1 0 0,-3 8 0,3-9 25,0 1 0,0-1 0,1 1 0,0 0 0,0-1 0,-1 9 0,-6 13-613,9-29-101,0-1 0,0 0 0,0 0-1,0 1 1,1-1 0,0 1 0,-1-1 0,1 1 0,1 0 0,-1 0 0,0-1 0,3-1 0,17-15-4773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44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1424,'0'0'4085,"0"31"-53,0 46-265,0 102-468,2-172-3267,-1 0-1,1 0 1,1-1-1,-1 1 1,1 0-1,0-1 1,1 0-1,-1 0 1,1 0-1,8 9 1,-6-2-4,-6-12-19,0 0 0,1 0 1,-1 1-1,1-1 0,-1 0 1,1 0-1,-1 1 0,1-1 1,0 0-1,0 0 0,0 0 1,-1 0-1,3 1 0,21 19 97,-16-13-33,0-1 1,0 0 0,18 10-1,-11-9-40,-3 0-2,1-1 0,0 0 1,0-1-1,1-1 0,-1 0 1,1-1-1,0 0 0,1-1 0,19 1 1,102 2 393,-75-6-330,-13-2-74,-1 3-1,0 1 1,1 3 0,62 14 0,-79-8 10,-25-9-4,0 1 0,-1-1 0,1-1 0,0 1 0,0-1 0,10 1 0,-8 1-217,-18 0-2936,-17-3-1898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46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532 1 280,'0'0'7385,"-7"6"-3829,-2-5-2947,0 0 0,0 1 0,1 0 0,-1 1 0,-10 4 0,-9 2 430,-3 0-297,15-4-520,0 0 1,-1-2-1,1 0 1,-27 2-1,-70 1 1127,107-6-1306,1-1-28,-1 1 0,0 0 0,1 0-1,-1 1 1,1 0 0,-1 0 0,1 0 0,-9 3-1,9 1-15,-21 19-146,17-8 122,0 0-1,1 1 0,-12 32 1,11-27 18,7-19 4,0 0 0,1 0 1,-1 0-1,1 0 0,0 1 1,0-1-1,0 0 1,1 1-1,-1-1 0,1 5 1,-8 70-66,8 264-35,1-331 101,0 1 0,1 0 0,1 0 0,6 18 0,-6-19 4,0 0-1,0 0 1,-1 0 0,2 19 0,3 76 72,-7 373 432,-1-468-422,-1 0 0,0-1 1,0 1-1,-1 0 0,-8 15 1,0 5 223,-5 6-457,14-35-432,3-3-192,11-19-1297,11-10-2203,7-1-1093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53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0 215 2960,'0'0'10287,"2"2"-10191,59 81 1776,-41-51-1473,64 112 1087,23 105-847,-61-131-350,-42-109-194,1 18 105,-5-26-195,0-1-1,0 0 1,0 0 0,0 0 0,0 1-1,0-1 1,0 0 0,0 0-1,0 1 1,0-1 0,0 0 0,0 0-1,0 1 1,0-1 0,0 0 0,0 0-1,0 0 1,0 1 0,1-1-1,-1 0 1,0 0 0,0 0 0,0 1-1,0-1 1,0 0 0,0 0-1,1 0 1,-1 0 0,0 1 0,0-1-1,0 0 1,1 0 0,-1 0 0,0 0-1,0 0 1,0 0 0,1 0-1,-1 0 1,0 0 0,0 0 0,1 1-1,-1-1 1,0 0 0,0 0-1,0 0 1,1 0 0,-1 0 0,0-1-1,0 1 1,1 0 0,-1 0-1,0 0 1,0 0 0,0 0 0,1 0-1,8-9 93,-6 1-83,1 0 0,0-1 0,0 2 0,6-9 0,11-20 21,55-98 83,-29 52-95,67-88 1,-8 15-6,-101 146-18,27-42 6,1 1 0,48-54 1,-79 103-28,-1 0 1,1-1 0,-1 1 0,0-1 0,0 1-1,0-1 1,0 0 0,0 1 0,0-1 0,0 0-1,0 0 1,-1 1 0,2-5 0,-3 6-107,1-1 1,0 0-1,-1 1 1,1-1-1,0 0 0,-1 1 1,1-1-1,-1 0 1,1 1-1,-1-1 1,0 1-1,1-1 1,-1 1-1,0-1 1,1 1-1,-1 0 1,0-1-1,1 1 0,-1 0 1,0-1-1,1 1 1,-1 0-1,0 0 1,0 0-1,0 0 1,1 0-1,-1 0 1,0 0-1,0 0 1,1 0-1,-1 0 0,0 0 1,0 0-1,0 1 1,-29-1-4602,0 0-1487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53.7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 3928,'0'0'9487,"3"3"-9193,19 14 145,2-1-1,0 0 1,1-2 0,0-1-1,1-1 1,39 13 0,-51-21-357,-1 0 0,1-1 0,0 0 0,0-1 0,1-1 1,-1 0-1,0-1 0,1 0 0,-1-1 0,0-1 0,0 0 0,0-1 0,0-1 0,0 0 1,12-6-1,66-44 306,-1 2-188,-62 35 702,-20 11-1784,-23 3-11267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58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4352,'0'0'13788,"18"0"-12248,-8-1-1416,0-1 1,0 0-1,0-1 1,18-6-1,17-5 134,-9 5-175,-13 3-13,1 1 0,-1 1 1,39-2-1,135-6 84,3-1 149,-56 7-53,93 0 120,430 0-166,-254 6-194,-254 6-21,78 0 19,-130 0 0,-30 0-11,-54-4 7,1 0-1,26 7 1,-49-8-4,54 16-79,-32 7-19,-21-22 94,1 0 1,0 0-1,-1 0 1,0 0-1,0 1 1,0-1 0,0 0-1,0 1 1,0 0-1,0-1 1,-1 1-1,1 0 1,-1 0 0,1 4-1,12 45-25,-12-41 39,0 8-8,0 0 0,-1 0 1,-3 31-1,0-6 45,-12 273-30,6-207-3,9-89-14,-1-19-4,1 0 1,-1 1-1,0-1 1,0 0-1,0 0 1,0 0-1,0 0 0,0 0 1,0 1-1,-1-1 1,1 0-1,-1 0 1,1 0-1,-1 0 0,0 0 1,0 0-1,0 0 1,0-1-1,0 1 1,-3 3-1,-7-4-612,-62-1-5049,28 0 252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19:59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314 0 3328,'0'0'6462,"-6"1"-5563,-5 1-634,7-2-126,0 0 0,-1 1 0,1-1-1,0 1 1,0 0 0,0 0 0,0 0 0,1 1 0,-1 0-1,0-1 1,0 1 0,1 1 0,0-1 0,-5 4 0,5-3-29,-16 14 218,1 1 0,1 1 0,0 0 0,2 1 0,0 1 0,1 0 0,-12 28 0,19-28-143,0 0-1,1 1 1,-3 27 0,1-3 61,3-10-23,1-1-1,2 1 1,4 56-1,-2 44 295,-14 261 775,11-333-639,-16 86 0,12-97-289,5 14 246,2-66-576,5-24-2003,9-1-250,0 0 1,24-27 0,6-4-3566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00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161 544 4200,'0'0'5320,"-2"1"-3979,-2 0-889,1 1 0,-1-1 0,1 0 0,-1 0 0,1-1 0,-1 1 0,0-1 0,1 1 0,-1-1 0,0 0 0,0-1 0,1 1 0,-1-1 0,0 1 0,-4-3 0,3 1-339,1 0 0,-1-1 0,1 1 0,0-1 1,0 0-1,0-1 0,0 1 0,0-1 0,1 1 0,0-1 0,-4-5 1,2 2-98,0-1 0,0 0 0,1 0 1,0 0-1,0-1 0,1 1 0,0-1 0,1 0 1,-2-12-1,1-5-99,1-51 0,2 52 69,0 17 7,1 0 0,0 0 0,1 1 0,0-1 0,0 0 0,0 1 0,1 0 0,0-1 0,6-9 0,2 0-9,0 0 0,18-21 0,-20 29 2,0 0 1,0 0 0,1 1 0,0 0-1,1 1 1,0 0 0,0 1 0,0 0 0,14-5-1,3 1-24,0 1 0,54-10 0,-47 15 67,-1 2-1,40 2 1,-36 0-4,-24 1-5,-1 1 0,1 0 0,-1 0 0,0 2 0,0 0 0,0 0 0,0 1 0,0 0 1,22 15-1,-6-1 103,-1 0 1,44 41 0,-56-44-11,-1 0 0,-1 2 0,-1-1 0,0 2 0,-1 0 0,-1 0 0,-1 1 0,-1 1 0,0 0 0,-2 0 1,0 0-1,-2 1 0,0 0 0,-2 0 0,2 31 0,3 62 876,-8-114-973,-4-21-3472,-15-4-1251,-4-5-3118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12.6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82 2968,'-3'-2'13897,"8"-2"-12704,37-12-1089,0 3 0,0 1 1,1 2-1,1 1 0,0 3 1,79-1-1,-85 6-65,-14 0-13,-1 1 0,1 1-1,-1 0 1,1 2-1,-1 1 1,26 8 0,3 7 130,0 2 0,-2 3 0,-1 2 1,54 37-1,-74-40 36,-2 1 1,44 50-1,-13-12 46,-17-19-80,-3 2 1,36 55 0,-57-72-65,-1 0 0,-1 0 0,-2 2 1,0 0-1,-3 0 0,9 39 0,-2 9 180,7 107-1,-21 39-38,-4-120-19,-1-76-196,-1-1 0,-1 1 0,-13 43-1,-5 32 57,15-65-63,-3 0 0,-20 56 0,16-59-5,3 1 0,-14 70-1,8 29-12,-37 206 22,18-166-5,34-143-12,2-28 0,0-1 0,0 1 1,-1 0-1,1-1 0,-1 1 0,1-1 0,-3 7 1,1-4-1,1 0 0,0 1 0,0-1 0,1 1 1,0-1-1,0 1 0,2 10 0,-1 7 0,-16 79 17,15 50-146,8-123 177,-8-29-223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15.4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0 416,'0'0'16334,"9"13"-14691,65 42-302,-40-32-596,55 50 0,18 24-193,-66-60-463,-27-24-25,0 0 0,23 28 0,18 27 75,-2 0-73,-45-58-61,-1-2 6,-1 1 0,0-1 1,-1 1-1,0 0 0,6 15 1,19 26 9,16 48 43,-15-19-16,-25-65-12,-5-11-35,0-1 0,0 1 1,0-1-1,0 1 1,0 0-1,0-1 0,-1 1 1,1 4-1,14 47 8,-7 20 53,0 5-38,-1 1 1,1 194 30,-8-253-39,-1 0 0,-1 0 1,-4 22-1,-3 31-20,8-51 2,-9 41 0,-6 23 18,7-39-16,-8 12 14,15-48-9,-1 0-1,-1 0 1,-8 19-1,-11 30 16,16-44-15,1-1 0,-7 29-1,-7 19-1,14-37-2,5-23 0,0 0-1,1 0 1,-1 0-1,-1 0 0,1 0 1,-3 7-1,-12 34 1,14-36-2,0-1 1,-1 1 0,0-1-1,-8 15 1,-28 57 49,32-63-44,-9 13 5,10-19 1,6-11-11,0 1 1,0-1 0,0 1 0,0-1-1,0 0 1,-1 1 0,1-1 0,0 1-1,0-1 1,-1 0 0,1 1 0,0-1-1,0 1 1,-1-1 0,1 0 0,-1 0-1,1 1 1,0-1 0,-1 0 0,1 0-1,-1 1 1,1-1 0,0 0 0,-2 0-1,0 25-22,-1-23 11,0 2-12,3 14 10,-2-12-720,0-9-1130,-2-13-3231,4-1-610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17.8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4825,'0'0'12965,"9"0"-12841,9 1-15,0 1 0,35 9 1,8 0 78,-48-8-164,1 0 0,-1 1 0,0 0-1,13 7 1,-12-5-17,1 1 41,1 0 0,-2 2 0,1-1 0,-2 2-1,1 0 1,-1 1 0,0 0 0,19 24 0,-25-30-95,-6-5-36,0 1 1,0-1-1,0 1 1,0-1-1,0 1 1,0 0-1,0-1 1,0 1 0,0 0-1,-1 0 1,1 0-1,0 0 1,-1 0-1,1 0 1,0 0-1,-1 0 1,1 0-1,-1 0 1,0 0 0,1 0-1,-1 2 1,-16-10-6970,-6-4-654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18.6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536 33 3848,'0'0'12208,"-24"-13"-8084,-16 6-3301,0 1 1,0 2-1,-1 2 1,-48 3-1,26 0-595,37 0-212,0 1 0,-41 9 1,19 0-2629,30 0-4226,4-5 1380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23.9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241 27 776,'0'0'2945,"2"-2"-2000,8-6 1126,-10 8-1835,0 0 1,1-1-1,-1 1 0,0 0 0,1 0 0,-1-1 0,0 1 1,1-1-1,-1 1 0,0 0 0,0-1 0,1 1 0,-1-1 1,0 1-1,0 0 0,0-1 0,0 1 0,1-1 0,-1 1 1,0-1-1,0 1 0,0-1 0,0 1 0,0 0 0,0-1 1,0 1-1,0-1 0,-1 1 0,1-1 0,0 1 0,0-1 1,0 1-1,0 0 0,-1-1 0,-2 0 17,-1 0 1,1 1-1,-1 0 0,1-1 1,-1 1-1,1 0 0,-1 1 1,-3 0-1,-5 0 70,3-1-281,0 1 0,0 1 0,0-1 0,0 2 0,0-1 0,0 1 0,1 0 0,-1 1 0,1 0 0,0 0 0,0 1 0,1 0 0,-1 0 0,1 1 0,0 0 0,1 0 0,-1 1 0,1 0 0,0 0 0,1 0 0,0 1 0,0 0 0,1 0 0,0 0 1,0 0-1,0 1 0,1 0 0,1-1 0,-3 14 0,1 9 157,1-1 0,1 36 0,2-53-123,1-1 0,0 1 0,1-1 0,0 0-1,1 0 1,0 0 0,1 0 0,7 13 0,15 26 198,2-2 0,62 83 0,57 63 230,-87-129-397,-21-25 7,-19-22-41,42 45 580,-14-29-492,-47-35-158,2 4 1,15-1 12,-6-3-15,0 0-1,0 0 1,-1-1 0,1 0-1,0-1 1,0-1 0,-1 0-1,1 0 1,19-10 0,88-40 28,128-40 0,-138 58-14,-95 34-14,-13 1 6,-1-18-11813,0 6 4480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0:25.0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0 3632,'0'0'6208,"-1"1"-6121,1-1-1,0 0 0,-1 0 0,1 0 0,0 0 0,-1 0 0,1 0 0,0 0 1,-1 1-1,1-1 0,0 0 0,-1 0 0,1 0 0,0 1 0,0-1 0,-1 0 1,1 0-1,0 1 0,0-1 0,-1 0 0,1 1 0,0-1 0,0 0 0,0 1 1,0-1-1,-1 0 0,1 1 0,0 0 0,1 5 203,0 0-1,0 0 1,0 0-1,1 0 1,0-1-1,0 1 1,1 0-1,-1-1 1,1 1-1,0-1 1,8 9-1,2 3 281,1-1-1,21 20 1,-8-11-123,15 16-210,2-2 0,2-2 0,62 38 0,-87-65-204,0-1 1,0-2-1,1 0 1,0-1-1,1-1 1,28 3-1,11 2-2,-25-4-15,70 0 0,-7-1 47,7 2-39,-56-5 30,-42-3 91,0 1 0,-1 1 0,1-1-1,12 4 1,-14-3-322,6 3 1975,-32-2-16023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5:43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7521,'0'-1'15182,"0"5"-16172,0 767 3050,16-465-1973,-16 1412 19,7-1634-99,1 16 18,-8-10-291,32-90 91,-24 1 174,0 0-1,-1 1 1,1 0 0,0 0-1,12 6 1,25 6-2,88 12 30,-43-2-35,-62-16 15,-1 0-1,-1 2 1,49 24 0,7 4 5,-55-25 2,36 22 1,-17-9 1,-31-16-5,8 3-11,-18-11-2,-1 0 1,0 0-1,0 0 1,0 0 0,0 1-1,0-1 1,6 6 0,21 12 32,14 5-25,-22-9-10,-17-14 5,0 0-1,0 1 0,-1-1 0,11 8 1,-10-6-1,-1-1 0,1 0 0,0 0 1,11 3-1,-1 5 3,-14-9-3,0-1 0,-1 1 1,1-1-1,0 0 0,-1 0 0,1 1 1,0-1-1,0-1 0,4 3 0,23 13-3,-6-2 9,8 3-1,-26-14-4,0 0-1,0 0 1,0 0-1,0-1 1,8 3-1,-11-6 0,5 8 0,0-2 0,-1-4-1,10 6-6,-2-4-5,0-1-1,0 0 1,-1-1 0,1 0-1,0-1 1,0-1 0,20-3-1,8-6 23,60-24 0,-64 19-3,77-16 0,-19 9-3,-56 12-1,45-6-1,-49 10 0,-1-2-1,45-15 1,-42 12-1,49-10 0,-11 8 10,108-34 0,-146 36 7,61-10-1,-27 3 86,-50 13-88,38-12 0,10-3 11,-53 14 5,11 0-14,41-6 137,-68 12-178,-1 1 0,1-1-1,-1 0 1,1 0-1,-1 0 1,1 0-1,0 0 1,-1 0 0,1 0-1,-1 0 1,1 0-1,-1 0 1,1 0 0,-1 0-1,1 0 1,-1-1-1,1 1 1,-1 0-1,1 0 1,-1 0 0,1-1-1,-1 1 1,1 0-1,-1-1 1,1 1 0,-1 0-1,0-1 1,1 1-1,-1-1 1,1 1-1,-1-1 1,0 1 0,0-1-1,1 1 1,-1-1-1,0 1 1,0-1 0,0 1-1,1-1 1,-1 1-1,0-1 1,0 1-1,0-1 1,0 1 0,0-1-1,0 1 1,0-1-1,0 0 1,0 1 0,-1-1-1,1 1 1,0-1-1,0 1 1,0-1-1,0 1 1,-1-1 0,1 1-1,0-1 1,-1 1-1,1 0 1,0-1 0,-1 0-1,-31-38-4864,20 26 1846,-19-24-6724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5:47.9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0 361 3040,'10'-8'20043,"-5"5"-20986,57-10 1014,37-18-23,-7 8-15,46-19-3,-108 34-23,16 0 0,-32 6-15,-1-1 0,0 1 0,16-7 0,-8 2 11,0 1 0,30-3 1,-8 0 21,-17 2-41,41-17 1,-4 1-13,-25 10 38,-10 3 1,56-11-1,-70 18-9,1-1 0,-1 0 0,26-12 0,-7 2 0,-23 10 0,-7 2 0,-1 1 0,1 0 0,-1 0-1,1 0 1,0 0 0,0 0 0,0 1-1,3-1 1,-5 1-1,-1 0 0,0 0 0,0 0 0,0 0 0,1 0 0,-1 0 0,0 1 0,0-1 0,0 0 0,1 0 0,-1 0 0,0 0 0,0 0 0,1 0 0,-1 0 0,0-1 1,0 1-1,0 0 0,1 0 0,-1 0 0,0 0 0,0 0 0,0 0 0,1 0 0,-1 0 0,0 0 0,0-1 0,0 1 0,1 0 0,-1 0 0,0 0 0,0 0 0,0-1 0,0 1 0,0 0 0,0 0 0,1 0 0,-1-1 0,0 1 0,0 0 0,0 0 0,0 0 0,0-1 0,0 1 0,0 0 0,0 0 0,0-1 0,0 1 0,0-1 12,8 0-17,-1-4 5,2-5 3,-8 10-3,-1 0 0,0-1 0,1 1 0,-1 0 0,0-1 1,1 1-1,-1 0 0,0 0 0,1-1 0,-1 1 0,1 0 0,-1 0 1,1 0-1,-1 0 0,0 0 0,1 0 0,-1 0 0,1 0 1,-1 0-1,1 0 0,-1 0 0,0 0 0,1 0 0,-1 0 1,1 0-1,-1 0 0,1 0 0,0 1 0,7-1 0,-7 0 173,7 250-110,7-72-65,0 4-12,-7-12 35,-1 38-21,1 90 49,-8 573 102,8-755-111,-1 18-35,9 80-18,-16 870 76,7-1011 254,1-19 367,-8-53-672,0-1-11,0 1 0,0-1 0,0 0 0,0 0 0,-1 0 0,1 1 1,0-1-1,0 0 0,0 0 0,0 0 0,0 1 0,0-1 0,0 0 1,1 0-1,-1 0 0,0 1 0,0-1 0,0 0 0,0 0 0,0 0 1,0 1-1,0-1 0,0 0 0,0 0 0,1 0 0,-1 0 0,0 1 1,0-1-1,0 0 0,0 0 0,0 0 0,1 0 0,-1 0 0,0 0 0,0 1 1,0-1-1,1 0 0,-1 0 0,0 0 0,0 0 0,0 0 0,1 0 1,-1 0-1,0 0 0,0 0 0,0 0 0,1 0 0,-1 0 0,0 0 1,0 0-1,0 0 0,1 0 0,-1 0 0,0-1 0,2 1 27,-1-4-410,0-1 174,-1 0-1,1 1 0,-1-1 1,0 0-1,0 0 0,-2-7 1,1-9-588,1-43-3252,0-7-2650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5:51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 5033,'10'-7'14620,"-5"3"-14677,3 3 271,-1 0 0,0 0 0,0 0 1,1 1-1,-1 0 0,0 0 0,8 2 0,11-1 109,11-1-97,47 0 175,94 11 1,-37 14-355,54 5 25,110-18-28,-202-9-42,-66-4-6,46 6-1,-47-2 6,62-3 0,-62-2-1,62 7 1,53 7-4,-105-11 13,-45-1-11,0 0 1,0 0 0,0 0 0,0 0 0,0 0 0,0 0-1,0 0 1,0 0 0,0 0 0,0 1 0,0-1-1,0 0 1,0 1 0,0-1 0,0 1 0,1 0-1,3 1-3,-4-2 2,1 0-10,134 6-12,-111-6 16,-19-1 7,1 1 0,-1 0 0,0 0-1,0 1 1,0 0 0,0 0 0,8 2 0,19 3 1,-28-4-1,1-1 0,-1-1 0,1 1 0,-1-1 0,1 0 0,-1 0 0,10-1 0,11-1-3,39 2 39,-64 0 11,-1 19-51,0 22 11,2 11 34,-3-1 1,-3 1-1,-17 94 0,-61 207 16,44-171-63,-8 55 39,30-139-41,-3 25 14,-15 70 15,8-50-19,5-24 9,-6 80 20,25-178-30,-6 102-14,5-93 16,1 53 1,0 11-6,-2 144-42,6-129 32,-1-56 16,0-8 7,-9 83-1,5-100-10,2-1 0,2 37 0,0-38 4,-1 0-1,-6 46 0,3-48 0,2 1 0,0 0 0,3 28 0,0 4 1,-10 52-7,1-37 11,7-11 284,0-60 227,-2-6-1490,-5-58-4444,0 22-1178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5:54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612 1068 6057,'0'0'4499,"-1"-6"-3486,-2-8 90,1-1 0,1 1 0,1-28 0,2 11-390,2 1-1,12-44 1,10-59 159,-14 66-732,42-154 113,-30 117 46,-19 87-256,4-24 99,-4 31 910,-5 10-1021,0 0 1,1 0 0,-1-1 0,0 1 0,0 0-1,0 0 1,1 0 0,-1-1 0,0 1-1,0 0 1,0 0 0,0-1 0,0 1 0,0 0-1,0 0 1,1-1 0,-1 1 0,0 0-1,0 0 1,0-1 0,0 1 0,0 0-1,0 0 1,0-1 0,0 1 0,0 0 0,0 0-1,0-1 1,-1 1 0,1 0 0,0 0-1,0-1 1,0 1 0,0 0 0,0 0 0,0-1-1,-1 1 1,1 0 0,0 0 0,0 0-1,0-1 1,0 1 0,-1 0 0,1 0-1,0 0 1,0 0 0,-1 0 0,1-1 0,0 1-1,0 0 1,-1 0 0,1 0 0,0 0-1,0 0 1,-1 0 0,1 0 0,0 0 0,0 0-1,-1 0 1,1 0 0,0 0 0,-1 0-1,-52-18 349,24 10-267,2 0 0,-34-15 1,40 14-70,10 5-16,-163-70 331,92 42-143,48 22-81,6 2-32,13 3-46,0 1 0,-24-4 0,-5 0 75,35 5-115,1 1 19,0 0-1,1 0 1,-1 1-1,-15-1 1,17 0-28,-5-2 49,11 4-60,-1 0 1,1 0-1,0 0 0,0 0 1,-1 0-1,1 0 0,0 0 1,0 0-1,-1 0 0,1 1 1,0-1-1,0 0 0,-1 0 1,1 0-1,0 0 0,0 1 1,-1-1-1,1 0 0,0 0 1,0 1-1,0-1 0,0 0 1,-1 0-1,1 1 0,0-1 1,0 0-1,0 0 0,0 1 1,0-1-1,0 0 0,0 0 1,0 1-1,0-1 0,0 0 1,0 1-1,0-1 0,0 0 1,0 0-1,0 1 0,0 0 1,-1 18 5,-2 0 1,0 0 0,-1 0 0,0-1 0,-9 21-1,4 8 5,9-46-23,0 0 0,-1 0-1,1 0 1,0 0 0,0-1 0,0 1-1,0 0 1,0 0 0,0 0-1,0 0 1,0 0 0,1-1 0,-1 1-1,0 0 1,0 0 0,1 0-1,-1-1 1,0 1 0,1 0 0,-1 0-1,1-1 1,-1 1 0,1 0-1,0-1 1,-1 1 0,1 0-1,-1-1 1,1 1 0,0-1 0,0 1-1,-1-1 1,1 0 0,0 1-1,0-1 1,-1 0 0,1 1 0,0-1-1,0 0 1,0 0 0,0 0-1,-1 0 1,1 0 0,0 0 0,1 0-1,54 0 161,-33-1-207,-9 1 62,1 0 0,0 2 0,0-1 0,-1 2 0,1 0 0,-1 1 0,0 0 0,0 2 0,15 6 0,-6-4-3,-21-7 2,0-1 1,0 1-1,0-1 1,0 1-1,0-1 0,0 1 1,0 0-1,-1 0 1,1 0-1,3 3 1,1-1-8,0 1-1,0-1 1,1 0 0,-1 0 0,14 3 0,4 2-73,7-2-103,-25-4 177,-5-1 0,1 0-1,0 0 0,-1-1 1,1 1-1,0-1 0,0 1 1,0-1-1,-1 0 0,1 0 1,0 0-1,3 0 0,3 0 3,-8 1 0,0 1 4,1-1 0,-1 1 0,0-1 0,1 1 0,-1-1 0,1 1 0,-1-1 0,1 0 0,0 1 0,-1-1 0,1 0 1,2 3-1,3 10 6,2 36 70,-7 10 26,1-32-83,-2 0 0,0 0 0,-2 0-1,-1 0 1,-10 40 0,-18 54 26,14-40-37,5-17-5,4-10-3,-7 36 40,13-67-38,2-21 5,1 0 0,-1 0 0,-1 0 0,1 1 0,0-1 0,-1 0 0,0 0 0,0 0 0,-2 5 0,2-5 31,1 0 0,-1 0 0,1 0-1,-1 0 1,1 0 0,0 0 0,0 0 0,1 0 0,-1 3 0,1 3 163,-1-8-28,-1-1-289,1 0-1,-1 0 1,0 0-1,1 0 1,-1-1-1,0 1 1,1 0-1,-1 0 0,1 0 1,-1-1-1,0 1 1,1 0-1,-1-1 1,1 1-1,-1 0 1,1-1-1,-1 1 1,1-1-1,-1 1 1,1-1-1,-1 1 0,1-1 1,0 1-1,-1-1 1,1 1-1,0-1 1,-1 0-1,1 1 1,0-1-1,0 0 1,0 1-1,-1-1 0,1 0 1,0 1-1,0-1 1,0 0-1,0 1 1,0-2-1,-1-5-1450,-5-11-5300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6:11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4136,'0'0'6277,"25"0"-3852,0 0-973,118 2 3009,-87 0-3533,101 18 0,149 54 445,-60-8-867,-33-10-251,232 54 337,-340-86-442,238 33 392,-227-40-449,311 38 329,-202-30-307,156 28-38,-14 39-35,-30-18 56,-52-18-87,-67-16-2,296 33 61,-194-48-106,79 5-10,-238-17 60,319 41 38,-285-18-16,149 26 10,-11-2-5,-234-42-41,-45-9 0,63 20 0,-105-28 296,-11-1-259,0 0 0,0 0 0,0 0 0,0 0 0,0 0 0,0 0 0,-1 0-1,1 0 1,0 0 0,0 1 0,0-1 0,0 0 0,0 1 0,0-1 0,-1 0 0,1 1 0,0-1 0,0 1 0,-1-1-1,1 1 1,0 0 0,0-1 0,-1 1 0,1 0 0,-1-1 0,1 1 0,-1 0 0,1 0 0,-1-1 0,1 1 0,-1 0-1,0 0 1,1 0 0,-1 0 0,0-1 0,0 1 0,0 0 0,0 0 0,1 0 0,-1 0 0,-1 1 0,33-2-144,5 0 114,-1-1 0,0-3 1,0 0-1,40-11 0,-21 3-11,63-6 1,-30 6-5,10 4 7,-20 3 9,112-10 43,101-13 115,-248 22-160,-18 3-2,44-11 1,-51 10-3,-1 0 1,20 0-1,14-4 7,54-15 8,97-15 13,-111 19 19,45-11-41,-29 5 33,15-5-57,-80 18-6,-36 10 20,1 0 1,-1 0-1,1 0 0,-1 1 1,12-1-1,-17 2-15,0 0 0,0 0-1,0 0 1,0 0 0,0 0-1,0 0 1,0 0 0,0 0-1,0 0 1,0-1-1,0 1 1,0 0 0,0 0-1,0-1 1,0 1 0,0-1-1,0 1 1,0-1 0,0 1-1,0-1 1,-1 0 0,1 1-1,0-1 1,1-1 0,-2 1-96,0 0 1,0 0 0,0 0-1,0 0 1,0 0 0,0-1-1,-1 1 1,1 0 0,0 0-1,0 0 1,-1 0 0,1 1-1,-1-1 1,1 0 0,-1 0-1,1 0 1,-1 0 0,0 0-1,0 0 1,-4-5-962,0 0 0,-1 0 0,0 1 0,0 0 0,-7-4 0,-24-11-5766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6:14.1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36 1512,'0'0'4053,"0"-4"-3133,7-28 9194,7 106-8439,3 236 264,-10-91-1148,-5-181-737,9 51 0,-2-21-25,8 409 381,-17-454-408,15 191 10,-7-43 36,-10-65-43,4 128 152,0-243-321,28-99-3641,-9 42-2143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6:31.4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0 3712,'0'0'7046,"0"14"-5259,0 43 1408,-11 87 1,-3-35-2309,4 2-201,8-88-490,0 1 0,4 33 0,-1-12-114,-1-31-77,-1 2 8,1 0-1,1-1 1,0 1-1,1 0 1,0-1-1,2 1 1,7 24-1,-2-18-14,-6-14 0,0 0-1,0-1 1,1 1 0,0 0-1,7 8 1,-2-3-5,0-2 0,1 1 0,1-1 0,0-1 0,0 0 0,18 12 0,-5-3 7,-20-15 9,1 0-1,0 0 1,10 6-1,7 6-9,-18-12 1,1 0 0,-1-1 0,1 0 0,6 4 0,-7-4-1,1-1-1,0 2 1,-1-1-1,7 7 1,-5-5-3,-1-1 0,0 0 1,1 0-1,0 0 0,0 0 0,11 4 1,-14-7-8,-1 0 0,1 0 0,0-1 0,-1 1 0,1-1 0,0 0 0,-1 1 0,1-1 0,0-1 0,0 1 0,-1 0 0,1-1 0,-1 1 0,1-1 0,0 0 0,-1 0 0,1 0 0,-1 0 0,5-3 0,2-2 21,-1 0 0,1-1 0,12-13 0,3-3-12,-14 14 10,-1 0 1,10-12-1,4-4 5,-16 18-13,-1 2 4,-1-1 0,0 0 0,9-12 0,-11 14-3,0 0 0,0 1 0,1-1 1,-1 0-1,5-2 0,13-13 2,40-50 20,-15 17-22,-38 40 4,-5 9-4,0-1 0,0 0 0,-1 1 0,4-9 0,6-7 16,-9 16-14,-1 0 0,0 0 0,-1 0 0,1 0 0,2-7 1,11-15 4,-5 10 0,6-19 5,20-35 23,-32 63-33,-3 5-1,0 0 0,0-1 0,0 1 1,0-1-1,0 1 0,0-1 0,0 1 1,-1-1-1,1 1 0,-1-1 0,1 0 1,-1-2-1,0 4-2,0-1 1,0 1-1,0 0 1,0-1-1,1 1 0,-1-1 1,0 1-1,0 0 1,0-1-1,0 1 1,0 0-1,0-1 0,1 1 1,-1 0-1,0 0 1,0-1-1,1 1 0,-1 0 1,0-1-1,0 1 1,1 0-1,6-9-8,-3 5 14,-3 4 39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8:06.9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32 40,'0'0'1243,"5"-21"3735,-5 10 264,0 31-2409,0-4-2813,0 256 1847,1-272-1875,1-1 1,-1 1-1,0 0 0,0-1 1,0 1-1,0-1 0,0 0 0,0 1 1,0-1-1,0 0 0,0 0 1,2-1-1,11-17-324,-10 14 56,-1 0 0,1 0 0,-1-1 0,3-5 0,-4 3 245,2 2 30,-4 4-38,1 0-1,-1-1 1,0 1 0,0 0-1,0-1 1,0 1 0,0-4-1,-1 1-51,1 4-74,0 0 0,0 0 1,0 1-1,0-1 0,0 0 0,0 0 1,-1 1-1,1-1 0,0 0 1,-1 1-1,1-1 0,0 0 0,-1 1 1,1-1-1,-1 1 0,1-1 0,-1 1 1,1-1-1,-1 1 0,1-1 0,-1 1 1,0-1-1,1 1 0,-1-1 1,0 1-1,1 0 0,-1 0 0,0-1 1,1 1-1,-1 0 0,-1 0 0,-7-4-4472,8 0 2461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9:11.1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1101 100 5217,'-4'-1'13938,"-16"-3"-13904,15 5-25,1 0-1,-1-1 0,1 2 1,-1-1-1,1 1 1,0-1-1,-1 1 0,1 0 1,0 0-1,0 1 1,0 0-1,1-1 0,-1 1 1,1 0-1,-1 1 0,1-1 1,0 0-1,0 1 1,1 0-1,-1 0 0,1 0 1,-3 4-1,-3 8-29,0 1 0,2-1-1,-1 1 1,-4 22 0,5 22-50,4-47 64,0 1-1,1-1 1,1 0-1,2 24 1,0 3 12,-2 215 101,-12-203-93,12-51-13,0 0 1,-1 0-1,1 1 1,-1-1-1,1 0 0,-1 0 1,0 0-1,0 0 1,-2 4-1,1-4 0,1 0 1,0 0-1,0 0 1,0 0-1,0 0 0,1 0 1,-1 1-1,1-1 1,-1 4-1,-8 28 0,8-30 0,-1 1 0,0 0 0,1-1 1,0 1-1,0 0 0,0 5 0,-1 8 0,-1-1-1,-1 1 1,-9 24-1,11-36 3,-4 15 4,4-12-4,-1 0 0,0-1-1,0 0 1,0 0 0,-5 8-1,4-9-2,1 1 1,0-1-1,0 1 0,-3 13 0,-4 13 12,-19 35 24,11-22-55,17-43 21,2 3-5,-1-7 3,0 0 0,0 1 1,0-1-1,1 0 0,-1 1 1,0-1-1,0 0 0,0 1 1,0-1-1,0 0 0,0 1 0,0-1 1,0 0-1,0 1 0,0-1 1,0 1-1,0-1 0,0 0 1,0 1-1,-1-1 0,1 0 1,0 1-1,0-1 0,0 0 0,0 1 1,-1-1-1,1 0 0,0 0 1,0 1-1,-1-1 0,1 0 1,0 0-1,0 1 0,-1-1 1,1 0-1,0 0 0,-1 0 0,1 1 1,0-1-1,-1 0 0,1 0 1,-1-1-1,0 0 0,0 0 1,0 1-1,0-1 1,0 0-1,0 0 0,0-1 1,1 1-1,-1 0 0,0 0 1,1 0-1,-1 0 0,1-1 1,-1 1-1,1 0 1,0 0-1,-1-1 0,1 1 1,0 0-1,0-1 0,0 1 1,0-3-1,-1-4 1,-18-41 21,-2 1 0,-2 1 0,-47-71 0,-36-77 31,90 167-46,12 22-3,0 0-1,0-1 1,1 0-1,0 1 1,0-1-1,-2-10 1,1 2 4,-1 1 0,0 0 0,-10-18 1,-9-24 11,-5-13-18,6 16 33,-13-7-13,33 56-27,2 3 5,1 0-1,-1 0 0,0 1 0,1-1 0,-1 0 0,1 0 1,-1 0-1,1 0 0,-1 0 0,1-1 0,0 1 0,-1 0 0,1 0 1,0 0-1,0 0 0,0 0 0,0-2 0,-6-33-60,0-21 52,0-2 17,-6 17 1,11 32-6,0 1 0,-1-1 1,-1 1-1,0 0 0,0 0 0,0 0 0,-1 1 1,-1-1-1,1 1 0,-2 0 0,1 0 0,-1 0 0,-6-6 1,-17-27 7,28 40-9,-1-1-1,1 1 0,0 0 0,0 0 0,0 0 1,-1 0-1,1 0 0,-1 0 0,1 0 1,-1 0-1,1 0 0,-1 1 0,1-1 0,-1 1 1,0-1-1,1 1 0,-1 0 0,0 0 0,1-1 1,-1 1-1,0 0 0,1 0 0,-1 1 1,0-1-1,-2 1 0,-49 15-50,30-8 68,7-1-20,-8 4-3,10-3-17,13-7 19,0 0 0,-1 0 0,1 0-1,0 0 1,-1 0 0,1 0 0,-1-1 0,1 1 0,0 0 0,-1-1 0,0 1-1,-2 0 1,4 0-35,0-1 38,0 0 1,0 1 0,0-1-1,0 0 1,0 0-1,0 0 1,0 0-1,0 0 1,0 0-1,0 1 1,0-1 0,0 0-1,0 0 1,0 0-1,0 0 1,0 0-1,0 0 1,-1 1 0,1-1-1,0 0 1,0 0-1,0 0 1,0 0-1,0 0 1,0 0 0,0 0-1,0 0 1,0 1-1,0-1 1,0 0-1,-1 0 1,1 0 0,0 0-1,0 0 1,0 0-1,0 0 1,0 0-1,0 0 1,-1 0 0,1 0-1,0 0 1,0 0-1,0 0 1,0 0-1,0 0 1,0 0 0,-1 0-1,1 0 1,0 0-1,0 0 1,0 0-1,0 0 1,0 0 0,0 0-1,-1 0 1,1 0-1,0 0 1,0 0-1,0 0 1,0 0-1,0-1 1,0 1 0,-1 0-7,1 70-506,23-37 479,-4-4 41,-10-16 7,0 1 0,14 29 0,6 35 52,-6-32-90,-21-41 24,0 0-1,0-1 0,1 1 0,-1-1 0,1 0 1,0 1-1,5 5 0,-4-7-3,-1 1 1,0 0-1,0 0 1,-1 1-1,1-1 1,1 5-1,24 33 3,-20-30 2,0-1-1,0 1 1,12 11 0,-9-10-2,34 52 56,-41-58-48,-1-1 0,0 1 0,0 0 0,-1 0 0,4 11 0,-3-5-3,10 25-1,15 59 11,-10-41-7,3 6 39,10 11 9,-29-69-52,0 1 1,0-1-1,0 0 1,1 1 0,-1-1-1,5 4 1,8 15 19,26 42 71,-12-23-93,29 42 46,-53-77-47,0 1 1,0-1-1,0 0 0,1-1 1,8 9-1,17 23 7,-21-22 2,-10-15-9,1 1 0,-1-1 0,1 0 0,0 1 0,0-1 0,-1 0 1,1 0-1,0 1 0,0-1 0,0 0 0,0 0 0,0 0 0,2 1 0,0-1 0,-1 1-1,0-1 1,0 1 0,1 0-1,-1-1 1,0 1-1,0 0 1,0 0-1,-1 1 1,1-1 0,-1 0-1,1 1 1,1 4-1,-2-5 4,0 0 1,0 0-1,0 0 0,1 0 0,-1 0 0,0 0 0,1-1 0,-1 1 0,1 0 1,2 1-1,-3-2 46,2-1-106,0-1 54,0 1 0,0-1 0,-1 0 0,1 0 0,0 0 0,0 0 0,-1 0 0,1-1 0,0 1 0,-1-1 0,1 0 0,-1 0 0,0 0 0,0 0 0,3-3 0,33-44 43,-18 20-59,25-29 28,47-83 1,-65 98-1,-24 38-2,82-140 38,-81 136-48,-1 4 4,-1-1-1,1 1 1,0 0-1,0 0 0,1 0 1,-1 0-1,6-5 1,-8 9-6,-1-2 10,0 2 81,1 3-83,1-1 0,-1 1 0,0 0 0,0 0-1,0 0 1,-1 0 0,1 0 0,0 0 0,-1 0 0,0 0 0,1 0 0,-1 4 0,1-2-4,17 89 198,0-13 160,-11-55-247,6 21 90,15 92 0,-18 24 602,-10-63-409,6-137-8539,-6 6 26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8:10.0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 1688,'0'0'5094,"0"-5"-2948,0 3-1020,0 3-205,15 206 5199,-7-73-4689,-1 188 903,-7-145-297,0-176-1855,2-14-1676,2-2-121,0-1 1,2 1-1,8-18 0,2-10-3997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9:28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202 261 912,'0'0'12510,"-5"-15"-10266,-25-40 829,21 39-2659,-1 1 0,-1 0 0,0 1 1,-1 0-1,-14-13 0,6 7 23,-32-32 703,43 42-640,2 2-111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0:32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3384,'0'0'9203,"46"24"-4895,25 32-2755,117 70-1,-160-108-1424,32 26 1,15 10-71,-38-32-54,115 80 26,-122-83-4,-23-15-22,0 1 0,-1-1 1,1 1-1,6 6 0,-5-4-6,1 0 1,0-1-1,0 0 1,0 0-1,16 5 1,-13-5-1,1 1 0,-1 0 1,12 9-1,-23-14 4,2 1 3,15 3 1,-17-6-4,-1 0-2,1 0 1,-1 0-1,0 0 0,0 0 0,1 0 0,-1 0 1,0 0-1,0 0 0,1 0 0,-1 0 1,0 0-1,0 0 0,1 0 0,-1 0 0,0 0 1,0 0-1,1 1 0,-1-1 0,0 0 0,0 0 1,0 0-1,1 0 0,-1 1 0,0-1 1,0 0-1,0 0 0,0 0 0,1 1 0,-1-1 1,0 0-1,0 0 0,0 1 0,0-1 0,0 0 1,0 0-1,0 0 0,0 1 0,0-1 1,0 0-1,0 1 0,1-1 5,0 1-1,-1 0 1,1-1 0,-1 1 0,1-1-1,0 1 1,-1 0 0,0-1 0,1 1-1,-1 0 1,1 0 0,-1-1 0,0 1-1,0 0 1,1 0 0,-1-1-1,0 1 1,0 0 0,0 1 0,0 1472 84,-8-1286-96,1 167 21,-8-154 3,15-138-21,2-14-2,-11 94 0,6-106-11,1-1 0,4 50 0,0-15 19,-17 191 20,7-151-52,0-18 26,1 14 8,-1-32-2,0 3 20,8-72-29,0-5-16,0-37-10132,0 17 3297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0:35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743 0 336,'0'0'12939,"0"33"-10516,0 73-1253,8-44-714,0 49-234,-1 28-2,1 21-172,-8 319 288,0-478-331,0 0 2,0 4 1790,-24 14-1631,-32 11-183,39-23 22,2 1 0,-27 19 0,2-6 55,33-19-45,0 2 1,0-1-1,0 1 1,-8 6-1,-124 98 257,57-51 315,46-28-413,2 1 1,-50 55 0,73-73-47,-1 0 1,-20 15-1,-29 38-35,33-40 267,27-24-204,-8 10 219,2-9-1639,7-10-4129,1-5 1079,-1-4-1958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13.3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278 0 680,'0'0'20393,"-15"16"-20411,-6 8 1,16-18 13,0-1 0,0 1 0,0 0 0,0 0 0,1 1-1,0-1 1,-4 11 0,4-7-1,0 0 0,-1-1 0,-10 16 0,-9 17-8,0 10 13,13-32 0,-12 37 0,-20 68-40,34-94 31,9-25 13,0-1 1,-1 1-1,0-1 1,0 0-1,-1 0 1,-1 7-1,0-6-158,1 1 0,0 0 0,1 1 0,0-1 0,0 0 0,0 10 0,-9-17-8369,1 0 1514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42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417 102 2784,'-4'-34'6360,"2"32"-5932,1 0-1,-1 0 1,1 0 0,-1 0-1,0 1 1,1-1 0,-1 1-1,0-1 1,0 1 0,0-1 0,0 1-1,0 0 1,-1 0 0,1 0-1,0 0 1,-4 0 0,1 0-155,0 0 0,0 1 0,0 0 0,0 0 0,1 0 0,-1 1 1,-9 1-1,2 1-141,1 1 1,0 0 0,0 1 0,0 0 0,0 0 0,-10 8-1,7-2 62,1 0-1,-1 1 0,2 0 1,0 1-1,0 1 0,-16 25 1,9-9 10,2 1 1,-19 44-1,22-33-60,1 1 1,3 0-1,1 0 1,2 1-1,-2 46 1,8 64 152,1-84-193,1-60-100,0-1 0,1 1 0,0-1 0,0 0 0,1 0 0,0 0 0,0 0 0,1 0 0,0-1 0,1 1 0,7 10 0,-1-4-1,1 0 0,1-1-1,0 0 1,26 22-1,-23-25-15,0 0 0,1-1 0,0-1 0,0 0-1,1-2 1,0 0 0,1-1 0,0 0 0,-1-2 0,21 3-1,8-2 1,-1-2 0,0-2-1,51-6 1,-70 3 9,-1-1 0,1-1 0,47-15 0,-62 15-4,0-1 0,0 0 0,-1 0 1,0-2-1,0 1 0,-1-1 0,1-1 1,-1 1-1,-1-2 0,14-14 0,2-12-3,-1-1 0,-2-1-1,-2-1 1,-1-1 0,14-42-1,-19 47 24,-9 17 13,-1-1-1,0 0 0,-1 0 0,-1-1 1,-1 1-1,-1 0 0,-3-32 1,2-3 11,0 38-30,0 0 0,-1 1 0,-1 0 0,0-1 0,-1 1 0,-9-21 0,-42-80-3,45 97-25,-1-2 36,-1 0 1,-1 2 0,-1-1-1,-1 1 1,0 1-1,-2 1 1,1 0 0,-25-16-1,28 22-3,-1 1 0,0 0 0,0 1 0,-1 1 0,0 0 0,0 1 0,-1 1 0,0 0-1,0 1 1,0 1 0,0 0 0,-22 0 0,-52-2-829,61 2 168,0 1 1,0 2-1,-32 3 1,55-1 208,1 0 0,-1 0 1,1 0-1,0 0 0,-1 1 0,1 0 0,0 0 1,1 0-1,-1 1 0,0-1 0,1 1 1,0 0-1,0 1 0,-4 5 0,-7 5-2013,-13 12-2507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44.2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909 139 2664,'-7'-3'19592,"-22"-8"-19227,-187-15 1159,145 19-1473,-73 2 9,19-5-14,1 1 1,-38 9 1170,161 0-1091,1-1-183,-1 1 0,0 0 1,1 0-1,-1 0 0,1 0 0,-1 0 1,0-1-1,1 1 0,-1 0 1,1 0-1,-1-1 0,0 1 0,1-1 1,-1 1-1,1 0 0,0-1 1,-1 1-1,1-1 0,-1 1 1,0-2-1,-11-37-7852,6 19-58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47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1900 0 5089,'0'0'6934,"-5"0"-3410,-19 0-1059,-149 15 804,24-1-2302,148-14-879,-41 4 156,41-3-240,-1-1 1,1 1-1,-1-1 0,1 0 1,-1 1-1,1-1 0,-1 0 1,1 0-1,-1 0 0,1 0 1,-1 0-1,1 0 0,-2-1 1,2 1-5,1 0 1,-1 0-1,1 0 1,-1 0 0,0 0-1,1 0 1,-1 0 0,1 0-1,-1 0 1,1 0 0,-1 0-1,1 0 1,-1 0 0,1 0-1,-1 0 1,0 1-1,1-1 1,-1 0 0,1 0-1,0 1 1,-2 0 0,0-1 4,0 1 0,-1 0 0,1-1-1,-1 0 1,1 0 0,0 0 0,-1 0 0,1 0 0,-1 0 0,-2-1 0,-3 1 5,2 2-74,0 0-3,-12 28-21,-14 12 81,-29 50-1,-1 2 6,-46 72-50,36-65 58,54-77-10,-2 3-2,-42 45-1,44-52 6,0 0-1,-25 39 1,29-37-3,-2-1-1,-30 32 1,34-40 12,1 0 0,-16 26 1,10-14-10,-24 29-7,15-20 5,-26 44 0,46-68 5,-1-1 0,0 0 0,-14 14 0,14-16-3,1 0 1,0 0 0,0 0 0,1 1 0,-7 11 0,0 3-3,-1-1 0,-19 24 0,9-13-3,-19 25-2,16-22 4,-26 44-1,31-45 2,-28 33 0,32-46 9,-27 48 2,31-46 1,-27 33-1,-26 41-4,61-88-1,-24 29 45,-2-1 3,8-8-5,22-25-32,1-2-46,0-2 20,0 0-1,1 0 1,-1 0 0,0 0-1,0 1 1,0-1 0,0 0-1,0 0 1,0 0 0,0 1-1,0-1 1,-1 0 0,1 0-1,0 0 1,0 0 0,0 0-1,0 1 1,0-1 0,0 0-1,0 0 1,0 0 0,0 0-1,0 1 1,0-1 0,-1 0-1,1 0 1,0 0 0,0 0-1,0 0 1,0 0 0,0 0 0,-1 0-1,1 1 1,0-1 0,0 0-1,0 0 1,0 0 0,-1 0-1,1 0 1,0 0 0,0 0-1,0 0 1,0 0 0,-1 0-1,1 0 1,0 0 0,0 0-1,0 0 1,0 0 0,-1 0-1,1 0 1,0 0 0,0-1-1,0 1 1,0 0 0,0 0-1,-1 0 1,3-11-5014,8-7-1017,2-5-2408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6:57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44 1360,'0'0'2961,"-2"-1"-3567,-6-1 10484,8-7-8471,-1 7-1387,1 1 0,0-1-1,0 1 1,0-1 0,0 0-1,0 1 1,0-1 0,0 0-1,1 1 1,-1-1 0,0 1-1,1-1 1,0 1 0,-1-1-1,2-2 1,-1 3 239,-1-1 2958,0 6-2111,-1 8-1053,-2 1 0,1 0 0,-2-1 0,1 1 0,-2-1 0,0 0 0,-7 12 0,-9 25 47,-20 45 20,17-46-98,21-45-20,3-3 0,0 0-1,-1 0 0,1 1 1,0-1-1,0 0 0,-1 1 0,1-1 1,0 0-1,0 0 0,0 1 1,-1-1-1,1 0 0,0 1 0,0-1 1,0 0-1,0 1 0,0-1 1,0 0-1,-1 1 0,1-1 0,0 0 1,0 1-1,0-1 0,0 1 0,0-1 1,1 0-1,-1 1 0,0-1 1,0 1 52,6-1-595,182 0 1017,-189 9-5433,1-5-202,-5 3-3429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6:58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0 4096,'-3'0'14566,"7"1"-14394,0 0 0,1 0 0,-1 0 0,0 0 0,0 1-1,0-1 1,0 1 0,0 0 0,0 1 0,5 3 0,-3-2-43,1 0-1,-1 0 0,10 3 1,152 43 495,-87-23-128,-80-26-506,0-1 1,-1 0-1,1 1 1,0-1 0,-1 0-1,1 1 1,0-1 0,0 0-1,-1 0 1,1 0-1,0 0 1,0 0 0,-1 0-1,1 0 1,0 0-1,1 0 1,-2-1-223,0 0-1,0 1 1,0-1-1,0 0 1,0 1-1,0-1 1,0 0-1,0 0 1,0 1 0,0-1-1,-1 0 1,1 1-1,0-1 1,0 0-1,-1 1 1,1-1-1,0 0 1,-1 1 0,1-1-1,-1 0 1,-9-14-6464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08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247 1 3592,'0'0'4244,"-21"4"1641,18-2-5560,0 0 0,0-1 0,0 1 1,0-1-1,0 0 0,-4 1 0,4-1-174,-1 0 0,1 0 0,0 1 1,0-1-1,0 1 0,-4 2 0,5-2-85,0-1 0,0 0 0,0 0 0,0 0 0,0-1-1,0 1 1,-3 0 0,2 0-12,1-1 0,0 1 1,0 0-1,-1 0 0,1 0 0,0 0 0,-3 2 0,-37 22 499,39-24-477,-2 2-36,0-1 0,0 1 0,1 0 0,-1 0 0,1 0 0,0 0 0,0 1 0,-7 7 0,-29 34-49,40-45-3,-1 1 0,1-1 0,0 1 1,0-1-1,-1 0 0,1 1 0,0-1 0,0 1 1,0-1-1,-1 1 0,1 0 0,0-1 0,0 1 1,0-1-1,0 1 0,0-1 0,0 1 0,0-1 1,0 1-1,0-1 0,0 1 0,1-1 0,-1 1 1,0-1-1,0 1 0,0-1 0,1 1 0,-1-1 1,0 1-1,1-1 0,-1 1 0,0-1 1,1 0-1,-1 1 0,0-1 0,1 0 0,-1 1 1,1-1-1,-1 0 0,1 1 0,-1-1 0,0 0 1,1 0-1,-1 1 0,1-1 0,0 0 0,-1 0 1,1 0-1,-1 0 0,1 0 0,-1 0 0,1 0 1,111 0-36,-67-4 64,17 0 13,-7 4 3,-54 0-56,-1-11-4622,0 6-217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09.3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29 888,'0'0'3671,"0"-23"-1726,-1 17 2996,0 6-4873,-1 0 0,1 1 0,0-1 0,-1 0 0,1 1 0,0-1 0,-1 1 0,1-1 0,0 1 0,-1 0 0,1 0 1,0-1-1,0 1 0,0 0 0,0 0 0,0 0 0,0 0 0,0 0 0,0 0 0,0 0 0,0 1 0,1-1 0,-1 0 0,1 0 0,-2 3 0,-3 4 215,5-5-210,-1-1 0,0 0 1,1 1-1,0-1 0,-1 0 1,1 1-1,0-1 0,1 1 1,-1-1-1,1 3 0,-1 5 48,0 14-263,17-26 71,-12-2 66,1-1 1,0 0-1,-1 0 1,0 0-1,0-1 1,0 0-1,3-6 0,7-7-18,-15 19 26,0 0 0,0 0 0,1 0 0,-1 0 0,0 0 0,0 0 0,0-1 0,1 1 1,-1 0-1,0 0 0,0 0 0,0 0 0,0 0 0,1-1 0,-1 1 0,0 0 0,0 0 0,0 0 0,0-1 0,0 1 0,0 0 0,0 0 0,0 0 0,0-1 0,0 1 1,0 0-1,1 0 0,-1-1 0,0 1 0,0 0 0,-1 0 0,1 0 0,0-1 0,0 1 0,0 0 0,0 0 0,0-1 0,0 1 0,0 0 0,0 0 0,0 0 0,0-1 1,0 1-1,-1 0 0,1 0 0,0 0 0,0 0 0,0-1 0,0 1 0,-1 0 0,1 0 0,0 0 0,0 0 0,0 0 0,-1 0 0,1 0 0,0-1 0,0 1 0,0 0 1,-1 0-1,1 0 0,0 0 0,0 0 0,-1 0 0,1 0 0,0 0 0,-1 0 0,-17 3 93,14 0-74,0-1 0,0 1 1,0 0-1,0 0 0,1 0 0,-1 0 1,-5 8-1,-11 9 444,16-20-429,3 0-121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10.6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257 4 1984,'-5'-3'11750,"-1"2"-12137,0 2 600,0 0 1,0 1-1,1 0 0,-1 0 0,0 0 0,1 0 0,-1 1 0,-6 4 0,-7 3 226,3-2-43,5-4-222,1 1 0,1 0 0,-15 10 0,-21 13 172,38-23-310,0 0-41,1 0 0,1 0 0,-1 0 1,1 1-1,0-1 0,-5 8 0,9-10-23,0-1-1,1 0 1,0 0-1,-1 0 1,1 0-1,0 0 1,0 1-1,0-1 1,0 0-1,1 0 1,-1 0-1,1 0 1,-1 0-1,1 1 1,0-1-1,0 0 1,1 2-1,2-1-2,-3-2 25,0 0 1,0 0 0,0 0 0,0 0-1,0-1 1,0 1 0,1 0-1,-1-1 1,0 1 0,0-1-1,1 1 1,-1-1 0,0 0 0,1 0-1,-1 1 1,0-1 0,1 0-1,-1 0 1,0 0 0,2-1-1,46 2-64,-18 0 70,0-1 0,35-5 0,-34 3 5,-3 3 55,-29-25-6632,-4 12 4001,-1 4-417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12.0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9 2184,'0'0'7309,"0"-1"-7169,0 1 1,0-1 0,0 1 0,0-1 0,0 1 0,-1-1-1,1 1 1,0-1 0,0 1 0,-1 0 0,1-1 0,0 1 0,0-1-1,-1 1 1,1 0 0,0-1 0,-1 1 0,0-1 0,1 1-89,-1 0 1,0 1 0,1-1 0,-1 0-1,0 0 1,1 0 0,-1 0-1,1 1 1,-1-1 0,1 0 0,-1 1-1,1-1 1,-1 0 0,1 1-1,-1-1 1,1 0 0,-1 1 0,1-1-1,-1 1 1,1-1 0,0 1-1,-1 0 1,-5 18 364,4 23-412,2-37 73,0 34 83,25-39 1125,-25-10-1302,0 9 431,-11 4 578,3 2-907,8-5-69,-1 0 0,1 0 0,0 0 0,0 0 0,0 0 0,0 0 0,-1 0 0,1 0-1,0 0 1,0 0 0,0 0 0,0 0 0,-1 0 0,1 0 0,0 0 0,0 0 0,0 0 0,-1 0 0,1 0 0,0 0 0,0 0 0,0 0 0,0 0 0,0 0 0,-1-1 0,1 1 0,0 0 0,0 0 0,0 0 0,0 0 0,0 0-1,-1 0 1,1-1 0,0 1 0,0 0 0,0 0 0,0 0 0,0 0 0,0-1 0,0 1 0,0 0 0,0 0 0,0 0 0,0 0 0,0-1 0,0 1 0,0 0 0,0 0 0,0-1 0,0 1-18,-1-1 0,1 1 1,0 0-1,0-1 0,0 1 1,0-1-1,-1 1 0,1 0 1,0-1-1,-1 1 0,1 0 0,0-1 1,-1 1-1,1 0 0,0-1 1,-1 1-1,1 0 0,0 0 1,-1-1-1,1 1 0,-1 0 1,1 0-1,-1 0 0,1 0 1,0-1-1,-1 1 0,1 0 1,-1 0-1,1 0 0,-1 0 0,1 0 1,-1 0-1,1 0 0,-1 0 1,1 1-1,0-1 0,-1 0 1,1 0-1,-1 0 0,0 1 1,-4 4 78,5-4-720,1-5 729,-1 4-50,0 0 0,0-1 0,0 1 0,0 0 0,0-1 0,0 1 0,0 0 1,1-1-1,-1 1 0,0 0 0,0-1 0,0 1 0,0 0 0,-1-1 0,1 1 0,0-1 0,0 1 0,0 0 0,0-1 0,0 1 1,0 0-1,0 0 0,-1-1 0,1 1 0,0 0 0,0-1 0,0 1 0,-1 0 0,1 0 0,0-1 0,0 1 0,-1 0 0,1 0 1,0-1-1,-1 1 0,1 0 0,-1 0 0,0 0 254,1-3-455,0 1 0,0-1 0,0 1 0,0-1 0,0 0 0,0 1 0,1-1 0,-1 1 0,1-1 0,0 1 0,0-1 0,0 1 0,0 0 0,1-3 0,0 0-626,9-19-3967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13.1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5 4584,'-4'-4'12862,"13"4"-12710,1 1 0,0 1 0,-1 0 1,16 6-1,19 3 317,-18-6-297,-8-1 92,0-1 0,26 1 0,-35-4 33,1 0 1,-1 1-1,1 0 0,18 5 1,-21-5-2106,-15-2-1697,-6 1-2092,-2 0-2404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14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 5329,'0'0'9690,"1"0"-9601,53-5 651,-24 1-417,42-3 573,31-1 930,-28 3-1008,-74 13-9341,-1-7 6981,0 11-5224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14.9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2104,'0'0'4324,"1"0"-4159,-1 0 0,0 0 0,0 0 0,0 0 0,0-1 0,0 1 0,1 0 0,-1 0-1,0 0 1,0 0 0,0 0 0,0 0 0,1 0 0,-1 0 0,0 0 0,0 0 0,0 0 0,0 0 0,0 0 0,1 0-1,-1 0 1,0 0 0,0 0 0,0 1 0,0-1 0,1 0 0,-1 0 0,0 0 0,0 0 0,0 0 0,0 76 2137,0-75-2302,0-1-1,0 1 0,1 0 1,-1-1-1,0 1 0,0 0 1,0-1-1,0 1 1,1 0-1,-1-1 0,0 1 1,1-1-1,-1 1 0,1-1 1,-1 1-1,0 0 0,1-1 1,-1 0-1,1 1 0,-1-1 1,1 1-1,0-1 1,-1 0-1,1 1 0,-1-1 1,1 0-1,0 1 0,-1-1 1,1 0-1,0 0 0,-1 0 1,1 0-1,0 0 0,-1 1 1,1-1-1,0 0 0,-1-1 1,1 1-1,0 0 1,0 0-1,1 0-4,1 0-1,-1-1 1,0 1-1,1-1 1,-1 0 0,0 1-1,1-1 1,-1 0 0,4-3-1,-2 1 137,-3 3-83,0-1-1,-1 1 1,1-1-1,0 1 1,-1-1-1,1 1 1,-1-1-1,1 1 1,-1-1-1,1 0 1,-1 1-1,1-1 1,-1 0-1,1 0 1,-1 1-1,0-1 1,1 0-1,-1 0 1,0 1-1,0-1 1,0 0-1,0 0 1,0 0-1,0-1 1,-1 2 63,-1 0 0,0 0 0,0 0-1,0 0 1,0 1 0,0-1 0,0 0 0,-3 2 0,4-1-49,-2 0-29,1 0-24,1-1 1,0 1 0,-1-1-1,1 1 1,0-1 0,-1 0-1,1 0 1,-1 1 0,1-1-1,-1 0 1,1 0 0,-3-1-1,4 1 141,-6 10 633,2-5-975,10-9-3576,8-7-888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22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817 64 4216,'0'0'4367,"0"4"-3235,3 18 9218,-6-25-10259,-7-7-66,0 1 0,0 0 0,-1 0 0,0 1 0,-24-13 0,30 18-12,2 1-11,0 0 1,0 0-1,0 1 1,-1-1 0,1 1-1,-1 0 1,1 0-1,-1 0 1,1 0-1,-1 0 1,0 1 0,0 0-1,1-1 1,-5 2-1,-17-2 10,18 0-12,0 0 0,0 1 0,-1 0 1,1 1-1,0-1 0,0 1 0,0 1 0,0-1 0,-11 5 1,-9 8-29,-8 3 22,1 2 0,1 2 0,1 1 0,-32 27 0,38-24-33,1 1 0,-40 52 0,45-46 33,2 0 1,1 1-1,-14 41 0,21-50 5,3-5 0,-5 23 0,8-26 2,-1 0-1,-8 18 0,10-27-2,1 0-1,0 0 1,0 1 0,-1 9 0,-6 23-7,-7 29 6,10-39-7,0 1 1,-1 45-1,2-15 0,-5 74-8,-1 40 19,9-4-11,4-91 5,-2 74-245,0-154 245,0 0 1,0 0-1,1 0 1,-1 0-1,0 0 0,0 0 1,1 0-1,-1 0 1,0-1-1,0 1 1,1 0-1,-1 0 1,0 0-1,0 0 1,1 0-1,-1-1 1,0 1-1,0 0 1,0 0-1,0-1 0,1 1 1,-1 0-1,0 0 1,0-1-1,0 1 1,0 0-1,0 0 1,0-1-1,0 1 1,3-8-12,39-112-763,-25 71 450,-17 49 326,0 0 0,0 0 0,0 0 0,0 0 0,0 0 1,0 0-1,0 0 0,0 0 0,0 0 0,0-1 0,0 1 0,0 0 0,0 0 0,0 0 0,1 0 1,-1 0-1,0 0 0,0 0 0,0 0 0,0 0 0,0 0 0,0 0 0,0 0 0,0 0 0,0 0 0,0 0 1,0 0-1,1 0 0,-1 0 0,0 0 0,0 0 0,0 0 0,0 0 0,0 0 0,0 0 0,0 0 0,0 0 1,0 0-1,0 0 0,0 1 0,1-1 0,-1 0 0,0 0 0,0 0 0,0 0 0,0 0 0,0 0 1,0 0-1,0 0 0,0 0 0,0 0 0,0 0 0,0 0 0,0 0 0,0 1 0,0-1 0,0 0 0,0 0 1,0 0-1,0 0 0,0 0 0,0 0 0,0 0 0,0 0 0,0 0 0,0 0 0,0 1 0,4 11-34,2 14 59,2 25-2,-1-1 67,15 53 0,-15-74-62,-4-16 1,0 0 1,10 25-1,-7-23 4,8 27-1,-10-26-32,13 28 1,17 17-4,-21-36 10,16 43 0,-25-55 8,13 24 0,-6-24-71,-10-13 60,-1 0 0,0 0-1,0 1 1,0-1 0,0 0 0,1 0-1,-1 0 1,0 0 0,0 0 0,0 0-1,0 0 1,1 0 0,-1 0 0,0 0-1,0 0 1,0 0 0,0 0 0,1 0-1,-1 0 1,0 0 0,0 0 0,0-1-1,0 1 1,1 0 0,-1 0 0,0 0-1,0 0 1,0 0 0,0 0 0,0 0-1,0 0 1,1-1 0,-1 1 0,0 0-1,0 0 1,0 0 0,0 0 0,0 0-1,0-1 1,0 1 0,0 0 0,0 0-1,1-4-19,0 0-1,-1 0 1,1 1-1,-1-1 0,0-5 1,0-2-373,4-31-3397,-4 22-600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24.2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86 3488,'0'1'19054,"7"-7"-20455,-2 2 1400,1-1 1,-1 1 0,1 1 0,-1-1-1,1 1 1,0 0 0,8-3 0,12-9 18,-24 13-14,-1 2-4,-1 0 1,0-1 0,1 1 0,-1 0 0,1-1-1,-1 1 1,0 0 0,1 0 0,-1-1-1,1 1 1,-1 0 0,1 0 0,-1 0 0,1 0-1,-1 0 1,1 0 0,-1-1 0,1 1-1,-1 1 1,1-1 0,-1 0 0,1 0-1,-1 0 1,2 0 0,-1 0 7,-1-1-8,0 1 1,0-1-1,0 1 1,0-1-1,0 1 0,0-1 1,0 1-1,0 0 0,1-1 1,-1 1-1,0-1 1,0 1-1,0 0 0,1-1 1,-1 1-1,0 0 1,0-1-1,1 1 0,-1 0 1,0-1-1,1 1 0,-1 0 1,1 0-1,-1-1 1,0 1-1,1 0 0,-1 0 1,1 0-1,-1 0 1,0 0-1,1-1 0,-1 1 1,1 0-1,-1 0 0,1 0 1,0 0-1,0 0 0,-1 0 0,1 0 1,0 0-1,-1 0 0,1-1 0,-1 1 0,1 0 1,0 0-1,-1-1 0,1 1 0,-1-1 1,1 1-1,-1 0 0,1-1 0,0 0 0,-1 1 0,0-1 0,0 1 0,0 0 0,0 0-1,1-1 1,-1 1 0,0 0 0,0-1 0,0 1-1,1 0 1,-1 0 0,0 0 0,0-1-1,0 1 1,1 0 0,-1 0 0,0 0 0,0 0-1,1-1 1,-1 1 0,0 0 0,1 0 0,-1 0-1,0 0 1,1 0 0,-1 0 0,0 0 0,0 0-1,1 0 1,-1 0 0,0 0 0,1 0 0,-1 0-1,1 0 1,-1 0-1,1-1 0,0 1 2,0-1-1,0 0 1,1 0-1,-1 1 1,0-1-1,0 1 1,1-1-1,-1 1 1,0-1 0,1 1-1,-1 0 1,0 0-1,1 0 1,-1-1-1,0 1 1,3 1-1,-3-1 80,-11 12-11284,-1 0 2531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25.8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56 158 4488,'0'0'12447,"5"-9"-11942,9-10-444,0 0-1,2 1 0,0 0 0,1 1 0,23-17 1,-31 24-58,-8 9-4,0 0-1,-1 0 1,1 0 0,0 0 0,0 0 0,0 0 0,0 0 0,0 0-1,0 1 1,0-1 0,0 0 0,1 1 0,-1-1 0,0 1 0,0-1-1,0 1 1,1 0 0,0-1 0,-1 1-62,1 0 66,-1 0-1,0 0 0,1 1 0,-1-1 1,0 0-1,1 1 0,-1-1 0,0 1 1,2 0-1,3 18 67,-1-5-5,0 5 4,-2-6-7,-1 0 0,0 0-1,1 18 1,-3 128 452,-1-148-501,0-1 0,0 1 0,-1-1 0,0 0 0,-1 0 0,-7 17 0,-32 59 71,27-63-26,0 0 1,-31 35 0,45-57-30,0 0-1,0 0 1,-1 0-1,1-1 1,0 1-1,-1 0 1,1-1-1,0 1 1,-1-1-1,1 1 1,-1-1-1,1 0 1,-1 0-1,-2 1 1,-25-1 911,20 0-764,7 0-229,0 0 0,0 0 1,0 0-1,0 0 0,0-1 1,0 1-1,0-1 0,0 1 1,0-1-1,0 0 0,0 0 1,0 1-1,0-1 0,1-1 0,-1 1 1,0 0-1,1 0 0,-1-1 1,1 1-1,-1 0 0,1-1 1,0 0-1,-1 1 0,1-1 1,0 0-1,0 0 0,0 1 1,1-1-1,-1 0 0,0 0 1,1 0-1,-1 0 0,1 0 1,-1-3-1,1-53-7992,0 26 900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28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86 1504,'-5'-5'14527,"6"4"-14498,0 0 0,-1 0 0,1 0-1,0 0 1,0 0 0,-1 1 0,1-1 0,0 0 0,0 0-1,0 1 1,0-1 0,0 1 0,0-1 0,0 0 0,0 1-1,0 0 1,0-1 0,1 1 0,-1 0 0,0 0 0,2-1 0,5-1 12,57-27 171,-40 20-112,-14 5-53,1 0-1,-1 0 0,1 1 0,-1 0 0,25-1 0,-8 1 25,-21 2-26,1 1 0,-1-1 0,14 2 0,-19-1-20,0 1-1,1-1 1,-1 1-1,0-1 0,0 1 1,0 0-1,0 0 0,0 0 1,0 0-1,0 0 0,0 1 1,0-1-1,-1 1 1,1-1-1,0 1 0,2 3 1,7 10 125,-1 0 1,0 1-1,-1 1 1,12 29 0,8 48 95,-22-66-210,2-5-27,-6-18-8,-1 1 1,0 0-1,2 10 1,8 38 70,3 18-64,0-3 15,-10-49-17,0 12 5,5 67 18,-5 91 85,-6-178-111,0-1 1,-5 20 0,4-20 1,0-1-1,-1 21 1,2-24-2,0 1-1,0-1 1,0 0-1,-5 12 1,0 6 0,-8 13 5,3-11 0,-1 5 0,-16 34 0,13-22-1,6-25-5,0 1 0,-8 33 0,-4 10 1,-15 37 30,15-37-19,17-49-14,0 1 0,-2 28 0,0-5 1,-9 79 0,10-41 15,2-50-12,-4 21 2,5-29-2,-1 2 4,1-15-61,2-5 59,0 1 1,0-1-1,0 1 1,0-1 0,0 0-1,0 1 1,0-1 0,0 1-1,0-1 1,0 1 0,0-1-1,0 0 1,0 1-1,-1-1 1,1 1 0,0-1-1,0 0 1,0 1 0,-1-1-1,1 0 1,0 1 0,-1-1-1,1 0 1,0 0 0,-1 1-1,1-1 1,0 0-1,-1 0 1,1 1 0,0-1-1,-1 0 1,1 0 0,-1 0-1,1 0 1,0 0 0,-1 1-1,1-1 1,-1 0-1,1 0 1,-1 0 0,1 0-1,0 0 1,-1 0 0,1-1-1,-1 1 1,1 0 0,0 0-1,-1 0 1,1 0-1,-1 0 1,1-1 0,0 1-1,-1 0 1,1-1 0,-5-3-25,0 0 0,1-1 1,-1 0-1,1 0 0,1 0 0,-1 0 1,-3-7-1,4 6-7,-75-116-782,78 122 803,-1 1-1,1-1 1,-1 1-1,1-1 1,-1 0 0,1 1-1,0-1 1,-1 1-1,1-1 1,-1 1-1,1-1 1,0 1-1,0-1 1,-1 1-1,1 0 1,0-1-1,0 1 1,0-1-1,-1 1 1,1 0-1,0-1 1,0 1 0,0 0-1,-7 25 26,7-24-23,-25 95 222,22-84-142,0-1 0,1 1 0,1-1 0,-1 19 0,2-31-2,-1-8 12,-2-11-114,0 1 0,0-37 0,1 39 75,2 15-43,0 1 0,0-1-1,0 1 1,0 0 0,0-1 0,-1 1-1,1-1 1,0 1 0,0 0-1,0-1 1,-1 1 0,1-1-1,0 1 1,0 0 0,-1-1-1,1 1 1,0 0 0,-1 0-1,1-1 1,0 1 0,-1 0 0,1 0-1,0-1 1,-1 1 0,1 0-1,-1 0 1,-5-14-1616,-9-8-5195,9 13 1317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30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0 1592,'0'0'7025,"-1"0"-6455,1 0 0,-1 1 0,0-1 0,0 0-1,1 0 1,-1 0 0,0 1 0,1-1 0,-1 0 0,0 0-1,1 1 1,-1-1 0,0 1 0,1 6 83,-1-4-465,1 0-1,0 0 1,0 1-1,1-1 1,-1 0 0,1 0-1,-1 0 1,1 0-1,2 4 1,22 61 1005,25 63-447,-29-82-636,-15-29-75,-5-18-29,-1 1 0,1-1-1,0 0 1,-1 1-1,1-1 1,0 0-1,1 0 1,0 3 0,-1-4-3,0 0 0,-1 0 0,1 0 0,0 0 1,-1 0-1,1 1 0,-1-1 0,0 0 0,1 0 1,-1 1-1,0-1 0,1 3 0,-1-3-2,0 0-1,0 1 1,0-1 0,0 0-1,1 0 1,-1 1-1,1-1 1,-1 0-1,1 0 1,0 2 0,1 1 3,0 0 1,0 0-1,0 1 1,1 8-1,7 15 18,-4-14-1,8 25 0,-10-24-4,12 25 0,-9-26-13,-1 0 0,-1 0 1,4 17-1,5 6 11,-12-32-15,1 0 0,-1 0 0,0 0 1,0 1-1,-1-1 0,0 1 0,1 9 0,-2-14-259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31.5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561 0 2656,'0'0'6045,"-3"6"-5075,-14 30 1441,-2 0 0,-28 40 0,37-65-1954,0 0 0,0-1-1,-24 18 1,27-22-353,4-3-41,-92 78 547,77-62-530,-30 27 96,16-21-35,-37 40-1,63-59-104,-1 1-13,1-1 1,0 1-1,1 0 1,0 0-1,0 1 1,-7 13-1,3-6-19,7-14-4,1 1 1,0-1-1,0 1 0,0-1 1,0 1-1,0 0 0,0 0 1,-1 3-1,0 2 4,0 0 0,-1 0 0,0 0-1,-8 12 1,-4 11-15,-6 11-3501,16-27-1014,0-4-1871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34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1 744,'0'0'12680,"0"0"-12597,-1 0 1,1 0 0,0 0 0,0 0 0,0 0 0,0 0 0,-1 0 0,1 0 0,0 0 0,0 0 0,0 0 0,0 0 0,-1 0 0,1 0 0,0 0 0,0 0 0,0 0 0,0 0 0,-1 0 0,1 0 0,0 0 0,0 0 0,0 0 0,0 0 0,-1 0 0,1 1 0,0-1 0,0 0 0,0 0 0,0 0 0,-5 23 1384,-6 38 238,6 20-855,5-67-733,-1-11-106,1-1 0,0 1-1,-1 0 1,1 0 0,1 0-1,-1 0 1,0 0-1,1 0 1,-1 0 0,1 0-1,0-1 1,0 1 0,2 4-1,11 12 8,-4-5 8,0 0 0,17 16 0,-1-6 18,33 44 0,-54-61-40,12 11 71,-16-16-64,0-2-11,-1 0 0,0 0 0,1 1 0,-1-1 1,0 0-1,0 0 0,1 1 0,-1-1 0,0 0 1,0 1-1,0-1 0,1 0 0,-1 1 0,0-1 1,0 0-1,0 1 0,0-1 0,0 1 1,0-1-1,0 0 0,0 1 0,0-1 0,0 1 1,0-1-1,0 0 0,0 1 0,0-1 0,0 1 1,0 0-328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8:13.4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1 1768,'0'0'4654,"0"0"-4142,0 0 0,-1 0 0,1 0 0,-1-1 0,1 1-1,-1 0 1,1 0 0,-1 0 0,1 0 0,-1 1-1,1-1 1,0 0 0,-1 0 0,1 0 0,-1 0 0,1 0-1,-1 1 1,1-1 0,-1 0 0,7 7-246,-1 0 1,1 0-1,1-1 0,-1 0 0,11 7 1,17 17 439,-21-16-425,0 1 0,-1 0 0,-1 1 0,0 0 0,-1 1 1,-1 0-1,14 36 0,-15-26 124,-1 0 0,8 53 0,-14-32 90,-2-27-774,-6-23-2449,1 0 921,0 0 1,0-1 0,-9-5 0,-1-4-3491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8:14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3472,'0'0'6379,"1"8"-5424,1 3-506,0-1-1,1 1 1,1-1-1,-1 0 1,2 0 0,5 12-1,8 9 1280,22 55 0,-6-8-225,-21-50-532,-1 1 0,15 59-1,-23-73-902,-6-36-12209,2-3 3221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9:20.2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1 117 3344,'0'0'13588,"0"14"-12521,0 2-639,-1-8-340,1-1 0,0 1 0,0-1 0,1 1 0,0-1 0,1 0 0,-1 1 0,1-1 0,4 8 0,9 19 106,-8-19-103,0-1 1,16 27 0,-4-15-42,-12-15-37,0 0 0,1 0-1,0-1 1,1-1 0,14 14 0,0-2-2,8 4-9,26 17 17,-33-22-14,-24-19-5,6 2-1,-5-3-15,0-2-151,75-159 180,-25 61-155,43-121 0,-89 194 142,-5 24 1,0 0 0,0 0 0,1 0 0,-1 0 0,1 0 0,0 0-1,0 0 1,1-3 0,-1 3 75,-13 2-10251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9:20.8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 4144,'0'0'8791,"36"14"-6080,-9-8-2290,0-1 1,0-2-1,0 0 1,0-2-1,40-4 1,-7 2 46,92-13 1716,-151 14-1995,-1-14-968,0 5-1910,0 0-2769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9:22.6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 2800,'0'0'6421,"0"-8"-4408,1 6-2006,4-1-6,1 2 1211,-6 15-609,0 261 4428,0-274-5212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9:25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2680,'0'0'11922,"17"18"-9585,-4-4-1910,1-1 0,0-1 0,1 0-1,19 11 1,-15-10-115,0 1 0,17 17 0,-10-5-177,-1 0 0,-2 2 0,0 1 0,27 47 0,-28-43-117,-17-25 0,0-1 0,0 1 1,-1 0-1,1 0 1,2 10-1,11 28 15,-11-20 32,-5-20-44,0 0 0,-1 0 0,1 0 0,-1 0 0,0 8 0,5 56 58,0 41 41,0-83 32,-6-27-140,0-33-10564,0 18 2809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0:39.5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2656,'0'0'4237,"25"20"-128,50 32-1058,-48-34-2552,-1 0 1,29 27-1,-33-27-286,0 0 0,27 15 0,16 13-11,-52-38-148,0 1 0,26 11-1,-29-16-36,-1 1-1,1 0 0,-1 0 1,0 1-1,0 0 1,-1 1-1,10 9 0,11 8 5,-24-21-16,0 1-1,0-1 1,-1 1 0,9 9-1,4-2 28,-16-10-30,1 0-1,-1-1 0,1 1 0,-1 0 1,1 0-1,-1 0 0,1 0 0,-1 0 0,0 1 1,0-1-1,0 0 0,0 0 0,2 3 1,11 7-12,-12-10 10,0 0 1,-1 0-1,1 0 1,0 0-1,-1 0 0,1 0 1,-1 0-1,1 1 1,-1-1-1,2 3 0,-2-4 2,0 2-1,2-3 0,14 12 50,-16-9-32,1 0 0,-1 0 0,1 1 0,-1-1 0,0 0 0,0 1 0,0-1 0,-1 1 0,1 0 0,0-1 0,-1 1 0,0-1 0,1 1 0,-1 2 0,1 6 24,7 41-24,-1 16 66,-1-16-69,-5-39-10,0-1 1,1 1 0,3 13 0,4 40 13,-3-46-24,-1 0 0,-1 1 0,2 35 0,3 12 12,21 131 0,-22-119 1,0-1-2,-1-29-6,-5-41 3,-1 0 0,0 1 0,0-1 1,-1 1-1,-2 16 0,1 5 3,1 444 65,-8-391-72,0-21 0,1 53 8,-9 113 0,9-142-8,6-37 9,-12 82-1,5-58-1,6-56-5,0 0 0,1 0 0,3 33 0,0-3-9,-2 5 5,2-16 0,-3 0-1,-7 55 1,5-65 10,2 0 0,2 52 0,1-17 0,-2 84 132,8-61 1402,-8-85-1528,0 0-11,-1 1-1,1-1 1,0 0 0,0 0-1,0 0 1,0 0-1,0 1 1,0-1-1,0 0 1,0 0-1,0 0 1,0 1 0,0-1-1,0 0 1,0 0-1,0 0 1,0 1-1,0-1 1,0 0 0,1 0-1,-1 0 1,0 1-1,0-1 1,0 0-1,0 0 1,0 0-1,0 0 1,0 0 0,1 1-1,-1-1 1,0 0-1,0 0 1,0 0-1,0 0 1,1 0 0,-1 0-1,0 0 1,0 1-1,0-1 1,1 0-1,-1 0 1,0 0 0,0 0-1,0 0 1,1 0-1,-1 0 1,0 0-1,0 0 1,0 0-1,0 0 1,1 0 0,-1 0-1,0 0 1,0 0-1,0-1 1,1 1-1,-1 0 1,4-5-278,23-63-5273,-18 25-284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0:41.7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719 15 696,'0'0'3793,"0"-3"-3145,-1-9 1078,-2 22 1638,0 13-639,3-11-3678,-12 131 2654,1 0-729,3 296 723,0-330-1446,1 39 161,7-63 616,-23-85-660,18 1-365,0 1 0,-1-1 0,2 1 1,-1 0-1,0 0 0,0 0 0,0 1 1,1 0-1,0 0 0,-1 0 1,1 0-1,0 1 0,1 0 0,-1 0 1,-4 5-1,-17 15 45,-3 1-10,-48 54-1,57-56 45,-1-2 0,-1 0-1,-1-1 1,-34 24-1,1-1 188,33-30-162,0 2 1,1 1-1,-24 24 0,-4 2 74,43-37-151,1-1 0,0 1 0,0 0 0,0 0 1,0 0-1,1 1 0,0-1 0,0 1 0,1 0 0,0 0 0,-4 11 0,4-13 80,1 0 0,-1 0 0,0 0 0,0 0 0,0 0 0,0-1 0,-5 5 0,6-7 166,2 1-154,0 1-78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52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0 4705,'0'0'10442,"0"10"-10359,11 310 3280,-7-189-2851,-4-77-287,9 68 0,11 19 174,2 200 0,-7-160-322,0-1-22,-9 117 28,-5-232-67,-7 145 55,1-158-66,1-5 8,-12 55 1,8-31-14,7-53-1,-1 1 0,-5 20 0,-1 0-13,-2 41 0,5-42 10,-1 50 1,4 107-1,3-97 2,-7 31 18,6 18-16,-6-71 40,0 1-31,0 17-29,1 54-41,-1-47 117,0 237-104,6 75 14,6-327 21,-6-74 9,1 1 0,6 24 0,-4-24 0,0-1 0,0 26 0,3 52 19,3 15-9,0 0 5,-3 9 4,0-24 10,0 78-14,-6 655-39,-6-652 13,6 28 651,0-198-940,0-7-5097,0-7-1237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7:57.7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360 6 2616,'-8'-5'12562,"8"194"-10024,-7-63-2308,7 246 315,-8-268-448,8 482 190,0-585-287,0-1 0,0 0 0,0 0 0,0 0 0,0 0 1,0 0-1,-1 0 0,1 0 0,0 0 0,0 0 0,0 1 0,0-1 1,0 0-1,0 0 0,0 0 0,0 0 0,0 0 0,0 0 0,0 1 1,0-1-1,0 0 0,0 0 0,0 0 0,0 0 0,0 0 0,0 0 1,0 0-1,0 1 0,0-1 0,0 0 0,0 0 0,0 0 1,0 0-1,0 0 0,1 0 0,-1 0 0,0 1 0,0-1 0,0 0 1,0 0-1,0 0 0,0 0 0,0 0 0,0 0 0,0 0 0,1 0 1,-1 0-1,0 0 0,0 0 0,0 0 0,0 0 0,0 0 0,0 0 1,1 0-1,-1 0 0,0 0 0,0 0 0,0 0 0,0 0 0,0 0 1,0 0-1,0 0 0,1 0 0,-1 0 0,0 0 0,0 0 1,3 1 0,-1 12-19,5 22 42,1 9-1,0 11 17,-1-15-31,1 11 7,-1-20-16,-5-27 0,-1 0 0,1 0 0,-1 1 0,0-1 0,-1 1 0,1 6 0,15 54 7,-9-32 1,-5-29-8,-1 0 0,0 0 0,0 0 1,0 0-1,0 1 0,0 5 0,7 26-1,-1 7 18,1 18-17,0 24 23,-8 213 10,0 197 32,-8-380-50,8-114-12,0-1 1,0 1-1,0-1 0,-1 1 0,1-1 1,0 1-1,0-1 0,0 1 1,-1-1-1,1 1 0,0-1 0,0 1 1,-1-1-1,1 1 0,0-1 1,-1 0-1,1 1 0,-1-1 0,1 0 1,0 1-1,-1-1 0,1 0 1,-1 1-1,1-1 0,-1 0 0,1 0 1,-1 0-1,1 1 0,-1-1 1,1 0-1,-2 0 0,-17 1 162,14-1-131,-8 4-33,0 0 1,-22 2-1,21-4 0,0 1 1,-22 7-1,-25 2-2,50-9 3,0 0 0,-1 0 1,1-2-1,0 1 0,-1-1 0,-12-1 1,-22 6-10,40-4 6,1-1 1,-1 1-1,0 0 0,0 1 1,1 0-1,0-1 0,-8 7 1,-25 11 5,37-16-6,1-3 34,0 1-211,2 9 108,14-6 67,0-2 0,0 0 0,0 0 1,0-2-1,0 0 0,24-1 0,-16 0 34,0 0 0,34 6 0,-36-3 25,0-1-1,0-2 1,0 0-1,28-5 1,6-9 72,-46 11-98,0 0 0,0 0-1,0 1 1,0 0 0,14 0-1,144 2 1619,-155 7-2582,-19-15-2250,-8-9-2197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8:00.2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0 24,'0'0'4584,"-8"25"4211,9-24-8676,-1 1-1,0-1 0,0 1 0,1 0 0,-1-1 0,1 1 1,0-1-1,-1 1 0,1-1 0,0 1 0,0-1 0,0 0 1,0 0-1,0 1 0,0-1 0,0 0 0,1 0 1,-1 0-1,0 0 0,1 0 0,1 1 0,38 17 661,-16-9-371,-10-4-244,0-1 0,0-1 0,0-1 0,0 0-1,26 0 1,-37-2-138,71 6 473,0-4 0,90-7 0,-88-7-319,-45 6 16,58-2-1,75 1 257,-163 6-474,-5 0-2099,-11 0-899,-8 0-2182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53.0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3808,'0'0'3972,"0"-3"-3326,1 42 7824,9 129-6858,-7-136-1189,-2 0 1,-3 33-1,1-8 1134,1-56-1301,-1 0-280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37.5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6065,'0'0'4118,"10"5"-3058,7 3-328,1-1 0,0 0 0,20 4 0,225 51 4169,-68-12-4152,48 11-357,-190-51-265,1-2 1,88 1-1,-114-9-32,4-1 50,1 1 1,-1 2-1,0 1 1,0 1-1,41 12 1,-63-13-34,-8-4-78,-1 2 0,1-1 0,-1 0 0,1 0 1,-1 0-1,1 1 0,-1-1 0,1 1 0,-1-1 0,1 1 0,-1 0 0,0-1 1,1 1-1,-1 0 0,0 0 0,0 0 0,0 0 0,0 0 0,1 0 0,-1 0 1,0 1-1,-1-1 0,1 0 0,1 3 0,-2-3 82,-1 31-8528,-4-17 2421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45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49 101 5153,'0'0'6590,"0"25"-2605,-2 15-2310,-8 45 0,4-44-983,0 50-1,6-88-656,1 24 264,-2-1-1,0 0 1,-2 0 0,-10 44-1,9-57-175,2-4 115,1-21-109,2 5-129,1 1 1,0 0-1,0 0 1,0 0-1,1 0 1,0 0-1,0 0 1,5-5-1,3-9 1,72-119 37,6-11 71,-54 78-40,-28 48-37,-2 0 38,-4 20-55,1-1 0,-1 1 1,0-1-1,0 1 0,-1-1 0,1-7 0,-1-29 52,0 40-66,-7 12-573,-13 22 504,2 1-1,2 0 1,-18 52 0,34-85 66,0-1 1,0 1-1,0-1 1,0 0-1,0 1 1,0-1-1,0 1 1,0-1-1,0 1 1,0-1-1,0 0 0,0 1 1,0-1-1,-1 1 1,1-1-1,0 0 1,0 1-1,0-1 1,-1 0-1,1 1 1,0-1-1,-1 0 1,1 1-1,0-1 1,-1 0-1,1 0 1,0 1-1,-1-1 1,1 0-1,0 0 1,-1 0-1,1 1 1,-1-1-1,1 0 1,0 0-1,-1 0 1,1 0-1,-1 0 1,1 0-1,0 0 1,-1 0-1,1 0 1,-1 0-1,0 0 0,-6-1-61,6-26-1089,-11 10-35,26 19-6036,3-2 1051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07.7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87 102 232,'0'0'4858,"-12"-14"-339,31 16-4166,-11 1-259,1 2 0,-1-1-1,-1 1 1,1 0 0,0 1 0,12 11 0,1 1 204,-21-18-242,0 0 0,0 0 0,0 0 1,0 0-1,0 0 0,0 0 0,0 0 57,0-1-57,0 1 0,0 0 1,0 0-1,0 0 0,0 0 0,1 0 1,-1 0-1,0 0 0,0 0 0,0 0 1,0 0-1,0 0 0,0 0 0,0 0 1,0 0-1,0 0 0,1 0 0,-1 0 1,0 0-1,0 0 0,0 0 0,-12-16 297,-20-22-460,12 15 113,16 18 31,1 1-1,-1-1 1,0 1-1,0 0 0,0 0 1,-1 0-1,-7-4 0,12 7-45,0 1-1,-1 0 0,1 0 1,0 0-1,0 0 0,0 0 1,0 0-1,-1 0 0,1 0 1,0 0-1,0 1 0,0-1 1,-1 0-1,1 0 0,0 0 1,0 0-1,0 0 1,0 0-1,-1 0 0,1 0 1,0 0-1,0 0 0,0 1 1,0-1-1,0 0 0,0 0 1,-1 0-1,1 0 0,0 0 1,0 1-1,0-1 0,0 0 1,0 0-1,0 0 0,0 0 1,0 1-1,0-1 0,0 0 1,0 0-1,0 0 0,0 1 1,0-1-1,0 0 0,0 0 1,0 1-1,0 15-60,6 14 112,8 7-26,2-1 0,26 42 0,-42-78-11,0 0 1,0 0-1,0 0 0,0 0 0,0 1 0,0-1 0,0 0 0,0 0 0,0 0 1,0 0-1,0 0 0,0 0 0,0 0 0,0 1 0,0-1 0,0 0 0,0 0 1,0 0-1,0 0 0,0 0 0,0 0 0,0 0 0,0 0 0,0 0 0,0 1 1,1-1-1,-1 0 0,0 0 0,0 0 0,0 0 0,0 0 0,0 0 0,0 0 1,0 0-1,0 0 0,1 0 0,-1 0 0,0 0 0,0 0 0,0 0 0,0 0 1,0 0-1,0 0 0,0 0 0,0 0 0,1 0 0,-1 0 0,0 0 0,0 0 1,0 0-1,0 0 0,0 0 0,0 0 0,0 0 0,0 0 0,1 0 0,-1 0 1,0 0-1,0-1 0,0 1 0,0 0 0,0 0 0,0-11 142,-7-17-67,-22-21-93,10 18-71,-20-45-1,33 68-1,4 17-101,5 18-85,2-15 294,0 0 0,1 0 0,14 21-1,1 2 12,-20-33-34,0 0 1,0-1-1,0 1 1,0 0-1,1 0 1,-1-1-1,1 1 0,-1-1 1,1 1-1,0-1 1,-1 0-1,3 2 1,12 8-4,-15-10 199,-9-26 212,4 18-395,-8-13-43,-1 0-1,0 1 1,-2 1 0,0 0-1,-19-17 1,6 10-60,18 15-566,24 26 375,183 193 698,-182-196-132,-30-28 411,-9-11-627,5 2-77,1 0 0,2-2 0,-22-42 0,23 39-19,12 25 27,2 2-1,0 0 1,-1 0-1,1 0 0,0 0 1,0-1-1,0 1 0,1 0 1,-1 0-1,0-3 1,1 4-123,0 3 94,1 0 0,-1 0 0,1 0 1,0 1-1,-1-1 0,1 0 0,0 0 1,0-1-1,0 1 0,1 0 1,-1 0-1,0 0 0,1-1 0,-1 1 1,1-1-1,-1 1 0,4 2 0,4 4 47,17 25 176,34 57 0,7 8-15,-64-95-173,0 0 0,-1 0 0,0 0 1,0 0-1,0 1 0,0-1 0,0 0 0,0 1 0,-1 0 0,0-1 0,0 1 1,1 4-1,-2-7 8,0-1 0,1 0 0,-1 0 0,0 0 0,0 0 0,0 0 0,0 0 1,0 0-1,0 0 0,1 0 0,-1 0 0,0 0 0,0 0 0,0 1 0,0-1 0,0 0 0,1 0 1,-1 0-1,0 0 0,0 0 0,0 0 0,0 0 0,0 0 0,1-1 0,-1 1 0,0 0 1,0 0-1,0 0 0,0 0 0,0 0 0,1 0 0,-1 0 0,0 0 0,0 0 0,0 0 0,0 0 1,0 0-1,0-1 0,0 1 0,1 0 0,-1 0 0,0 0 0,0 0 0,0 0 0,0 0 1,0-1-1,0 1 0,0 0 0,0 0 0,0 0 0,0 0 0,0 0 0,0-1 0,0 1 1,-2-9 33,0 0 1,-1 0 0,0 0 0,0 0 0,-1 0-1,0 1 1,-1 0 0,0 0 0,-6-8 0,5 7-32,-106-178 2,89 156 126,23 31-139,0 0-1,-1 0 1,1 0-1,0-1 1,0 1-1,0 0 0,0 0 1,0 0-1,0 0 1,-1 0-1,1 0 1,0 0-1,0 0 0,0 0 1,0 0-1,0-1 1,-1 1-1,1 0 1,0 0-1,0 0 0,0 0 1,0 0-1,-1 0 1,1 0-1,0 0 1,0 0-1,0 0 1,0 1-1,-1-1 0,1 0 1,0 0-1,0 0 1,0 0-1,0 0 1,0 0-1,-1 0 0,1 0 1,0 0-1,0 0 1,0 1-1,0-1 1,0 0-1,0 0 1,0 0-1,-1 0 0,1 0 1,0 0-1,0 1 1,0-1-1,0 20 62,3-7 19,1 0 0,0-1-1,0 1 1,1-1 0,10 16 0,4 12 199,-12-26-115,0-1 1,14 19-1,6 12-848,-14-13-2715,-12-21-1503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8:01.8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0 1840,'0'0'6721,"0"18"-3712,0 226 1393,-1-219-4053,-9 50-1,5-50-124,-1 51-1,6 181 517,-16-69-436,9-96-202,-9 54-14,1-36-66,0 60 9,14-134-29,-1 0 0,-9 46 1,-12 63 29,18-118-37,2 0 0,2 0 0,1 31 0,0-27 9,0-30-48,0-8-1266,0-73-3759,0 26 395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8:03.4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1096,'0'0'6862,"0"27"-5968,0 88-13,1-76-62,1-1 0,2 1 0,11 40 0,2 30 252,-7-41-598,-5-39-150,2 49 0,5 115 797,-1-2-387,-11 244 393,2-404-1064,8 46 1,0-10 256,-3-15-65,-3-26-153,1 34-1,-5-53-93,1 0-1,0 0 1,0 0-1,3 11 0,-2-9 21,0 1-1,0-1 1,-1 1-1,1 17 0,-2-26-32,24-1-194,52 6 114,-51-6 74,-1 1 0,1-1 0,0-2 0,-1 0 0,28-7 0,123-33 68,-168 41-56,-4 1 14,2 0 30,-4 0 348,-17 0-278,-8 1-87,11 0-17,1-1 0,-1 0-1,1-1 1,-1 0 0,1-1 0,0 0-1,0-1 1,-24-8 0,22 4 12,12 6-33,0 1 0,0-1 0,0 0-1,1 0 1,-1 0 0,0 0 0,1 0-1,-1 0 1,0 0 0,1 0 0,0-1-1,-1 1 1,1-1 0,0 1 0,-1-1-1,1 1 1,0-1 0,0 0 0,0 0-1,1 1 1,-1-1 0,0 0 0,1 0-1,-1 0 1,1 0 0,0 0 0,-1 0-1,1 0 1,0 0 0,0 0 0,0 0 0,1 0-1,-1-2 1,0-40-42,-1-6 40,9-68-1,-1 46 39,-5 56-151,-1 0 1,-2-30-1,1 24-1296,0-8-1885,0-1-2167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11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329 48 2264,'0'0'2004,"3"-1"-1136,0-1-398,6-3-409,0 4 3777,-17-8 83,-16 6-2737,0 1 1,-40 1-1,34 2-612,23-1-508,0 1 1,0 0-1,1 1 0,-1-1 1,0 1-1,1 1 0,-1-1 0,1 1 1,0 0-1,0 1 0,0-1 1,-10 9-1,15-11-25,10-1-790,7-2 738,0 1 0,0-2 0,0 0 0,0-1 0,-1-1 0,16-7 0,-14 6 22,0 0 0,0 0 1,1 2-1,0 0 0,0 1 0,22 0 0,-39 3 177,-10 0 268,-5 1-411,0 2 0,0 0 0,0 0 0,0 1 0,1 1 0,-16 7 0,-41 13 94,56-21-97,-19 4 257,0 0-1,0-2 1,-50 2 0,82-8-249,4 0-536,38 1 455,-1-3 0,1-1 0,0-2 0,-1-2 0,61-19 0,-78 20 9,-12 3 452,-24 2-38,-14 0-292,0 2 0,0 1 0,1 1 0,-1 1 0,-36 11 0,42-10-76,15-4-22,1 1 1,0-1 0,-1 1-1,1 0 1,0 0 0,0 0-1,-8 5 1,13-7-11,0 1 0,0-1 0,0 0-1,0 0 1,0 0 0,-1 0 0,1 0 0,0 1 0,0-1-1,0 0 1,0 0 0,0 0 0,0 0 0,0 1 0,-1-1 0,1 0-1,0 0 1,0 0 0,0 1 0,0-1 0,0 0 0,0 0-1,0 0 1,0 1 0,0-1 0,0 0 0,0 0 0,0 0 0,0 1-1,1-1 1,-1 0 0,0 0 0,0 0 0,0 0 0,0 1-1,0-1 1,0 0 0,0 0 0,0 0 0,1 0 0,-1 1 0,0-1-1,0 0 1,0 0 0,0 0 0,0 0 0,1 0 0,-1 0-1,0 0 1,0 1 0,0-1 0,1 0 0,-1 0 0,0 0 0,1 0-1,13 5-197,-12-4 240,28 5-52,1-2 0,-1 0 0,1-2 1,0-2-1,46-4 0,-77 4 20,23-2 13,-1-2-1,0-1 1,-1 0-1,42-17 1,-142 18 1124,-170 4-1344,261-1 684,-16 0 1253,-24-2-737,-13 3-1779,65 5-12424,0-5 6737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12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1 2656,'0'0'10529,"-16"0"-9643,-48 0-413,52 3-313,15 4-120,9 2-10,-5-5 7,0-1 0,0 0 0,0 0 0,0 0 0,0-1 0,1 0 1,-1-1-1,14 2 0,64-2 424,-46-2-243,-31 1-150,1 1 0,0-2-1,-1 1 1,1-1 0,0-1 0,-1 1 0,1-1-1,-1-1 1,0 0 0,0 0 0,0 0 0,11-8 1093,-56 11-636,-1 2 0,1 2 0,0 1 0,-72 20 0,17-4 239,85-21-692,7 0-80,-1 1 0,1-1-1,0 0 1,0 0 0,0 0 0,0 0 0,0 0 0,0 0 0,0 0 0,0 0 0,0 1 0,0-1 0,-1 0 0,1 0 0,0 0 0,0 0 0,0 0-1,0 0 1,0 1 0,0-1 0,0 0 0,0 0 0,0 0 0,0 0 0,0 0 0,0 0 0,0 1 0,0-1 0,0 0 0,0 0 0,0 0 0,1 0-1,-1 0 1,0 0 0,0 1 0,0-1 0,0 0 0,0 0 0,0 0 0,0 0 0,0 0 0,0 0 0,0 0 0,1 0 0,-1 0 0,0 1 0,0-1-1,0 0 1,0 0 0,0 0 0,0 0 0,0 0 0,1 0 0,-1 0 0,0 0 0,0 0 0,0 0 0,0 0 0,1 0 0,34 7-30,1-2 0,0-2 0,1-1 0,-1-1 0,56-7 0,-66 2 53,-1 0 1,1-2 0,44-16-1,-68 21 160,-42 4 211,0 1 1,0 2-1,-55 16 1,-10 0-98,102-21-227,-24 4-79,21-2-165,16-2-13,76 0 127,-20 1 51,0-3 0,66-11 0,-89 3 29,-42 9 203,-10 0 629,-29 2-591,0 2 1,-56 14 0,-6 0-196,92-16-86,10-1-53,22 1-174,40-1-119,-15-1 374,4 1 4,94-11 0,-142 9 494,-10 0-172,-24 2-48,-41 4-234,5 4-26,35-5-74,-34 2 0,286-16 570,-189 7-868,46 1-1,-53 3-1575,-25-1 1653,0 0-1,0 0 1,0 0 0,0 0-1,0 0 1,0 0 0,0 1 0,0-1-1,0 0 1,-1 1 0,1-1 0,0 1-1,0-1 1,0 1 0,0-1 0,-1 1-1,1-1 1,0 1 0,-1 0-1,1 0 1,0-1 0,-1 1 0,1 0-1,-1 0 1,1 0 0,-1-1 0,1 1-1,-1 0 1,0 0 0,0 0-1,1 2 1,1 16-7700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17.9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42 291 1120,'0'2'18099,"0"1"-19400,0 254 3147,2-223-1812,1 0 1,8 34-1,-2-19 32,27 80-35,-33-118-29,0 1 0,1-1-1,9 20 1,5 13 0,17 43 5,-17-45 41,-9-25-56,1 1 1,0-2-1,1 1 1,1-2-1,0 0 0,1 0 1,1-1-1,0 0 1,1-1-1,0-1 1,1-1-1,1 0 0,-1-1 1,2-1-1,19 8 1,-1-2-7,-14-5 36,0-1 1,1 0 0,0-2-1,0-1 1,1-1-1,0-1 1,31 2-1,-34-6 15,-1 0 0,34-6 1,-45 4-22,-1 0 1,0-1 0,0 0 0,0 0 0,-1-1 0,1 0 0,-1 0 0,0-1-1,8-6 1,23-19 61,59-60-1,-18-10 64,-66 82-127,-1-1-1,0-1 0,-1 0 0,-2 0 0,0-1 0,-1-1 1,-1 1-1,6-32 0,-10 26 56,-2 0 1,-2-34-1,-1 10-64,0 26 6,-1 0-1,-1 0 0,-1 0 0,-1 1 1,-1 0-1,-1 0 0,-2 1 0,0 0 1,-19-30-1,4 14 11,0 0 1,-55-59-1,30 35-5,35 43-18,0 1 0,-1 0 0,-32-28 0,29 32-37,0 0 0,-1 1 0,-1 1 0,0 1-1,-1 0 1,0 2 0,-1 1 0,0 0 0,0 2 0,-1 1 0,0 1 0,0 0 0,0 2-1,-33 0 1,49 3 18,0 1 0,-1 0-1,1 0 1,0 1-1,0-1 1,0 2-1,0-1 1,0 1 0,0 1-1,1-1 1,0 1-1,-1 1 1,1-1 0,1 1-1,-1 0 1,-6 8-1,-50 40-67,33-29-414,2 1-1,-36 40 1,52-51-257,-84 109-9749,72-89 3644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6:18.0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4656,'0'0'3577,"2"1"-2970,87 28 5906,11 3-3930,37 15-1088,265 53-1,-320-82-1350,-16-4 2,0-3 0,1-3 0,69 0 0,378 17 464,-507-24-597,233 28 164,-59-5-146,21-8-2,54 5 6,-112-4-34,18 9 3,42 5-18,-109-19 8,52 7-2,195 35 7,40 24 6,-294-62 0,173 11 0,-235-26-4,304 24 26,-75 2-22,-115-11-13,214 38-34,-50-6 28,-175-29 13,56 6 10,-1 3-7,-23-1 5,53 3 27,-147-22-31,42 1-16,61 4 28,279-13-56,-448 0 135,-1 13-128,7 95 56,-7 396 294,-2-445-230,-20 107 0,-1-5 49,0 82 40,0-71-82,14-105-26,4-36-30,-2 54 0,-1 109-38,0-53 10,1 22-1,7 32 139,0-194 95,0-3-647,0-65-3973,0 21-1810,0-3-4147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26:19.3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0 173 7761,'0'0'2501,"17"-4"-1470,287-57 4914,-67 35-3684,-68 11-1412,114-13 116,-50 16-411,-70 7-330,62-1 16,-98 0-156,-68 2-67,80 5 1,-45 1-8,-42-2 158,-50 0-148,-3-1-164,1 1 0,0-1-1,-1 1 1,1-1 0,0 1 0,-1-1-1,1 1 1,0 0 0,-1-1 0,1 1-1,-1-1 1,1 1 0,-1 0 0,1-1 0,-1 1-1,1 0 1,-1 0 0,1 0 0,-1-1-1,1 1 1,-1 0 0,0 0 0,1 0 0,-1 0-1,1 0 1,-1 0 0,1 0 0,-1 0-1,0 0 1,1 0 0,-1 0 0,1 0-1,-1 1 1,1-1 0,-2 0 0,-6 1-1680,-27-1-4463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0:59.6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222 293 592,'-3'-5'13435,"-1"4"-13941,-195 1 4128,197-1-3616,2 1-5,-1 0 0,1 0 0,-1 0 0,1 0 0,-1 0 0,1 0 1,-1 0-1,1 0 0,-1 0 0,1 0 0,-1 0 0,1 0 0,-1 1 0,1-1 0,0 0 0,-1 0 0,1 0 0,-1 1 0,1-1 0,0 0 1,-1 1-1,1-1 0,-1 0 0,1 1 0,0-1 0,0 0 0,-1 2 0,0-1 4,1-26-114,1 14 106,0 0 0,1 0 1,0 0-1,1 0 0,5-12 0,4-13-4,-8 18 6,0 1-1,2 0 1,0 0 0,1 0-1,12-20 1,-16 26-23,1 2-24,-3 7-224,-1 2 310,1-1 0,-1 1 0,0-1 1,0 1-1,0 0 0,0-1 0,1 1 1,-1-1-1,0 1 0,0-1 0,1 1 1,-1 0-1,0-1 0,1 1 0,-1 0 1,0-1-1,1 1 0,-1 0 0,1 0 1,-1-1-1,1 1 0,-1 0 0,0 0 1,1 0-1,-1-1 0,1 1 0,-1 0 1,1 0-1,-1 0 0,1 0 0,-1 0 1,1 0-1,-1 0 0,1 0 0,-1 0 1,1 0-1,-1 0 0,0 1 0,1-1 1,0 0-1,59 28 63,-42-19 61,1 0 0,1-1 1,39 11-1,24 6 298,-59-20-263,36 12 0,-14-3-113,-37-11-60,0 1-1,0-1 1,12 8 0,-14-7-19,1 0 0,-1 0 0,1-1 0,14 4 0,-12-5 18,-1 2-1,0-1 1,0 1 0,-1 0 0,17 10 0,-18-9-19,2 0 1,-1 0-1,1-1 0,-1 0 1,1-1-1,18 5 1,115 21 51,28 5 10,28-17-58,-153-15-7,49 9 0,-63-7-1,40 3 7,34 6 7,-36-4-13,-43-6 3,39 9-1,66 12 20,-11-5-6,-78-12-21,64 4 0,-46-6 1,309 40 59,-330-41-52,202 15-8,-125-13 7,99 6 61,-32 0-46,11 1-12,192-7 170,-124-6-87,-230 2-83,32 6 0,-38-5 2,32 2 103,85-3 0,-81-4-67,65 8 1,22 6 28,-75-8-45,85 16-1,-28-8-31,21-4-11,126 11 12,32 5 2,-281-18 15,48 16 0,17 5 9,51 15-23,-76-17-16,-41-14 19,-24-9-2,-1-1-1,1 1 1,0 0-1,-1-1 1,1 0-1,0 0 1,0 0-1,7 0 1,1 0-1,1 0 1,23 6-1,-24-4 1,1 0-1,25 0 1,90 10-9,33-13 13,-69 6 3,495-6 1229,-585 0-1130,-14 0-1274,-15 0-1646,-3 0-3537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1:01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3512,'0'0'10352,"0"3"-9776,0 306 3953,0 156-4402,0-467-511,1 0 0,-1 0 0,1 0 0,-1 0 0,1 0 0,0 0 0,0 0 0,0 1 0,0-1 0,0 0 0,0 1 0,1-1 0,-1 1-1,0-1 1,1 1 0,-1-1 0,1 1 0,0 0 0,2-2 0,25-20-6070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1:02.8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1640,'0'0'9753,"9"0"-9565,251 12 3390,-147-12-2684,355-5 1025,-164-1-1412,79 3 22,-208 5-276,17 4-70,-162-5-171,0 2-1,32 8 1,0-1 1,-8-7-11,-41-3 2,1 0-1,0 2 1,20 3-1,0-3 13,-30-2-9,-1 0 0,1 0 1,0 0-1,0 0 0,-1 1 0,1 0 0,6 1 0,10 0 98,-11-3-23,-8 1 25,1 0 33,-2 0-132,1 0 0,-1 0 0,0 0 0,0 0 0,0 0 0,0 0-1,1 0 1,-1 0 0,0 0 0,0 0 0,0 0 0,0 0 0,1 0 0,-1 0 0,0 0 0,0 0 0,0 0 0,0 0 0,1 0 0,-1 0-1,0 0 1,0 0 0,0 0 0,0 0 0,1 0 0,-1 0 0,0 0 0,0 1 0,0-1 0,0 0 0,0 0 0,0 0 0,1 0-1,-1 0 1,0 0 0,0 1 0,0-1 0,0 0 0,0 0 0,0 0 0,0 0 0,0 0 0,0 1 0,0-1 0,0 0 0,0 0 0,0 0-1,0 1 1,0-1 0,0 0 0,0 0 0,0 0 0,0 0 0,0 1 0,0-1 0,0 0 0,0 0 0,0 0 0,0 1 9,-2 1-1628,-3 1 726,1 0-1,-1-1 0,0 0 1,1 0-1,-1-1 1,0 1-1,-8 1 1,-31 8-6384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45.7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185 0 1064,'0'0'14370,"-6"13"-13502,-77 103 986,66-93-1708,-59 70 692,76-93-846,0 0 0,-1 0 0,1 1 0,0-1 1,0 0-1,0 0 0,-1 1 0,1-1 0,0 0 0,0 0 0,0 1 0,0-1 0,-1 0 1,1 1-1,0-1 0,0 0 0,0 1 0,0-1 0,0 0 0,0 1 0,0-1 0,0 0 1,0 1-1,0-1 0,0 0 0,0 1 0,0-1 0,1 0 0,-1 1 0,0-1 0,0 0 1,0 1-1,0-1 0,0 0 0,1 1 0,-1-1 0,0 0 0,0 0 0,1 1 0,-1-1 1,0 0-1,0 0 0,1 0 0,-1 1 0,0-1 0,0 0 0,1 0 0,-1 0 0,0 0 1,1 0-1,-1 0 0,0 1 0,1-1 0,-1 0 0,0 0 0,1 0 0,-1 0 0,0 0 1,1 0-1,32 2 40,-10 0-48,2 5 11,-14-3 26,0-1 0,1 0 0,0 0 0,13 0-1,-17 1-630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46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 4584,'1'-2'13958,"7"-3"-12955,47 8-658,-1 2 0,60 14 0,-35-5-133,-56-9-128,-15-3-3,1 0 0,-1-1 0,1 0 0,15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49.1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7 3288,'0'0'10116,"-25"0"-7174,14 0-2828,-1 1 0,1 0 0,-1 1 0,1 0 0,0 1 1,0 0-1,0 1 0,0 0 0,1 1 0,-1 0 0,1 1 1,-10 7-1,-4 2-69,19-9-57,2-3-24,0 0 0,0 0-1,0 1 1,0-1 0,1 1 0,-1 0 0,1 0-1,0 0 1,1 0 0,-1 0 0,0 0 0,1 0-1,0 1 1,0-1 0,0 0 0,1 1 0,0-1-1,-1 1 1,2 6 0,-1-11 33,0 1 1,1 0-1,-1-1 0,0 1 0,0 0 1,1-1-1,-1 1 0,0-1 0,1 1 1,-1-1-1,1 1 0,-1 0 0,1-1 1,-1 0-1,1 1 0,-1-1 0,1 1 1,0-1-1,-1 0 0,1 1 0,-1-1 1,1 0-1,0 0 0,-1 1 0,1-1 1,0 0-1,-1 0 0,1 0 1,1 0-1,28 3-47,-14-2 29,1 1 21,0 0 0,0-1 0,0 0 0,34-5 0,-45 3 13,1 0 1,-1-1-1,0 0 1,1 0 0,-1-1-1,0 0 1,-1 0-1,1 0 1,7-6 0,-10 7-27,0 0 1,0 0 0,0-1-1,-1 1 1,1-1-1,-1 1 1,0-1 0,1 0-1,-1 0 1,-1 0 0,1 0-1,0 0 1,-1 0-1,0-1 1,1 1 0,-1 0-1,1-8 1,-1-4 195,0 14-154,-1-1 0,0 1 0,1 0 0,-1 0 0,0-1 0,0 1 0,0 0 0,0 0 0,0-1 0,0 1-1,0 0 1,-1-1 0,1 1 0,0 0 0,-1 0 0,1 0 0,-1-1 0,1 1 0,-1 0 0,0 0 0,1 0 0,-1 0 0,0 0 0,0 0 0,0 0-1,0 0 1,-1-1 0,-13-10 121,10 7-402,0 0 0,-1 1 0,0 0 0,-9-5 0,13 8-119,0 0 0,0 0 0,0 1 0,-1-1 0,1 0 0,0 1 0,0 0 0,-1 0 0,1-1 0,0 1 0,-1 1 0,1-1 0,0 0 0,-1 0 0,1 1 0,0 0 0,-4 1 0,-9 7-4452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50.6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43 1584,'4'-7'13096,"-3"7"-13112,-1 1 0,0-1 0,0 1 0,1-1 0,-1 1 0,0-1 0,1 1 0,-1-1 0,0 0 0,1 1 0,-1-1 0,0 0 0,1 1 0,-1-1 0,1 0 0,-1 1 0,1-1 0,-1 0 0,1 0 1,-1 1-1,1-1 0,-1 0 0,1 0 0,-1 0 0,1 0 0,-1 0 0,1 0 0,-1 0 0,1 0 0,-1 0 0,1 0 0,-1 0 0,2 0 0,-1 0 4,0 0-1,0-1 1,0 1 0,0 0 0,0 0 0,0 0 0,0 0 0,0-1 0,-1 1 0,1-1 0,0 1 0,0 0 0,0-1 0,0 1 0,-1-1 0,1 0 0,0 1 0,0-1-1,-1 0 1,2 0 0,-2 0 25,1 0 0,0 0 0,-1-1-1,1 1 1,-1 0 0,0 0-1,1 0 1,-1 0 0,0 0 0,0 0-1,1-1 1,-1 1 0,0 0 0,0 0-1,0 0 1,-1-1 0,1 1 0,0 0-1,0 0 1,-1 0 0,0-2-1,0 2-6,-1 0 0,1 0 0,0 0 0,-1 1-1,1-1 1,-1 0 0,1 1 0,-1 0-1,1-1 1,-1 1 0,0 0 0,1 0 0,-1-1-1,1 1 1,-1 1 0,-2-1 0,3 0-15,-1 0 1,0 0-1,1 0 1,-1 0-1,0 0 0,1 0 1,-1 0-1,0 1 1,1-1-1,-1 1 1,0-1-1,1 1 1,-1 0-1,1 0 1,-1-1-1,1 1 1,0 0-1,-1 0 1,1 0-1,0 1 1,0-1-1,0 0 0,0 0 1,-1 1-1,2-1 1,-1 1-1,0-1 1,-1 3-1,0 3-36,1 0-1,-1 1 0,2-1 1,-1 0-1,1 15 0,0-16 1,3-5 33,-1 0 0,1-1 0,-1 1 0,1-1-1,-1 1 1,1-1 0,-1 0 0,1 0 0,0 0-1,-1 0 1,1-1 0,-1 1 0,1-1 0,-1 1-1,1-1 1,-1 0 0,1 0 0,-1 0 0,3-2-1,-3-1 9,0-1 0,0 0-1,0 0 1,0 0 0,-1 0-1,0 0 1,0 0-1,0 0 1,-1 0 0,0-6-1,-1 10 17,0 1 0,0-1 1,1 0-1,-2 0 0,1 0 0,0 1 0,0-1 0,0 0 0,0 1 0,0-1 0,0 1 0,-1 0 0,1-1 0,0 1 0,0 0 0,-1 0 0,1-1 0,0 1 1,0 0-1,-1 0 0,1 1 0,-2-1 0,-30 2 13,30 0-12,1-1 1,-1 1-1,1-1 0,0 1 0,0 0 1,0 0-1,-1 0 0,2 0 1,-1 0-1,0 0 0,0 1 0,1-1 1,-1 1-1,1-1 0,0 1 0,-2 3 1,2 1-11,-1 0 1,1 0 0,0 0 0,1 0-1,0 9 1,38-17-251,-36 0 283,0 0-1,-1 0 0,1 0 1,-1 0-1,1-1 0,-1 1 1,1 0-1,-1-1 0,0 1 1,1-1-1,-1 0 0,0 1 1,0-1-1,0 0 1,0 0-1,-1 0 0,1 0 1,-1 0-1,1 0 0,-1 1 1,1-1-1,-1 0 0,0 0 1,0-1-1,0 1 0,0 0 1,0 0-1,-1-3 943,-1 5-1050,0 0 0,0 0-1,0 0 1,0 0 0,0 1 0,1-1-1,-1 0 1,0 1 0,0 0 0,0-1-1,1 1 1,-1 0 0,0 0 0,0 0-1,1 0 1,-1 0 0,1 0 0,-3 2-1,2 1-581,0-1-1,-1 1 0,1 0 0,1 0 0,-1 0 0,0 0 0,-1 6 0,-1 5-3471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52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230 10 1464,'0'0'3143,"0"-7"3208,-22 6-4574,15 0-1635,0 1 0,-1 0 0,1 0 0,0 0 0,0 1 1,0-1-1,0 2 0,0-1 0,0 1 0,0 0 0,1 1 1,-1 0-1,1 0 0,-9 5 0,-8 7 178,19-12-302,-1-1 1,1 1 0,0 0-1,0 0 1,0 0 0,0 0 0,1 0-1,0 1 1,-1 0 0,1 0-1,-4 7 1,-1-2-2,7-8-18,-1 0 1,1 1 0,0-1-1,0 0 1,0 0-1,0 0 1,0 1 0,0-1-1,0 0 1,1 1-1,-1-1 1,0 1 0,1-1-1,-1 1 1,1-1 0,-1 1-1,1-1 1,0 3-1,0-3-41,5 21-306,2-16 329,0-2 1,1 1 0,0-1-1,0 0 1,0-1-1,0 0 1,1 0 0,-1-1-1,1 0 1,13 2 0,11-2 1,50-1 0,-43-2 34,-36 1-9,0-1 0,-1 0 0,1 0 1,-1 0-1,1-1 0,-1 1 0,1-1 0,-1 0 0,0 0 1,0 0-1,0 0 0,0-1 0,3-3 0,0 1 51,-3 2-26,0-1 0,-1 0-1,0 0 1,0 0-1,0 0 1,0 0 0,-1-1-1,1 1 1,-1-1-1,0 1 1,0-1 0,-1 1-1,1-1 1,-1 1-1,0-1 1,-1 1 0,1-1-1,-1 1 1,-1-6-1,0 6-17,-1 0 1,0 0-1,0 0 0,0 0 0,0 1 0,-1 0 0,1 0 0,-1 0 0,0 0 1,0 0-1,0 1 0,0-1 0,-1 1 0,1 0 0,-1 1 0,1-1 1,-1 1-1,-7-2 0,2 1-710,1 0 1,-1 1-1,0 0 1,1 0 0,-1 1-1,0 1 1,1-1-1,-15 4 1,4 3-3379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54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 20 208,'0'0'3562,"-6"-16"266,-7 15-1664,12 0-2109,0 1-1,0 0 1,0 0 0,0-1 0,0 1 0,0 0-1,0 0 1,0 0 0,1 0 0,-1 0 0,0 0 0,0 0-1,0 0 1,0 0 0,0 0 0,0 1 0,0-1-1,0 0 1,1 1 0,-1-1 0,0 0 0,0 1 0,0-1-1,1 1 1,-1 0 0,0-1 0,0 1 0,1-1-1,-1 1 1,1 0 0,-1 0 0,0-1 0,1 1 0,0 0-1,-1 0 1,0 1 0,-6 11 188,6-11-228,0 1 0,0-1 1,0 0-1,0 1 0,0-1 0,1 1 0,-1-1 0,1 1 0,0-1 0,-1 1 0,1-1 0,1 1 0,-1 0 0,1 3 0,2-6-12,0 0 0,0 0 0,0 0 0,0 0 0,0 0 0,0-1 0,0 1 0,0-1 0,3-1 0,-6 2-3,1 0 17,1-1 1,-1 0 0,0 0 0,0 1 0,-1-1 0,1 0 0,0 0 0,0 0 0,0 0 0,0 0 0,-1 0 0,1 0 0,-1 0 0,1-1 0,-1 1 0,1 0-1,-1 0 1,1 0 0,-1-1 0,0 1 0,0 0 0,0 0 0,0-1 0,0 1 0,0 0 0,0-1 0,0 1 0,-1-2 0,1 2 376,-19 9-68,16-5-336,-1-1 0,1 2 0,0-1 0,0 0 0,1 1 0,-1-1 0,0 1 0,1 0 0,0 0 1,0 0-1,0 0 0,1 0 0,-1 0 0,1 0 0,-1 6 0,31-11-198,-1-20 2634,-66 21-3074,36 0 688,-1 1-1,1-1 1,0 1-1,0 0 1,0 0-1,-1 0 1,1 0-1,0 0 0,0 0 1,0 1-1,1-1 1,-1 1-1,0-1 1,0 1-1,1 0 1,-3 2-1,-7 7 153,10-10-244,-9-3 3457,4 2-3964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57.6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0 244 2984,'9'-6'12803,"31"-26"-12908,107-55 341,-115 69-209,0 1 0,2 2 1,0 1-1,0 2 1,1 1-1,1 2 0,0 1 1,0 2-1,1 2 1,67 0-1,24 4-19,-109 4 127,-19-4-123,1 0-1,-1 0 1,0 1-1,1-1 1,-1 0-1,0 1 1,0-1-1,1 0 0,-1 1 1,0-1-1,0 0 1,0 1-1,1-1 1,-1 0-1,0 1 0,0-1 1,0 1-1,0-1 1,0 0-1,0 1 1,0-1-1,0 1 1,0-1-1,0 0 0,0 1 1,0 0-1,-1 1 24,1-1 0,-1 1-1,0 0 1,0-1 0,-1 1-1,1 0 1,0-1 0,0 1-1,-1-1 1,1 0-1,-1 1 1,1-1 0,-1 0-1,1 0 1,-4 1 0,-17 11 211,-6 2-16,-40 30 0,67-43-222,1-1 3,16-1-815,19 0 806,113 5 7,-132-3-2,1 0-1,0 2 0,0 0 0,-1 1 0,0 1 0,25 12 1,-40-18 5,-1 0 0,1 0 0,-1 0 1,0 1-1,1-1 0,-1 0 0,1 1 1,-1-1-1,1 0 0,-1 1 0,0-1 1,1 1-1,-1-1 0,0 0 0,1 1 1,-1-1-1,0 1 0,0-1 0,1 1 1,-1-1-1,0 1 0,0-1 0,0 1 1,0-1-1,0 1 0,0-1 0,0 1 0,0-1 1,0 1-1,0 0 0,0-1 0,0 1 1,0-1-1,0 1 0,0-1 0,0 1 1,-1-1-1,1 1 0,0-1 0,0 1 1,-1-1-1,1 0 0,0 1 0,-1-1 1,1 1-1,0-1 0,-1 0 0,1 1 1,-1-1-1,0 1 0,-24 17 581,21-15-546,-111 75 475,114-77-555,258-1-830,-256-1 860,0 1-1,0 0 1,0 0-1,0 0 1,0 0-1,0 0 1,0 0-1,0 0 1,0 0-1,0 1 1,0-1-1,-1 0 1,1 0-1,0 1 1,0-1-1,0 1 1,0-1-1,0 1 1,-1-1-1,1 1 1,0-1-1,0 1 1,-1 0-1,2 1 1,-2-1 4,0 0 0,0 0 0,0 0 0,0 0 0,0 0 0,0 0 0,0 0 1,0 0-1,-1 0 0,1 0 0,0 0 0,-1 0 0,1 0 0,-1-1 0,1 1 1,-1 0-1,1 0 0,-1 0 0,0 0 0,-5 6 23,1-1 1,-1 0-1,-1-1 0,-9 8 0,-8 4 70,0-2 0,-1 0 0,0-2 0,-1-1 0,-45 15 1,51-21 204,-5 2-411,8-6-8227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59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81 189 4905,'0'0'6762,"0"0"-6454,-1 0 0,0-1 0,0 1 0,1 0 0,-1 0 0,0 0 0,0-1 0,1 1 0,-1 0 0,0 0 0,1-1 0,-1 1 0,0-1 0,1 1 0,-1-1 0,1 1 0,-1-1 0,1 1 0,-1-1 0,0-1 0,2-4-313,0-1 0,0 1 0,0-1 0,1 1 1,0 0-1,1 0 0,-1 0 0,1 0 0,0 0 0,1 0 0,6-9 0,4-2-35,1 0-1,18-17 1,-31 31 17,1 0 0,0 1 0,0-1 0,0 1 0,0 0 1,0 0-1,0 0 0,1 1 0,-1-1 0,1 1 0,-1-1 0,1 1 0,0 0 0,6 0 0,-8 1 17,0 0 0,0 0 0,0 1 0,-1-1 0,1 1-1,0 0 1,0 0 0,0-1 0,0 1 0,-1 0 0,1 1 0,0-1-1,-1 0 1,1 0 0,-1 1 0,0-1 0,1 1 0,-1-1 0,0 1-1,0-1 1,0 1 0,0 0 0,0 0 0,0-1 0,0 1 0,-1 0-1,1 0 1,-1 0 0,1 2 0,4 12 30,-1 0 0,-1 0 0,-1 0 0,0 1 0,-1 31 0,-2-37-3,0 0 0,0 0 0,-1 0 0,-1 0 0,0 0 0,0-1 0,-1 1 0,0-1 1,-9 16-1,8-19 108,0 1 0,0-1 1,-1 0-1,0-1 1,-1 1-1,1-1 1,-1 0-1,0-1 0,0 0 1,-1 0-1,0 0 1,0-1-1,-11 4 0,7-4-260,-1 0-1,0-1 1,0 0-1,-14 1 0,-31-2-5522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03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403 4 1344,'0'-4'17051,"-4"7"-17044,-1-1-1,1 1 1,0 0-1,-1 0 1,2 0-1,-1 0 1,0 1 0,-4 4-1,-13 13 44,9-10-46,1 0 0,-15 21 0,13-17 10,10-11-12,-29 34 2,-29 45 0,3 9 19,52-83-23,0 0 0,1-1 0,0 1 0,-6 17 0,2-12-6,8-13 6,0 0-1,0 1 0,0-1 1,0 0-1,1 0 0,-1 1 1,0-1-1,1 1 1,-1-1-1,1 1 0,-1-1 1,1 0-1,0 1 0,-1 0 1,1 1-1,-1 8 1,-1-1 0,-1 1 0,0-1 0,0 0 0,-8 14 0,1 3 1,6-17 5,-1 3-6,0 1 0,1 0 0,0 0 0,1 0 0,-1 18 0,-6 111-120,10-121 122,0 0 1,1 0-1,1 0 1,1 0-1,1-1 1,10 32-1,18 35-27,-17-56 187,16 50 1,-31-79-274,4 13 677,-4-16-589,0 0 0,0 0-1,1 1 1,-1-1 0,0 0-1,0 0 1,0 1-1,1-1 1,-1 0 0,0 0-1,0 0 1,1 0 0,-1 1-1,0-1 1,0 0 0,1 0-1,-1 0 1,0 0 0,0 0-1,1 0 1,-1 0 0,0 0-1,1 0 1,-1 0-1,0 0 1,1 0 0,-1 0-1,0 0 1,0 0 0,1 0-1,-1 0 1,0 0 0,0 0-1,1 0 1,-1-1 0,0 1-1,0 0 1,1 0-1,-1 0 1,0 0 0,0-1-1,1 1 1,-1 0 0,0 0-1,0 0 1,0-1 0,1 1-1,-1 0 1,0 0 0,0-1-1,0 1 1,0 0 0,0 0-1,0-1 1,45-59-7013,-21 26 502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05.0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3272,'0'0'7129,"5"23"-4536,2-14-2098,1 0-1,0 0 1,1 0 0,14 11 0,4 4 305,-2-1-468,-7-7-62,0 1-1,-1 1 1,-1 1 0,27 39-1,-9 7 4,-3 0 0,-2 2-1,25 96 1,-43-117-217,9 89 1,-17-108-52,0 16 25,-4 58 0,0-35 2,-1-43-23,-1 0-1,0-1 0,-2 1 0,-11 31 0,2-2 93,12-48-76,2 0 7,-1 0 0,0 0 0,0 0 0,0-1 0,-1 1 0,1-1 0,-1 1 0,0-1 0,-4 6 0,6-8-13,-2-2-336,0 0 1,0 0 0,1 0 0,-1 0-1,0 0 1,1 0 0,0 0 0,-1 0 0,1-1-1,-1 1 1,1-1 0,0 1 0,0-1-1,0 1 1,0-1 0,0 0 0,0 1-1,0-5 1,-3 0-1679,-10-16-3979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09.3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924 218 1568,'0'0'11118,"0"39"-9943,0-39-1051,0 0 0,0 1 0,0-1 0,0 1 0,0-1 0,0 0 0,0 1 1,0-1-1,0 0 0,0 1 0,0-1 0,-1 0 0,1 1 0,0-1 0,0 0 0,0 1 0,0-1 1,-1 0-1,1 0 0,0 1 0,0-1 0,-1 0 0,1 0 0,0 1 0,-1-1 0,1 0 1,0 0-1,-1 0 0,1 0 0,0 0 0,-1 1 0,1-1 0,0 0 0,-1 0 0,1 0 0,-19-3 1195,-25-18-2062,34 15 1243,-100-51-241,-54-34-38,123 66-206,32 19-10,0 0 0,0 0 1,0 1-1,-1 0 0,0 1 0,0 0 0,0 0 0,-1 1 1,1 0-1,-20-2 0,-117-6-38,128 11-13,0 0 1,1 2 0,-35 6 0,45-5 16,0-1 0,1 1 0,-1 0 0,1 1 1,-1-1-1,1 1 0,0 1 0,0 0 0,1 0 1,-1 0-1,-6 8 0,6-6 9,3-2-10,-1-1 1,1 1 0,0 0-1,0 0 1,1 0 0,0 0 0,-5 11-1,6-12 28,1-2-7,0 1-1,0 0 1,0 0 0,0 0 0,0 0 0,0 1 0,1 4-1,-1-5 4,1-3-8,0 0 0,0 1 1,0-1-1,0 0 0,0 0 0,0 0 0,0 0 0,0 1 0,0-1 1,0 0-1,0 0 0,0 0 0,0 1 0,0-1 0,0 0 0,0 0 0,0 0 1,0 0-1,0 1 0,0-1 0,0 0 0,0 0 0,1 0 0,-1 0 1,0 1-1,0-1 0,0 0 0,0 0 0,0 0 0,0 0 0,0 0 0,1 1 1,-1-1-1,0 0 0,0 0 0,0 0 0,0 0 0,1 0 0,-1 0 0,0 0 1,0 0-1,0 0 0,0 0 0,1 0 0,-1 0 0,0 0 0,0 0 1,0 0-1,1 0 0,-1 0 0,0 0 0,0 0 0,0 0 0,0 0 0,1 0 1,-1 0-1,0 0 0,0 0 0,4 0 152,6-1-144,-1 1 0,1 1 0,-1-1 0,1 2 0,-1-1 0,1 1 0,9 4 0,19 5 6,9 5 0,-33-12 15,-13-4-13,1 0 0,-1 0 0,1 1 0,0-1 0,-1 1 0,0-1 0,1 1 0,-1 0 0,1-1 0,-1 1 0,3 2 0,-3 0-6,3 1 9,78 57 51,5-7 191,42 45 171,-48-20-315,-49-53-71,2-1 0,0-2 0,41 21 0,-58-35 20,-1 1 0,0 1 1,20 18-1,-15-12 165,-12-9-492,-19-13-2947,-9-5-2563,-4 2-3802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11.8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0 156 3168,'0'0'8343,"15"16"-5498,0-10-2326,0 0-1,0-1 0,1-1 1,-1 0-1,1-1 1,22 1-1,1-3-123,59-4-1,-79-1-305,0 0-1,0-1 0,0 0 0,32-16 0,-25 10 22,45-20 110,-40 17-187,0 1-1,57-16 1,-65 19 38,-19 8-50,-1 0 1,0 0-1,1 1 0,-1-1 0,1 1 1,-1 0-1,7-1 0,-10-17-4071,-1 8-614,-3-1-1721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12.8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0 119 3712,'0'0'3810,"6"-1"-2912,10-2 88,0-1 1,19-7-1,31-8 960,-40 12-858,47-18 0,-48 15-442,52-13-1,-36 16-363,0 3-1,63 0 0,-101 4-267,0 1 0,0 0-1,0 0 1,0 0 0,0 0-1,0 0 1,0 1 0,-1-1-1,1 1 1,-1 0 0,1 0-1,-1 0 1,1 0 0,3 5-1,27 35 284,3 26 11,-33-63-290,0 1 1,0-1-1,-1 1 0,0-1 1,0 1-1,-1 0 1,1 0-1,-1 0 0,-1 0 1,1 10-1,-1-15 28,-1 0 1,0 0-1,0 0 0,1-1 0,-1 1 0,0 0 0,0-1 0,0 1 1,0 0-1,0-1 0,1 1 0,-1-1 0,0 1 0,0-1 0,-1 0 1,1 0-1,0 1 0,0-1 0,0 0 0,0 0 0,0 0 0,0 0 1,0 0-1,-2 0 0,-37 1-160,33-1 221,-5-1-89,0 0 1,0-1 0,0 0 0,-1-1 0,2 0-1,-1-1 1,0 0 0,1-1 0,0 0-1,0-1 1,-12-9 0,18 13-182,-20-11 892,7 10-3772,17 3 2892,1 0-1,0 0 1,-1 1-1,1-1 1,0 0-1,-1 0 1,1 1-1,0-1 1,0 0-1,-1 0 1,1 1-1,0-1 1,0 0-1,-1 0 1,1 1-1,0-1 1,0 0 0,0 1-1,-1-1 1,1 0-1,0 1 1,0-1-1,0 1 1,0-1-1,0 0 1,0 1-1,0-1 1,0 0-1,0 1 1,0-1-1,0 1 1,0-1-1,0 0 1,0 1-1,0 3-1390,-4 12-3652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19.2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5 645 1840,'-3'7'14038,"2"-2"-14310,2 2 602,1 1 1,0 0-1,0 0 1,1-1-1,0 1 1,0-1-1,1 0 0,7 11 1,5 10 272,31 87 975,-36-92-1297,11 34-1,-18-43-230,1 0 0,0-1 0,1 1 0,1-1 0,0-1 0,0 1 0,1-1 0,12 13 0,17 16 11,-24-25-45,1-1 0,23 19 0,-1 0-5,-28-25-7,0-1 1,1 0-1,20 13 0,-5-5 1,-19-11-7,1-1 0,1 0 0,-1 0 0,0-1 0,1 0 0,7 3 0,-4-4-19,-1 0 0,1-1 0,-1 0 1,1-1-1,0 1 0,-1-2 0,15-1 0,-16-2 33,-1 0-1,0 0 1,0 0-1,-1-1 1,1 0-1,-1 0 1,0-1-1,0 1 1,-1-1-1,8-11 1,6-12-4,-11 18 4,0 0 0,-1 0 1,-1-1-1,0 1 1,0-2-1,6-22 1,6-13 5,-15 42-16,0 0 0,0 0 0,-1-1 0,1 1-1,-2-1 1,1 0 0,0-10 0,0 10-2,1 0 0,-1 0-1,1 0 1,1 0 0,6-12 0,29-45-31,-30 48 38,-1-1 1,6-18-1,7-12 4,11-44 11,-21 58-16,-1-1 0,-3 0 0,7-60 0,-6-106-125,-10 191 119,1 0 0,-1 0 0,-1 0 0,1 1-1,-2-1 1,1 1 0,-1-1 0,0 1 0,-1 0 0,0 1 0,-9-12 0,3 4-11,0 1 0,-1 0-1,0 1 1,-1 0 0,-1 1 0,0 0 0,-1 2 0,0-1 0,-19-9 0,10 9-18,-35-11 1,33 16-27,0 2 0,0 0 0,0 2 0,-50 2 0,41 0-22,21 0 56,0 1-1,-1 0 1,1 0 0,0 2 0,-25 7 0,24-6-28,4-1 30,0 0-1,1 1 1,-1 0-1,1 1 1,0 0-1,-17 12 1,-1 5-55,16-14 30,1 1-1,-1 1 1,1 0-1,-16 20 1,-19 38-19,41-60 44,1 1 0,0-1 0,0 1 0,1 0 0,0 0 0,1 0 0,-3 15 0,0 0-5,-1 0 27,1-9-12,1 1 1,1 0-1,-2 31 0,-5 57-54,10-98 18,0 15 63,1 1 1,3 21 0,-3-35-161,1 0 1,1 0-1,-1 0 1,1-1-1,0 1 1,1-1-1,0 0 1,7 11 0,-7-13-1185,0 1 0,-1-1 0,0 1 0,0 0 0,-1 0 1,3 9-1,0-3-5072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21.9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647 1 3488,'0'0'7158,"-24"0"-3830,0 5-2995,0 1-1,0 1 1,0 1 0,1 1-1,0 1 1,1 1-1,0 0 1,1 2 0,-26 21-1,-76 57 52,92-69-284,22-17-61,1 1 0,-1 1 0,1-1 1,0 2-1,-11 11 0,-8 10-15,20-23-26,1 0 1,-1 1-1,-8 13 0,-51 79-60,61-88 42,1-1 1,1 1-1,0 0 1,0 1-1,1-1 1,0 0-1,0 23 1,2-29 4,-1 5-2,1-1-1,0 1 0,0 0 0,1 0 1,0-1-1,1 1 0,0-1 0,1 1 0,0-1 1,0 0-1,1 0 0,7 13 0,84 115-60,-78-112 85,-10-15 5,-1-1 0,0 1 0,-1 0 0,1 0 0,-2 1 0,0-1 1,4 17-1,-1 5 40,-2 0 1,2 63-1,-7 177 44,0-266-103,1 1 0,0 0 0,0-1-1,1 1 1,0-1 0,0 1 0,1-1 0,6 12 0,32 45-72,-28-46 43,-7-10 42,0 1-1,-1-1 0,7 14 1,-9-4-167,-4-14-1277,-1-12-677,-2-6-1800,-1-3-517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22.4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2816,'0'0'5896,"0"16"-4267,0 158 1404,1-158-3030,1 0 1,1-1-1,0 1 0,1-1 1,7 18-1,-5-14 319,0 0 0,5 34 0,-10-45-41,0 0-1,0 1 0,-1-1 1,0 0-1,0 0 1,-1 0-1,0 0 1,-1 0-1,0 0 0,0 0 1,-1 0-1,-3 8 1,5-16-339,1 0 1,0 0-1,0 0 1,0 0 0,0 0-1,-1 0 1,1 0-1,0 0 1,0 0 0,0 0-1,-1 0 1,1 0-1,0 0 1,0 0 0,0 0-1,0 0 1,-1 0-1,1 0 1,0 0 0,0-1-1,0 1 1,0 0-1,-1 0 1,1 0 0,0 0-1,0 0 1,0-1-1,0 1 1,0 0-1,0 0 1,0 0 0,0 0-1,-1-1 1,1 1-1,0 0 1,0 0 0,0 0-1,0-1 1,0 1-1,0 0 1,0 0 0,0 0-1,0 0 1,0-1-1,0 1 1,0 0 0,0 0-1,0 0 1,0-1-1,1 1 1,-1 0 0,0 0-1,0 0 1,0 0-1,0-1 1,0 1 0,0 0-1,0 0 1,1 0-1,-1-14-5182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24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3472,'0'0'4261,"29"0"-3485,26 10 357,-1 2 0,56 20-1,-78-21-928,0 1-1,-1 2 1,-1 2-1,0 0 1,-1 2 0,-1 1-1,-1 1 1,0 2-1,-2 0 1,0 2-1,37 48 1,-48-51 38,-1 1-1,-1 0 1,-1 1 0,-1 0 0,-1 1 0,-1 0 0,5 26 0,-12-45-195,4 17 316,4 46 1,-8-49-318,2 1 1,0-1 0,9 31 0,-9-38 62,-1 1 0,0 0 1,-1-1-1,0 1 0,-1 0 1,-2 17-1,0 7 212,1-11-191,-2-1-1,-7 36 1,5-35-103,1-1 1,-1 38 0,5 172 28,9-166 39,-10-65-80,0 0 0,0 0 0,-1 0 0,1 0 0,-1-1 0,0 1 1,0 0-1,-1-1 0,1 0 0,-1 0 0,1 1 0,-1-1 0,0-1 0,-5 5 1,-17 21-35,-5 33-163,29-111 195,-2 0 0,-13-60 0,-12-7 68,14 65-74,11 44-6,0-1 0,1 0 0,0 0 1,0 0-1,0-13 0,0-1-1,0 0 0,-8-34-1,-1 0 26,2 7 83,-25-80 0,14 86 245,7 32-7960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27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16 1272,'0'0'3320,"16"-13"8231,-27 11-9692,-18 1-2818,25 1 1630,-2 0-627,1 0 0,0 0 0,0 1 0,0 0 1,0-1-1,0 2 0,0-1 0,-8 3 0,12-3-63,-1 0-1,0 0 1,1 1-1,-1-1 1,1 0-1,0 0 0,-1 1 1,1-1-1,0 1 1,0-1-1,0 1 1,0 0-1,0-1 1,0 1-1,0 0 1,0 0-1,1 0 0,-1-1 1,1 1-1,-1 0 1,1 0-1,0 0 1,0 0-1,0 0 1,0 2-1,0-3 10,0-1 1,1 1-1,-1-1 1,0 1-1,0 0 0,1-1 1,-1 1-1,0-1 1,1 1-1,-1-1 1,0 1-1,1-1 0,-1 1 1,1-1-1,-1 1 1,1-1-1,-1 0 0,1 1 1,-1-1-1,1 0 1,-1 1-1,1-1 0,0 0 1,-1 0-1,1 0 1,0 1-1,-1-1 1,1 0-1,-1 0 0,1 0 1,1 0-1,24 0-87,-20 0 62,4 0 20,1 0 0,-1 0 0,0-1 0,1-1 0,-1 0 0,0 0 0,0-1 0,0 0 0,0-1 0,-1 0-1,0 0 1,18-12 0,-27 16 31,0 0 0,0 0 0,0 0-1,1-1 1,-1 1 0,0 0 0,0 0-1,0-1 1,0 1 0,1 0 0,-1 0-1,0-1 1,0 1 0,0 0 0,0-1-1,0 1 1,0 0 0,0 0 0,0-1-1,0 1 1,0 0 0,0-1 0,0 1-1,0 0 1,0 0 0,0-1 0,0 1-1,0 0 1,0-1 0,-1 1 0,1 0-1,0 0 1,0-1 0,0 1 0,0 0-1,-1 0 1,1-1 0,0 1 0,0 0-1,0 0 1,-1 0 0,1-1 0,0 1-1,0 0 1,-1 0 0,1 0 0,0 0-1,0 0 1,-1 0 0,1-1 0,0 1-1,-1 0 1,1 0 0,0 0 0,-1 0-1,1 0 1,0 0 0,0 0 0,-1 0-1,-16-3 103,4 1-65,-1 1 0,0 0 1,0 1-1,1 1 0,-1 0 0,0 1 0,1 0 0,-16 6 1,5-1-41,24-6-122,0-1 15,-1 0 0,1 1 0,0-1-1,0 0 1,0 0 0,0 1 0,0-1 0,0 0 0,0 0 0,0 1 0,0-1 0,0 0 0,0 0 0,0 1 0,0-1 0,0 0 0,0 0 0,0 1 0,1-1 0,-1 0 0,0 0 0,0 1 0,0-1 0,0 0 0,0 0 0,0 0-1,1 1 1,-1-1 0,0 0 0,0 0 0,0 0 0,1 0 0,-1 1 0,7 1-600,1 1 0,-1-1 0,1 0 0,-1 0 0,1-1 0,0 0-1,10-1 1,5 2-1364,19 2-2267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28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21 256,'0'0'5193,"6"-2"-1673,7-3-3164,0-8 7449,-21 18-6041,6-3-1731,1 0 0,-1 1 0,0-1-1,1 1 1,0 0 0,-1-1-1,1 1 1,-1 5 0,2-8-43,-1 1 0,1 0 0,0 0 0,-1 0 0,1 0-1,0 0 1,0 0 0,-1 0 0,1 0 0,0 0 0,0 0 0,0 0 0,0 0 0,1 0 0,-1 0 0,0 0 0,0 0 0,0 0 0,1 0 0,-1 0 0,1 0 0,-1-1 0,1 1 0,-1 0 0,1 0 0,-1 0 0,1 0-1,0-1 1,-1 1 0,2 1 0,7 0-44,0 0 0,0 0 0,1-1 0,-1 0 0,0 0 0,0-1 0,1 0 0,-1-1 0,0 0-1,0-1 1,12-3 0,-43 0 2561,-17 2-2222,2 3-10838,36 0 10096,-9 0-7985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33.3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73 760,'0'0'12147,"34"0"-11943,-20-4-129,-1 0 1,21-9-1,-20 7-50,-1 1 0,23-5 1,17-12 115,-49 20 1378,-6 1-654,-15 2-477,-26 7-622,-11 3 164,35-8 26,1 1-1,-29 10 0,45-12-402,7-1 196,14 1 160,21 0 280,-34-2-169,-1-1-1,1 0 1,0-1-1,-1 1 1,1-1 0,-1 0-1,0 0 1,0-1-1,1 1 1,4-5-1,-5 4-12,0 0-1,0 0 0,0 1 0,0 0 1,0 0-1,1 0 0,-1 0 1,0 1-1,1 0 0,6-1 0,-10 3-2,-2-1-3,1 0-1,0 0 1,0 0 0,-1 0 0,1 0 0,0 0-1,0 0 1,-1-1 0,1 1 0,0 0 0,-1 0-1,1-1 1,0 1 0,-1 0 0,1-1 0,0 1-1,-1 0 1,1-1 0,-1 1 0,1-1 0,0 1-1,-1-1 1,1-1 0,-6 2 3189,-32 11-3186,-35 23-18,86-37-607,63-16 599,10-4 53,-67 22-2142,-16 2-67,-15-1-338,-3 0-3521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35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40 128,'0'0'3079,"0"9"4243,0 32-6345,0 23-146,0-64-697,1-18 28,1 7-51,-1 0-1,0-1 1,-1-20 0,0 14 167,-5 25-182,5 50-305,1-54 202,2-2-9,-2-1-24,3-27 389,-4-34-2,0 61-345,0-1 0,-1 0 0,0 0 0,1 1 0,-1-1 0,1 0 0,-1 1-1,0-1 1,0 0 0,1 1 0,-1-1 0,0 1 0,0 0 0,0-1 0,1 1 0,-1-1 0,0 1 0,0 0 0,0 0 0,0 0 0,0-1 0,-1 1-1,1 0-64,1 0 50,-1 1-1,0-1 1,0 0-1,1 1 0,-1-1 1,0 0-1,1 1 0,-1-1 1,0 1-1,1-1 1,-1 1-1,0 0 0,1-1 1,-1 1-1,1-1 1,0 1-1,-1 0 0,1 0 1,-1-1-1,1 1 0,0 0 1,0 0-1,-1-1 1,1 1-1,0 0 0,0 0 1,0 0-1,0-1 1,0 1-1,0 1 0,-1 34-499,1-28 467,0-7 48,1 1 0,-1-1 1,1 0-1,-1 0 0,1 1 0,-1-1 0,1 0 1,0 0-1,0 0 0,-1 0 0,1 0 0,0 0 0,0 0 1,0 0-1,0 0 0,0-1 0,0 1 0,0 0 1,1-1-1,-1 1 0,0-1 0,0 1 0,0-1 1,1 1-1,-1-1 0,0 0 0,3 1 0,-3-1-4,7-5 271,-6-4-216,-1 0 1,0 1-1,-1-1 0,1 0 1,-3-14-1,0-8 208,2 30-252,0 1 0,0 0 0,-1-1 0,1 1 0,0 0 0,0-1 0,-1 1 0,1 0 0,0 0 0,-1-1 0,1 1 0,0 0 0,-1 0 0,1 0 0,0-1 0,-1 1 0,1 0 0,-1 0 0,1 0 0,0 0 0,-1 0 0,1 0 0,-1 0 0,1 0 0,-1 0 0,1 0 0,0 0 0,-1 0 0,1 0 0,-1 0 0,1 0 0,0 0 0,-1 0 0,0 1-1,0-1-16,1 0 0,-1 0 0,0 0 0,0 1-1,0-1 1,0 0 0,0 1 0,0-1-1,1 0 1,-1 1 0,0-1 0,0 1-1,1-1 1,-1 1 0,0 0 0,1-1-1,-1 1 1,0 1 0,-2 6-60,0 0-1,1 0 1,0 0 0,0 0 0,1 0 0,0 1 0,0 12-1,2-21 60,-1 1-1,0-1 0,1 1 1,-1-1-1,1 1 1,-1-1-1,1 0 0,-1 1 1,1-1-1,-1 0 0,1 1 1,-1-1-1,1 0 1,-1 0-1,1 0 0,0 1 1,-1-1-1,1 0 0,-1 0 1,1 0-1,0 0 1,-1 0-1,1 0 0,-1 0 1,1 0-1,0 0 0,-1-1 1,2 1-1,20-6 37,-19 4-6,0-1 0,-1 1 0,1-1 0,-1 0 0,0 0-1,0 0 1,4-7 0,-5 8 20,0 1 0,-1-1 0,1 1 0,0-1 0,0 0 0,-1 0 0,1 1 0,-1-1 0,0 0 0,1 0 0,-1 0 0,0 1 0,0-1 0,0 0 0,0 0 0,-1 0 0,1 1 0,0-1 0,-2-3-1,1 4-19,0 0-1,0 1 0,0-1 0,0 0 0,0 1 0,-1-1 0,1 1 0,0-1 0,0 1 0,-1 0 0,1-1 0,0 1 0,-1 0 0,1 0 0,0 0 0,-1 0 1,1 0-1,0 0 0,-1 1 0,1-1 0,0 0 0,-1 0 0,-1 2 0,-30 10-1002,32-12 663,0 1 1,0-1-1,0 1 1,0-1-1,0 1 1,0 0 0,1-1-1,-1 1 1,0 0-1,0 0 1,1 0-1,-1 0 1,0 0-1,1 0 1,-1-1-1,1 1 1,-1 0-1,1 1 1,0-1-1,-1 1 1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36.9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 1736,'0'0'6508,"-9"11"-2942,9-10-3559,1 0-1,-1 0 1,1 0-1,-1 0 1,1 0-1,0 0 1,0 0-1,-1 0 1,1 0-1,0-1 1,0 1 0,0 0-1,0-1 1,0 1-1,0 0 1,0-1-1,0 1 1,0-1-1,0 0 1,0 1 0,2-1-1,25 8 157,16 3 254,-29-7-227,0-1 1,0 0-1,29 2 0,-44-5-160,-9-2 4517,-34-8-4555,26 6-207,0 0-1,1 2 1,-1-1-1,-31 1 1,56 3 192,0 0-1,-1 1 1,1-1-1,9 5 1,20 3 56,5-4 123,-11 0 64,36 0 0,-55-5-167,-39 3-10851,13-3 4812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38.0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53 2480,'0'0'4870,"0"-5"-4291,0-18-47,0 17 2249,0 15-2518,-5 73 727,5-81-1008,6-16 67,-4 10-3,1 0 0,-1 0 1,0-1-1,-1 1 0,1 0 0,-1-1 1,0 1-1,-1-1 0,1 0 0,-1 1 1,0-1-1,-1-8 0,0-2 145,1 15 90,-14 17-406,11-9 137,1 0 1,-1 1-1,1-1 0,1 1 0,-1 0 1,1-1-1,1 1 0,-1 0 0,2 10 1,-1-17-49,24-2-64,-19-3 138,-1 1 1,1-1 0,-1 0 0,1 0 0,-1-1 0,0 1-1,-1-1 1,1 0 0,-1 0 0,0 0 0,0 0-1,-1-1 1,0 1 0,3-10 0,-5 15-11,0-1 1,0 1-1,0 0 1,1-1-1,-1 1 1,-1 0-1,1-1 1,0 1 0,0 0-1,0-1 1,0 1-1,0 0 1,0-1-1,0 1 1,0 0-1,0 0 1,-1-1-1,1 1 1,0 0-1,0-1 1,0 1-1,-1 0 1,1 0-1,0-1 1,0 1-1,-1 0 1,1 0-1,0 0 1,0 0 0,-1-1-1,1 1 1,0 0-1,-1 0 1,1 0-1,0 0 1,-1 0-1,1 0 1,0 0-1,-1 0 1,1 0-1,0 0 1,-1 0-1,1 0 1,0 0-1,-1 0 1,1 0-1,0 0 1,0 0-1,-1 0 1,1 0-1,0 0 1,-1 1 0,1-1-1,-1 0 1,-20 9-157,17-6 120,1 0 0,-1 0 0,1 1-1,0 0 1,0 0 0,1-1 0,-1 2-1,1-1 1,0 0 0,-3 7 0,4-6-494,3-6 317,7-10 363,-2-1 58,-14 18-746,-11 12-6417,8-7 947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40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24 103 56,'0'0'1907,"4"-23"-387,2-1-227,-6 20-825,1 0-1,0 0 1,0 0-1,0 0 0,0 0 1,1 0-1,-1 0 1,1 0-1,0 1 0,0-1 1,0 1-1,5-6 1,-7 40 4973,0 14-4975,-3-30-318,-1-1-1,-11 29 0,-4 18 189,12-37-187,-1 20 224,8-44-350,0 1-38,0-1-1,0 1 1,0-1-1,1 1 1,-1-1 0,0 0-1,1 1 1,-1-1-1,1 1 1,-1-1 0,0 0-1,1 1 1,-1-1-1,1 0 1,-1 0 0,1 1-1,-1-1 1,1 0 0,-1 0-1,1 0 1,0 1-1,147 3 1113,-133-2-1395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42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43 2736,'1'-2'12258,"8"-7"-10652,26 0-721,0 1-1,1 2 0,-1 2 0,47 0 0,-81 4-602,2 0 225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44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 1072,'0'0'7093,"0"20"-4797,-12 198 3730,0 0-4206,12-217-1593,0-14-1,5 0-208,0 0-1,1 1 1,0-1 0,1 1-1,0 0 1,1 1 0,12-15-1,7-12 6,13-18 24,-18 26 64,29-52-1,-51 82-164,0 0 0,0 0 0,1-1 0,-1 1 0,0 0 1,0-1-1,0 1 0,1 0 0,-1-1 0,0 1 0,0 0 0,0-1 0,0 1 0,0 0 0,0-1 0,0 1 0,1 0 1,-1-1-1,0 1 0,0 0 0,0-1 0,-1 1 0,1 0 0,0-1 0,0 1 0,0 0 0,0-1 0,0 1 0,0 0 1,0-1-1,-1 1 0,1 0 0,0-1 0,0 1 0,0 0 0,-1-1 0,1 1 0,-16-1-6340,4 2 3878,-7-1-1837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46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726 42 1096,'0'0'6577,"0"-1"-6534,0-1 11,0-25-941,0 15 9066,-23 23-7266,19-9-775,0 0 1,0 1-1,-1-1 0,2 1 1,-1 0-1,0 0 1,-4 4-1,-3 4 88,-24 16 79,15-9-76,0-2 1,-2-1 0,-39 23 0,13-8-64,32-21-139,1 0 0,-20 15 0,14-10 45,21-13 5,0-1-57,-2 5-19,0 0 0,0-1 1,0 1-1,-1-1 0,1 0 0,-6 7 0,0 0 6,-82 161 210,75-145-188,1 1 0,-17 52 1,5-13 2,16-42-24,-61 155 136,13 22-120,40-134 265,26-83-3899,2 1 0,13-17-1,-3 8-2307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47.1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270 1 1280,'0'0'7985,"-2"3"-7291,-69 105 2659,9-14-1925,22-37-884,-48 69 644,81-117-852,12-20-325,12-22-70,3 4 71,103-141-509,-118 162 468,14-11-27,-15 17 41,-3 3-1,0 0 1,0 0-1,0 0 1,0 0-1,0 1 1,0-1-1,-1 0 1,1 0-1,0 0 1,-1 1-1,1-1 1,-1 0-1,1 1 1,-1-1-1,1 3 1,7 25 134,2 25 1312,-2 2 0,2 84 0,-7-133-2474,7-20-574,40-81-6504,-22 38 835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49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1 1296,'-4'5'15758,"5"-3"-14362,6 4-1354,1-2 0,1 1 1,-1-1-1,0 0 1,1-1-1,11 3 0,60 14 315,-55-15-279,60 8 120,-31-7-124,8 6 152,-61-12-164,0 0-48,-1 0-9,0 1-1,1-1 1,-1 0 0,1 1 0,-1-1 0,0 0 0,1 1 0,-1-1 0,0 1 0,0-1 0,1 1-1,-1-1 1,0 1 0,0-1 0,0 1 0,0-1 0,1 1 0,-1-1 0,0 1 0,0-1 0,0 1 0,0-1-1,0 1 1,0-1 0,0 1 0,0-1 0,-1 1 0,1 2 47,8 13 60,-2-1 0,0 1-1,-1 0 1,-1 0 0,4 22 0,1 15 55,-1-6-15,5 93-1,-13 184-25,-10-133-85,10 90 156,0-281-157,-1 0-116,0 0-1,1 0 0,-1 0 1,0-1-1,0 1 0,0 0 0,1 0 1,-1-1-1,0 1 0,1-1 1,-1 1-1,0-1 0,1 1 0,-1-1 1,1 1-1,-1-1 0,1 0 1,-1 1-1,1-1 0,-1-1 1,-19-41-6406,11 20 1566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50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789 0 3752,'0'0'6363,"-14"16"-3005,-13 1-1560,12-7-1174,0-1 0,-1-1 0,-20 9 0,-147 55 1386,161-65-1907,-200 74 228,197-70-320,-112 57 123,131-64-135,-50 35-38,50-31-4,-2-1 94,7-7-73,1 1 0,0 0 0,1-1 0,-1 1 0,0 0 0,0-1 0,0 1 0,0-1 0,0 1 0,1 0 0,-1-1 0,0 1 0,0-1 0,1 1 0,-1-1 0,0 1 0,1-1 0,-1 1 0,1-1 0,-1 1 0,1-1 0,-1 0 1,1 1-1,-1-1 0,1 0 0,-1 1 0,1-1 0,-1 0 0,1 1 0,1-1 0,24 9 21,1-2 0,-1-1 0,44 4-1,-40-6 18,0 1 0,50 15-1,-67-15-34,6 0 330,-1 2 0,1 1 0,-1 0-1,-1 1 1,19 13 0,-28-17 12,1-1 0,-1 0 1,18 6-1,-25-10-377,0 1 1,0-1-1,0 1 1,1-1-1,-1 0 1,0 1-1,0-1 0,0 0 1,0 0-1,1 0 1,-1 0-1,0 0 1,0 0-1,0 0 0,1-1 1,-1 1-1,0 0 1,1-1-1,-1 0-346,-1 0-1,0 0 1,1 0-1,-1-1 1,0 1-1,1 0 1,-1 0-1,0 0 1,0-1-1,0 1 1,0 0-1,0 0 1,0 0-1,-1-2 1,1-13-3909,0-7-5061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55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 3208,'0'0'7523,"0"23"-5512,-1-8-1233,0 0-1,-2-1 1,-3 17-1,-6 32 411,6 15-271,7 136-1,28-4-90,-25-181-773,1-1 1,2 0-1,0-1 1,2 1-1,1-2 1,1 1-1,2-1 1,20 33-1,48 89 83,-67-122-106,6 9-3,-12-21-32,-8-13 5,1 1 0,-1-1 0,1 1 0,-1-1 0,1 1 1,0-1-1,0 0 0,0 0 0,-1 1 0,1-1 0,0 0 0,0 0 1,1 0-1,-1 0 0,0 0 0,0 0 0,0 0 0,1 0 1,1 0-1,-2-1 54,32 4-288,-9-3 237,-13-1 0,-1 1 1,1-2 0,-1 1-1,1-1 1,-1-1-1,0 0 1,14-5 0,-9 2 25,22-9 14,-1-2-1,61-36 1,-62 31-35,-24 15 0,0-1 1,0 0-1,16-14 0,66-58 95,-63 54-97,-24 21 3,-1 0 0,1-1 0,-1 0 0,0 0 0,0 0 1,0-1-1,-1 1 0,4-7 0,2-4 9,0 1 0,13-14 0,-15 20-5,-1-1 0,0 0 0,0 0-1,-1 0 1,0-1 0,6-15 0,7-8-2,-17 31-8,1-1 1,-1 1-1,0-1 0,0 0 1,0 1-1,0-1 1,0 0-1,1-8 0,2-19-1551,-4 26 216,0 1-1,0 0 0,0-1 1,-1 1-1,0 0 0,0-1 1,0-6-1,-4-5-6719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58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550 1 5217,'0'0'2541,"-29"0"1424,24 0-3777,0 1 1,1 0-1,-1 0 0,0 0 0,0 1 0,1 0 0,-1 0 0,-8 4 0,-37 27 706,27-17-429,-25 14-12,1 3-1,1 2 1,-71 71 0,99-87-396,1 0 0,1 1 0,1 1 0,1 1 0,1 0 1,1 1-1,-12 31 0,23-51-58,-1 2-16,0 0 0,1 0 0,0 0 0,0 0 0,0 0 1,0 0-1,1 9 0,0-13-26,25-1-487,93 4 641,149 26 0,-139-10 12,74 10 58,-161-24-125,-1 1-1,47 14 1,-15 5 104,-61-23-144,-8-3-2,0 1-1,0 0 0,0 0 1,0 0-1,0 0 0,0 0 0,0 1 1,4 2-1,-6-3 3,7 9 242,-1 1 0,-1 1 0,11 23 0,-2 6 46,13 56 0,-19 2-87,-7-82-148,0 1 0,-1 0 1,-3 33-1,0-4 13,1-32-58,-1 0 0,0 0 0,-1-1 0,0 1 1,-1-1-1,-1 0 0,-7 15 0,-52 93 57,-13 21-26,77-143-98,0 0 0,0 0 0,0 0 0,-1 1 0,1-1 0,0 0 0,0 0 0,0 0 1,0 0-1,0 0 0,-1 1 0,1-1 0,0 0 0,0 0 0,0 0 0,-1 0 0,1 0 0,0 0 0,0 0 0,0 0 0,-1 0 0,1 0 0,0 0 0,0 0 0,0 0 1,-1 0-1,1 0 0,0 0 0,0 0 0,0 0 0,-1 0 0,1 0 0,0 0 0,0 0 0,0 0 0,0-1 0,-1 1 0,1 0 0,0 0 0,0 0 0,0 0 1,0 0-1,-1 0 0,1-1 0,0 1 0,0 0 0,0 0 0,0 0 0,0 0 0,0-1 0,0 1 0,0 0 0,0 0 0,0 0 0,-1-1 0,1 1 0,0 0 0,0-1 1,-5-11-4736,1-10-26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3:59.7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1 760,'0'0'10246,"11"0"-9957,3 1 163,-1 1-1,1 1 1,0 0-1,15 5 1,15 4 214,66 11 533,0-2-310,143 48-1,-246-67-864,9 4 33,0 0 0,-1 0 0,26 16 0,-36-18-8,0-1 0,0 1 1,-1 0-1,0 0 0,0 0 1,0 1-1,0-1 0,-1 1 1,1 0-1,-1 0 1,-1 0-1,1 1 0,-1-1 1,4 11-1,-4-7 38,6 17 111,-1 1 0,-1 0 0,-2 0 0,2 36 0,4 231 234,-10-260-385,-2 0 0,-1-1 0,-1 1 0,-2-1 1,-13 42-1,-1-20 23,-31 61 1,29-67-65,-63 123 79,55-125-68,21-34-11,0 0 0,1 0 0,-6 16 0,-19 24-14,34-60 13,0 0 0,-1 1 0,0-1 0,-1-13 0,0-31 15,10 6-154,-2 8-2217,-5 11-3515,-2 19 1881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01.5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1 2832,'0'0'3889,"-2"2"-3036,-8 11 110,2 0-1,0 1 0,0 0 1,-11 28-1,7-14-270,4-7-325,1 0-1,0 0 1,2 0 0,0 1 0,-3 38-1,5 117 778,3-120-776,-1 36 216,6 149 77,-1-205-646,1 0-1,1-1 1,17 53 0,27 36-78,-32-99 78,-18-26 149,1-12-131,5-12-91,-2 5-4,12-32 1,-5 24 22,0 0-19,26-48 0,-33 68-437,4-4 1181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09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32 16,'-3'6'13616,"0"-4"-12022,-92 1 1076,94-3-2659,-1-1 0,0 1 0,0-1 0,0 1 0,1-1 0,-1 0 0,0 0 0,1 0 0,-1 0 0,1 0 0,-1 0 0,1-1 0,-1 1 0,1 0 0,-2-4 0,-7-4-16,-3-3-433,11 9-315,7 7 519,0-1 226,-1 0 1,1 0 0,0-1-1,0 1 1,0-1 0,0 0-1,0 0 1,0 0 0,1-1-1,6 1 1,57 0 81,-42-2-57,11-4 156,-27 1 140,-28 2-284,-48 5 288,21-1-1655,11-2-3686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11.5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1016,'0'0'6468,"5"20"-1973,6-16-4137,0 0-1,0-1 0,0 0 1,0 0-1,0-1 0,0-1 0,23 1 1,75-2 754,-138 0-940,-108 0 130,134 0-295,0-1 0,0 1-1,0-1 1,0 0 0,0 0-1,0 0 1,0 0 0,0 0-1,-4-3 1,6 3 1,-12-2-463,23 3 455,0 2 0,0-1 0,0 2 0,12 3 0,25 5 90,-14-8-2,45-2 0,-41-2-16,-16-5 629,-14 1-2431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13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0 200,'0'0'3417,"0"11"4221,-4 32-5716,-12-11-950,-34 53 0,40-69-738,9-14-219,0 0 0,0 0 1,0 0-1,1 0 0,-1 0 0,1 0 0,-1 0 0,1 0 1,0 0-1,0 0 0,0 0 0,0 1 0,0 2 0,0 1-8,0-6-30,0 2-139,0-2 156,0 0-1,0 1 0,0-1 0,0 0 0,0 1 0,0-1 1,0 0-1,0 1 0,0-1 0,0 0 0,0 1 1,0-1-1,0 0 0,0 1 0,0-1 0,0 0 1,0 0-1,1 1 0,-1-1 0,0 0 0,0 1 1,0-1-1,0 0 0,1 0 0,-1 1 0,0-1 0,0 0 1,1 0-1,-1 1 0,0-1 0,1 0 0,-1 0 1,0 0-1,1 1 0,80 10 36,-19-7 126,-62-4-90,3 2-533,-1 4-3785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14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 1536,'3'-7'12439,"-1"6"-12817,6 2 657,0 0 0,0 1 0,0 0 0,0 0 0,0 0 0,0 1 0,11 6 0,26 8 474,2 5-311,-30-12-124,-16-10-514,-1 1 0,0-1 0,1 1 0,-1 0 1,0-1-1,0 1 0,1-1 0,-1 1 1,0-1-1,0 1 0,0 0 0,0-1 0,0 1 1,0 0-1,0-1 0,0 1 0,0-1 1,0 1-1,0 0 0,0-1 0,0 1 1,0-1-1,-1 1 0,1 0 0,0-1 0,0 1 1,-1-1-1,1 1 0,0-1 0,-1 1 1,1-1-1,-1 1 0,1-1 0,-1 1 1,1-1-1,-1 1 0,-8 6-5117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20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653 0 2056,'-5'9'15483,"6"7"-15442,1 0-1,1 0 1,0-1 0,1 1-1,12 28 1,7 31 83,39 129 83,-8-10-63,-48-166-132,-2-15 3,-1 1 0,-1-1 0,1 22 0,2-19 1434,-7-16-1439,-1 0 0,1 0 0,-1-1 0,1 1 1,0-1-1,-1 1 0,1-1 0,0 0 1,0 0-1,-3-1 0,4 2-1,-9-3-13,-1 0-1,0 2 1,0-1-1,0 1 1,0 1 0,-20 1-1,4 0 11,2-2-24,0 2 0,0 1 0,0 1 0,-30 7 0,13-2 31,-83 8 0,1-2-36,99-9 9,0 1-1,0 1 1,1 1-1,-30 15 1,-22 15 333,67-37-182,8-1-94,1 0-258,0-1 0,0 1 0,0 0 0,-1 0-1,1-1 1,0 1 0,0 0 0,0-1 0,0 1 0,0 0 0,0-1 0,0 1 0,-1 0 0,1-1 0,0 1 0,0 0 0,0-1 0,0 1 0,1 0 0,-1-1 0,0 1 0,0 0 0,0 0 0,0-1 0,0 1 0,0 0 0,0-1 0,1 1 0,-1 0 0,0-1 0,0 1 0,0 0 0,2-1-861,11-11-5198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22.3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783 1 2656,'0'0'8207,"0"15"-7143,0 228 2085,-1-241-3056,0 0-1,1-1 0,-1 1 1,0-1-1,0 1 0,0-1 0,0 0 1,0 1-1,0-1 0,0 0 1,-1 0-1,1 1 0,0-1 0,-1 0 1,1 0-1,-1-1 0,1 1 1,-1 0-1,1 0 0,-1-1 0,0 1 1,1-1-1,-3 1 0,-48 13 300,44-12-280,-64 13 70,26-6-149,0 1-1,1 3 1,-84 34-1,64-16-39,33-17 7,-53 33-1,49-25-3,-25 18-57,17 1-59,41-39 104,1 1-1,-1 0 0,1 0 0,0 0 1,0 0-1,0 0 0,0 0 1,0 0-1,1 1 0,0-1 0,-1 1 1,1-1-1,-1 7 0,0 3-119,1-3-275,16-3 312,15-3 107,1-2 1,-1-1 0,35-2-1,-4-1 126,5-5 364,-48 4-222,-1 0 0,21 1 0,-37 2-449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23.6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398 0 1640,'0'0'7693,"-2"15"-4771,-183 240 2053,149-208-4514,-46 78 0,71-103-445,2 1 0,1 0 0,0 0 0,2 1 0,1 0 0,-4 42 0,-8 35 114,-1-11 225,17-75-821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4:25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144 0 3064,'0'0'5849,"-5"15"-5072,-43 123 1391,14-42-352,-12 41 914,44-122-2279,2-12-274,0 1 1,-1 0-1,0-1 0,1 1 0,-1 0 0,0-1 0,-3 6 1679,4-37-1787,0 20-83,1 1 0,0-1-1,1 1 1,0 0 0,0-1 0,0 1 0,7-13-1,30-49-49,-21 39 30,-8 13 6,-5 6-5,2 0 0,0 0 1,0 0-1,0 1 0,2 0 0,10-11 1,-18 21 37,0 4-602,-1 0 565,1 0-1,0 1 1,1-1-1,-1 0 1,3 5-1,5 15 66,14 116 154,-8-42-134,-10-37 762,-5-60-759,14 25-7261,-9-18 2678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04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5193,'0'0'2168,"31"0"1045,6 1-630,53 8 0,97 30-948,-95-17-1255,122 14 198,-77-14-348,37-1-175,-97-13-37,-25 4-18,-41-9 76,-1-1 0,1 1-1,19 0 1,-22 2 484,59-5-2533,-23 0-2544,-7 0-1899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05.8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6081,'0'0'6330,"3"0"-5483,19 3-269,-1 0 1,0 1-1,0 2 0,0 0 0,-1 1 0,34 16 1,15 5-181,252 88-162,-290-105-218,39 20-1,-68-30 36,-1 0-9,0-1 0,0 0 0,0 1 1,0 0-1,0-1 0,0 1 0,0-1 0,0 1 0,0 0 0,-1 0 0,1-1 1,0 1-1,0 0 0,-1 0 0,1 0 0,0 0 0,-1 0 0,1 0 0,-1 0 0,1 0 1,-1 1-1,0-1-107,0-1 0,0 0 0,0 1 0,0-1 0,0 0 0,0 0 0,0 1 0,0-1 1,-1 0-1,1 0 0,0 1 0,0-1 0,0 0 0,0 0 0,-1 0 0,1 1 0,0-1 0,0 0 1,-1 0-1,1 0 0,0 0 0,0 0 0,-1 1 0,1-1 0,0 0 0,0 0 0,-1 0 1,1 0-1,0 0 0,0 0 0,-1 0 0,1 0 0,0 0 0,0 0 0,-1 0 0,1 0 0,0 0 1,-1 0-1,-4 0-1448,-12 4-5043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06.8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0 640,'0'0'7528,"4"2"-6480,147 55 4908,88 37-3618,-180-73-1675,2-2 0,121 22 0,-143-33-346,-16-6-164,-22-2-160,0 0 0,0 1 0,-1-1 0,1 0 0,0 1 0,-1-1 0,1 1 0,0-1 0,-1 1 0,1-1 0,-1 1 0,1-1 0,-1 1 0,1-1-1,-1 1 1,1 0 0,-1-1 0,1 1 0,-1 0 0,0 0 0,1 1 0,0 1-238,2 1-696,0-1-1,1 1 1,-1-1 0,1 1-1,0-1 1,4 3-1,10 7-6396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07.7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5473,'0'0'4176,"19"0"-2694,20 3-78,0 1 0,0 2-1,51 14 1,-5 0-478,-34-5-377,-40-11-320,0-1 1,0 0-1,1 0 0,-1-1 1,12 1-1,-22-2-155,-1 2-157,-3-2-2511,-12-1-913,-3 0-2683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17.8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1120,'0'4'12048,"0"4"-7349,0 47-4368,0 640 2671,2-679-2983,0 1 0,1-1 0,6 22 0,0-1-20,-6-28 1,-1-1 0,2 0 0,-1 0-1,6 9 1,10 28 2,-17-39-5,0 0-1,1-1 1,-1 1 0,1 0 0,1-1-1,-1 1 1,1-1 0,0 0-1,0 0 1,0 0 0,1-1-1,-1 0 1,7 5 0,10 5-32,45 25 0,-28-17 23,-29-17 16,1-1 0,-1 0-1,1-1 1,-1 0 0,1 0 0,0-1 0,20 2 0,76-2 84,-65-3-15,-35 1-58,1-1-1,-1 0 1,-1 0 0,1-1-1,0 1 1,0-1 0,0-1-1,7-3 1,46-30 31,-39 23-7,2-2-17,0 0-1,-1-1 0,-1-2 1,0 0-1,-2-1 0,0 0 1,-1-2-1,22-34 0,-31 42-15,7-9 16,-1-1 1,-2 0 0,16-38-1,14-50 10,17-103-68,-35 82-119,-13 61 128,1-20 446,-5 37-1643,-2 25-2974,-11 49-705,-5 0-2129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18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36 196 3064,'0'0'10853,"0"-24"-9039,2 17-1773,0 1 1,0 0-1,1 0 1,0 0-1,0 0 1,0 1-1,1-1 1,0 1-1,0 0 1,0 0-1,7-6 1,-2 0 43,-3 4-97,0 0 0,0 0 0,0 0 1,1 1-1,0 0 0,0 1 0,0-1 0,1 2 1,0-1-1,0 1 0,0 0 0,0 0 0,1 1 1,0 0-1,-1 1 0,1 0 0,0 0 0,12 0 1,-18 2-6,0 0 0,0 0 1,0 0-1,0 0 0,0 1 0,1-1 1,-1 1-1,0 0 0,0 0 1,0 0-1,0 0 0,3 2 1,-4-1 17,0 0 0,-1-1 1,0 1-1,1 0 0,-1 0 1,0 0-1,0 0 0,0 0 0,0 0 1,-1 0-1,1 0 0,0 0 1,-1 1-1,0-1 0,1 0 1,-1 0-1,0 0 0,0 1 1,-1 2-1,1 19 201,-1-1 0,-1 0 0,0 0-1,-11 35 1,8-40-7,-1 5-135,-14 34 0,18-51 103,-2 1 0,1-1 0,-1 0 0,0 0-1,0 0 1,-1 0 0,0-1 0,0 0 0,-6 6 0,5-7 80,0 0 0,0-1 0,0 0 0,0 0 0,0-1 0,-1 1 0,1-1 0,-14 2 0,3-1 103,0-1 0,-23-1 0,38-1-658,-1 0-1,0-1 0,1 1 1,-1-1-1,0 1 1,1-1-1,-1 0 0,1 0 1,-1 0-1,1 0 0,-1-1 1,1 1-1,0-1 1,0 1-1,0-1 0,0 0 1,0 0-1,-3-3 1,1 1-742,-9-11-4260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22.7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373 538 832,'0'0'8039,"-18"1"-2918,1 4-4552,0 0 0,-1-2 0,1 0 0,-1-1 0,1-1 0,-36-1-1,24-1-130,25 1-410,-1-1 0,0 0-1,0 0 1,1 0 0,-1-1 0,1 0-1,-1 0 1,1 0 0,0 0-1,-1-1 1,1 1 0,1-1-1,-1 0 1,0 0 0,-3-5-1,-8-7-76,-26-36 0,33 40 45,4 6-28,1-1-1,-1 1 1,1-1-1,0 0 1,1 0-1,-1 0 0,1 0 1,0 0-1,-1-12 1,1-1-296,1-1 0,1-22 1,1-2 78,-1 43 261,0-13-32,0-114-508,0 127 487,0 0 0,0-2 26,0 2 7,0-28-48,0 26 49,0 1 13,0-1-6,0 2-14,7 12-1251,21 21 1263,-13-15 7,0-1 0,0-1 0,30 23-1,-15-17-3,-9-6 28,1 0 1,24 11 0,-32-19-12,-11-5-8,1 0 0,0 0 0,-1 0 1,1 0-1,0-1 0,0 0 0,0 0 0,1 0 1,6 1-1,-10-2 839,-1-11-622,-2-28-346,-1 1-1,-15-69 1,17 102-62,1 1-1,-1 0 0,1 0 0,0 0 0,0 0 1,1-1-1,-1 1 0,2-5 0,157 184 198,-150-165-15,1 0 0,-1 0 0,22 15 0,-27-21 18,1-1 1,0 0 0,0-1 0,0 1-1,0-1 1,0 0 0,0 0-1,1 0 1,-1-1 0,1 0 0,10 1-1,-15-2 49,1-5-17,-1 1-1,0-1 0,1 1 0,-1-1 0,-1 0 0,1-8 1,3-14-13,0-2-133,-1-2 1,-1 1 0,-4-55 0,1 18-595,8 70 248,23 23 463,-2 2 0,28 35-1,7 7 230,-16-19-95,-22-24-50,47 42 0,-66-65-84,-1-1 1,0 0-1,1 0 0,0 0 1,0 0-1,-1-1 0,9 2 1,-13-4 105,1-34 122,5-34 1,-2 33-203,-1-37 0,-4 39 117,0 32-177,6 16-1332,32 55 1728,68 92 0,-102-155-361,0-2-18,-1 1-1,1-1 1,0-1 0,0 1-1,1-1 1,-1 1-1,1-1 1,6 4-1,-8-6 17,-1-1-1,0 0 0,0 0 1,1 0-1,-1 0 1,1 0-1,-1-1 0,1 1 1,-1-1-1,1 1 0,-1-1 1,1 0-1,-1 0 1,1 0-1,0-1 0,-1 1 1,1 0-1,-1-1 0,1 0 1,-1 0-1,0 1 1,4-3-1,-1-1 4,0 1 0,0-1-1,0-1 1,0 1 0,-1-1 0,7-8 0,13-13 24,-17 20-11,-5 6-611,2 20 387,12 24 342,-2 2-1,10 58 0,-13-51-105,-4 10 12,-3-12 22,-3 2 849,-18-55 798,8-3-1700,1-1 1,-1-1 0,2 1-1,-1-2 1,1 1 0,-11-15-1,-4-5-363,-9-12-1452,6 16-2830,13 13-1315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24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1 2920,'0'0'7974,"-24"0"-5534,18 0-2400,1 1 0,0 0 0,0 0 1,1 0-1,-1 0 0,0 1 0,0 0 0,1 0 0,-1 0 0,1 1 1,-1-1-1,-6 7 0,-5 4-58,-25 28-1,38-38 18,2-2-4,-1 1 1,1-1 0,0 1 0,-1 0-1,1-1 1,0 1 0,0 0-1,0 0 1,1 0 0,-1 0 0,0 0-1,1 0 1,-1 0 0,1 0-1,0 0 1,-1 0 0,1 0 0,0 0-1,0 0 1,1 0 0,-1 3-1,0-5 299,0-1-299,0 0 0,0-1 0,0 1 0,0 0 0,0-1 0,0 1 0,1 0 0,-1 0-1,0-1 1,1 1 0,-1 0 0,1 0 0,0-1 0,-1 1 0,1 0 0,1-2 0,4-4-47,1 0 0,0 0 0,0 1 0,1 0 0,0 0 0,0 1 0,0-1 0,16-6 0,-20 11 21,0 0 0,0 1 0,1-1 0,-1 1 0,0 0 0,1 0 0,-1 0 0,0 0 0,1 1-1,-1 0 1,0-1 0,0 2 0,0-1 0,1 0 0,-1 1 0,-1 0 0,1 0 0,5 4 0,-5-3 31,-3-2 1,-96-1 640,91 2-662,-1-1-1,1 1 1,0-1-1,0 1 1,1 0-1,-1 1 1,0-1-1,1 1 1,-1-1-1,-5 7 0,-2 1-173,10-7 177,1-3 492,1-14-354,3 8-115,0-1-1,1 1 0,-1 0 1,1 0-1,0 1 0,1-1 0,-1 1 1,9-5-1,-8 6-30,0 0 0,0 0 0,1 1 0,-1-1 0,1 2 0,0-1 0,0 1 0,0 0 0,0 0 0,0 1 0,0 0 0,1 0 0,-1 0 0,0 1 0,0 1 0,1-1 0,-1 1 0,0 0 0,0 1 0,1-1 0,-1 2 0,-1-1 0,14 7 0,-10-3 479,-15-6 403,-11-1-348,-28-1-509,28 1 45,0 0 0,0 1 1,-29 4-1,42-3-27,1 1 0,-1-1 0,1 0 0,0 1 0,0-1 1,0 1-1,0 0 0,0-1 0,0 1 0,0 0 0,0 0 0,-1 3 0,-9 8 180,-8 11 476,18-23-1306,-1 2 2138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27.1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1 3912,'0'1'7659,"9"3"-7526,0 0-1,0 1 1,0 0-1,0 1 1,-1 0-1,0 0 0,0 0 1,-1 1-1,1 1 1,-1-1-1,8 14 1,-14-17 66,3 11-344,-2-12 580,-2-8 831,-1 1-1248,0 1 1,-1-1-1,1 1 0,-1-1 0,0 1 0,0-1 0,0 1 1,-1 0-1,1 0 0,-1 0 0,0 0 0,0 1 0,1-1 1,-2 1-1,1-1 0,0 1 0,0 0 0,-1 0 0,1 1 1,-7-3-1,4 3-8,-6-2 16,-1 1 0,-23-1 0,33 3-28,-1 0 0,1 0-1,0 0 1,-1 0 0,1 0 0,0 1 0,0-1 0,0 1 0,-1 0 0,1 0 0,0 0 0,0 1 0,0-1 0,0 1 0,1-1-1,-1 1 1,-4 4 0,-18-1 593,20-7-1332,18-1 643,16-3 79,5-2 0,0 2 0,60-2 0,-92 8 16,0 1 0,0-1 0,0 1 0,0-1 1,0 1-1,0 0 0,0 0 0,0 0 0,-1 0 0,1 0 0,0 0 0,-1 1 0,1-1 0,-1 0 0,1 1 0,-1-1 0,0 1 0,1 0 0,-1-1 0,0 1 0,1 2 0,15 16 27,-16-18-16,0-1 0,0 0 0,0 0 0,0 1 0,0-1 0,0 0 1,-1 1-1,1-1 0,-1 1 0,1-1 0,-1 1 0,1 1 0,6 12 92,-6-12-86,-14-16 2966,-53-31-3030,58 39 23,-2 0 0,1 0 0,0 1 0,-1 0 0,0 1 0,0 0 1,0 0-1,0 1 0,0 0 0,0 1 0,-1 0 0,-14 1 0,-4 0-35,22 0-334,19 0 236,4 0 167,-1 1-1,1 0 0,-1 2 0,1-1 1,-1 2-1,0 0 0,0 1 1,-1 0-1,1 1 0,-1 1 0,0 0 1,-1 1-1,20 15 0,-13-5 237,-16-13-3422,-9-13-1455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28.5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215 1 1120,'0'0'8791,"-1"2"-8185,-8 16 59,-2-1 1,0 0 0,-1 0-1,-17 17 1,2-1-147,-86 127 924,113-160-1451,0 1 0,0-1 0,-1 0 0,1 1 0,0-1 0,0 1 0,0-1 0,0 0 0,-1 1 0,1-1 0,0 1 0,0-1 0,0 0 1,0 1-1,0-1 0,0 1 0,0-1 0,0 1 0,0-1 0,0 0 0,1 1 0,-1-1 0,0 1 0,0-1 0,0 0 0,0 1 0,1-1 0,-1 1 0,0-1 0,0 0 0,1 1 0,-1-1 0,0 0 0,0 1 0,1-1 0,-1 0 0,0 0 0,1 1 0,-1-1 0,1 0 1,-1 0-1,0 0 0,1 0 0,-1 1 0,1-1 0,-1 0 0,0 0 0,1 0 0,-1 0 0,1 0 0,-1 0 0,1 0 0,-1 0 0,1 0 0,34 1 238,-22-1-226,12 2-175,36 7 814,-57-8-987,0 1-1,-1-1 1,1 0-1,-1 1 1,1 0-1,-1 0 1,5 3 0,-2 2-3230,-5 5-2108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28.9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5825,'0'0'5629,"13"5"-4186,-6 0-1085,1-1 0,-1 0 0,1-1 0,0 0 0,0 0 0,14 3 0,22 8 761,-20-4-247,0-2 1,35 7 0,-23-6 138,-36-9-1009,11 4 175,-27-2-10353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31.9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467 0 1736,'0'0'8619,"-1"24"-7847,-5-3-438,1 1 1,1-1-1,0 1 0,0 43 0,-8 39 882,11-102-1082,0-1 1,-1 0-1,1 1 0,0-1 0,-1 0 1,1 0-1,-1 0 0,1 0 0,-1 0 1,0-1-1,1 1 0,-1 0 0,0-1 1,0 1-1,1-1 0,-1 0 0,-2 1 1,-14 5 16,8-1-118,0-1 0,0 0 0,-1 0 0,-16 3 1,12-3-8,-21 5 5,1 1 0,0 3 1,-34 16-1,34-15 638,29-9-645,1 1 0,0 0-1,0 0 1,1 0-1,0 1 1,0 0 0,1-1-1,0 1 1,0 0-1,0 1 1,-2 10 0,-2 12 14,-6 51 0,7 109 701,5-150-459,1-33-164,0 1 1,0 0-1,-1 0 0,1-1 1,-4 11-1,2-3 79,3-15-187,-1 1-1,0 0 1,0 0 0,0-1 0,0 1-1,0 0 1,0-1 0,0 1 0,-1 0-1,1 0 1,0-1 0,0 1 0,0 0 0,-1-1-1,1 1 1,0-1 0,-1 1 0,1 0-1,-1-1 1,1 1 0,-1 0 0,0 2-26,1-2-219,4-7-2689,47-51-4102,-16 25 2043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33.0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3696,'0'0'9505,"7"15"-8752,5 1-341,1-1 0,1-1 0,1 0 0,0 0 1,29 18-1,89 44 771,-88-53-806,-9-6-224,-27-14-85,1 2-1,-1-1 1,12 9 0,-17-9-28,-1-1 0,0 1 0,1-1 0,-2 1 0,1 0 0,0 0 1,-1 1-1,1-1 0,2 8 0,13 47 347,-4-12-207,-8-26-42,-1 0 1,-1 1-1,3 41 1,-3-28 207,1 100 1113,-5-109-1268,0-25-400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52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192 58 696,'-3'3'10076,"-1"-1"-10419,-77-17 2228,80 15-1966,0 129 847,-3-137-759,0 0 0,0 0 0,0 1 1,-1-1-1,-6-6 0,-4-8-7,15 22-18,-1-1 1,1 0-1,0 1 0,0-1 0,-1 0 1,1 1-1,0-1 0,-1 1 1,1-1-1,-1 1 0,1-1 1,-1 1-1,1-1 0,-1 1 0,1 0 1,-1-1-1,1 1 0,-1 0 1,1-1-1,-1 1 0,0 0 1,1 0-1,-1-1 0,0 1 0,0 0 1,-5 14-208,6 40 149,1-41 68,-1-2 1,-1-8 3,1-1 0,-1 1-1,1 0 1,0-1 0,0 1-1,0-1 1,1 1 0,-1-1 0,1 1-1,-1-1 1,1 1 0,0-1 0,0 1-1,0-1 1,0 0 0,0 0-1,0 1 1,1-1 0,1 2 0,-2-3 0,0 0 0,0 0 1,0 0-1,0-1 0,0 1 0,0 0 1,0-1-1,0 1 0,0 0 0,0-1 1,1 1-1,-1-1 0,0 0 1,0 1-1,1-1 0,-1 0 0,0 0 1,0 0-1,1 0 0,-1 0 1,0 0-1,1 0 0,-1 0 0,0-1 1,0 1-1,1 0 0,-1-1 0,0 1 1,0-1-1,0 1 0,0-1 1,1 0-1,-1 1 0,0-1 0,0 0 1,0 0-1,0 0 0,-1 0 1,1 0-1,0 0 0,0 0 0,-1 0 1,1 0-1,0 0 0,-1 0 1,1-2-1,2-3 7,0 0 0,-1 0 0,0-1 0,0 1 0,-1-1 0,0 0 0,0 1 0,0-11 0,-1-87-393,-1 101 390,1 0 0,-1 0-1,1 0 1,-1 0 0,0 0-1,0 0 1,-1 0-1,-2-5 1,4 7-9,-1 0 0,0-1 0,0 1 0,1 0 0,-1 0-1,0 0 1,0-1 0,0 1 0,0 0 0,0 1 0,0-1 0,-1 0 0,1 0-1,0 0 1,0 1 0,-1-1 0,1 0 0,0 1 0,-1-1 0,-1 1 0,1 1-34,1 1 0,0-1 0,0 1 0,0 0 0,0-1 1,0 1-1,0 0 0,0 0 0,0 0 0,1 0 0,-1 0 0,0 3 1,1-4-4,-3 11 26,1 0-1,0 0 1,1 0-1,0 1 1,1-1-1,2 16 1,-1 5 7,-1-25 12,1 1 0,0 0 0,1-1 0,0 1 0,0-1 0,1 0 0,0 0-1,0 0 1,1 0 0,0 0 0,0-1 0,1 1 0,0-1 0,9 9 0,-1-6 12,-8-14 45,-4-15 21,-1 17-93,0-2 25,0-6-45,1-1 0,-1 1-1,-1 0 1,0-1 0,0 1 0,-1-1 0,0 1 0,-1 0-1,0 0 1,-1 0 0,0 1 0,-6-12 0,4 10 12,6 9 27,-1-1-1,0 1 0,0 0 0,0 0 1,0 0-1,0 0 0,-1 0 1,1 0-1,-1 0 0,1 0 0,-1 0 1,0 1-1,0-1 0,1 1 1,-1-1-1,0 1 0,0 0 0,-3-2 1,4 3-17,1 0 1,-1 0 0,1 0 0,-1 1 0,1-1 0,-1 0-1,1 0 1,-1 0 0,1 0 0,-1 1 0,1-1 0,-1 0-1,1 0 1,-1 1 0,1-1 0,-1 0 0,1 1 0,0-1-1,-1 0 1,1 1 0,0-1 0,-1 1 0,1-1 0,0 1-1,-1-1 1,1 1 0,0-1 0,0 0 0,0 1-1,-1 0 1,1-1 0,0 1 0,0-1 0,0 1 0,0-1-1,0 1 1,0-1 0,0 1 0,0-1 0,0 1 0,0-1-1,1 2 1,-1 31-25,0-26-12,-1 4 63,1 1 0,1-1 0,0 1 0,1-1 0,0 1 0,0-1 0,1 0 0,1 0 0,0 0 0,0 0 0,1-1 0,1 0 0,0 0 0,8 11 0,-8-12-3,18 15 14,-23-23 106,-4-25 333,3 21-459,1-1 0,-2 1 0,1 0 0,0 0 0,-1 0 0,1 0 0,-1 1 1,0-1-1,-1-4 0,-12-22 6,-1 1 0,-1 1 0,-20-26 0,5 20-12,25 29-40,1 3 30,4 1-6,1 34-514,1-20 554,1-1-1,0 0 0,1 1 0,1-1 1,9 24-1,-8-24-23,-3-7 6,0-1-1,0 0 1,1-1 0,-1 1 0,1 0 0,0-1 0,1 1-1,4 4 1,-8-9 3,0 0-1,0 0 0,0 1 0,1-1 0,-1 0 0,0 0 1,0 0-1,0 0 0,1 0 0,-1 0 0,0 0 1,0 0-1,0 0 0,1 0 0,-1 0 0,0 0 1,0 0-1,0 0 0,1 0 0,-1 0 0,0 0 1,0 0-1,0 0 0,0 0 0,1 0 0,-1 0 1,0-1-1,0 1 0,0 0 0,0 0 0,1 0 1,-1 0-1,0 0 0,0 0 0,0-1 0,0 1 0,0 0 1,0 0-1,1 0 0,-1 0 0,0-1 0,0 1 1,0 0-1,0 0 0,0 0 0,0 0 0,0-1 1,0 1-1,0 0 0,0 0 0,0 0 0,0-1 1,0 1-1,0 0 0,0 0 0,0 0 0,0-1 1,0 1-1,0 0 0,0-17 76,0 15-69,-1-15 11,-1 0-1,-1 0 1,0 0-1,-2 1 1,-10-29 0,-5-21-49,9 48 22,10 16 6,-1 0 0,1 0 0,0 0 1,-1 0-1,1 0 0,0 0 0,0 0 0,1 0 0,-2-3 0,2 4-64,0 21-288,0-7 347,0 1 1,0-1 0,2 1-1,0-1 1,0 0 0,1 0-1,1 0 1,6 17 0,-4-13 1,4 11 9,-10-27-10,1 0 0,-1-1 0,1 1 0,0 0 0,-1 0 1,1 0-1,0-1 0,-1 1 0,1 0 0,0-1 0,0 1 0,0 0 0,0-1 1,-1 1-1,1-1 0,0 1 0,0-1 0,0 0 0,0 0 0,0 1 0,0-1 0,0 0 1,2 0-1,-2 0 3,-1 0 1,1 0 0,0 0-1,-1-1 1,1 1 0,0 0 0,0-1-1,-1 1 1,1 0 0,-1-1-1,1 1 1,0-1 0,-1 1-1,1-1 1,-1 1 0,1-1 0,-1 0-1,1 1 1,-1-1 0,0 0-1,1 1 1,-1-1 0,0 0-1,1 1 1,-1-1 0,0 0-1,0 1 1,0-3 0,4-25 68,-3 20-60,3-78 142,-3 72 60,-1 19 269,0 12-489,1 0 1,4 24-1,-4-35 7,0 0 0,1-1 1,-1 1-1,1 0 0,1-1 0,-1 0 0,1 1 0,0-1 0,0 0 0,7 8 0,-9-12-3,1 0 0,-1 1 0,1-1-1,0 0 1,0 0 0,-1 0 0,1 0 0,0 0 0,0 0-1,0 0 1,0-1 0,0 1 0,0-1 0,1 1 0,-1-1-1,0 0 1,0 0 0,0 0 0,0 0 0,0 0 0,0 0 0,0-1-1,1 1 1,-1-1 0,0 1 0,0-1 0,0 0 0,0 0-1,-1 0 1,1 0 0,0 0 0,0 0 0,-1-1 0,1 1-1,0-1 1,-1 1 0,1-1 0,-1 1 0,0-1 0,0 0-1,1 0 1,-1 1 0,0-1 0,-1 0 0,2-3 0,3-9-25,-1 1 0,0-1 0,-2 0 1,1 0-1,-2 0 0,0 0 1,0 0-1,-1 0 0,-3-18 0,3 31 43,0 0 0,0 0 0,-1 0 0,1 1 0,0-1 0,-1 0 0,1 0 0,-1 0 0,1 0 1,-1 0-1,1 0 0,-1 1 0,1-1 0,-1 0 0,0 1 0,0-1 0,1 0 0,-1 1 0,0-1 0,0 1 0,0-1 0,1 1 0,-1-1 0,0 1 0,0-1 0,0 1 0,0 0 0,0 0 0,0 0 0,0-1 0,0 1 0,0 0 0,0 0 0,0 0 0,0 1 0,0-1 0,-2 0 0,2 1-22,0 0 0,0 0 1,0 0-1,1 0 0,-1 1 0,0-1 0,0 0 0,1 0 1,-1 1-1,0-1 0,1 0 0,0 0 0,-1 1 1,1-1-1,0 1 0,-1 1 0,-5 27 20,5-6 12,1 38 0,0-25-36,1-36 5,-1 1 0,1 0 0,0 0 0,0-1 0,-1 1 0,1-1 1,0 1-1,0 0 0,1-1 0,-1 0 0,0 1 0,0-1 0,1 0 0,-1 0 0,1 1 0,-1-1 0,1 0 0,-1-1 0,1 1 0,0 0 1,-1 0-1,1-1 0,0 1 0,0-1 0,-1 1 0,1-1 0,0 0 0,0 0 0,0 1 0,0-1 0,-1-1 0,1 1 0,0 0 1,0 0-1,0-1 0,-1 1 0,1-1 0,0 1 0,0-1 0,-1 0 0,1 0 0,-1 0 0,1 0 0,1-1 0,2-4 11,0-1-1,-1 0 1,0 0-1,0 0 1,-1 0-1,0-1 1,0 1-1,-1-1 1,0 0-1,0 0 1,-1 0-1,0 1 1,0-2-1,-1 1 1,0-10-1,0 17 11,0 0-1,-1-1 0,1 1 1,0 0-1,-1 0 0,1 0 1,-1 0-1,1 0 0,-1 0 1,1 0-1,-1 1 0,0-1 1,1 0-1,-1 0 0,0 0 1,0 1-1,0-1 0,1 0 0,-1 1 1,0-1-1,0 0 0,0 1 1,0 0-1,0-1 0,0 1 1,0-1-1,0 1 0,-1 0 1,1 0-1,0 0 0,0 0 1,0-1-1,0 2 0,0-1 1,0 0-1,0 0 0,0 0 1,0 0-1,-2 1 0,1-1-12,-1 0-1,1 1 1,-1-1 0,1 1-1,-1 0 1,1-1-1,0 1 1,-1 0-1,1 1 1,0-1 0,0 0-1,0 0 1,0 1-1,0 0 1,0-1 0,0 1-1,-3 3 1,0 6-40,0 0 0,1 0 1,0 1-1,1-1 1,0 1-1,0 0 0,2 0 1,-2 22-1,4-33 26,-1 0 0,0 1 0,1-1-1,-1 0 1,1 0 0,0 1 0,-1-1 0,1 0 0,0 0-1,0 0 1,0 0 0,-1 0 0,1 0 0,0 0 0,1 0 0,-1 0-1,0 0 1,0-1 0,0 1 0,0 0 0,0-1 0,1 1-1,-1-1 1,0 1 0,1-1 0,-1 0 0,0 0 0,1 1 0,-1-1-1,0 0 1,1 0 0,1 0 0,1 0-23,0 0-1,0 0 1,1 0 0,-1 0-1,0-1 1,1 1-1,-1-1 1,0 0 0,7-3-1,-3 0-29,-1-1 1,0 0-1,0-1 0,0 1 0,-1-1 0,7-8 0,-9 11 105,-2-1-1,1 1 0,0-1 1,-1 0-1,0 1 1,0-1-1,0 0 0,0 0 1,-1-1-1,1 1 1,-1 0-1,0 0 0,1-8 1,-32 12 793,28 0-826,1 1 0,-1 0 0,1 0 0,-1 0 0,1 0 0,-1 0 0,1 0 0,0 0 0,0 0 0,0 1 0,-1-1 0,1 0 0,0 1 0,1-1 0,-1 1 0,0-1 0,0 1 0,-1 2 0,-9 34-61,10-35 62,-2 12-30,1 0 0,1 0 0,0 1 0,1 20 0,1-5-35,-1-29 52,1-1 1,-1 0-1,1 1 0,-1-1 0,1 0 0,-1 0 1,1 0-1,0 1 0,0-1 0,-1 0 1,1 0-1,0 0 0,0 0 0,0 0 1,0 0-1,1-1 0,-1 1 0,0 0 1,0 0-1,0-1 0,0 1 0,1-1 1,-1 1-1,0-1 0,1 0 0,-1 1 1,0-1-1,1 0 0,-1 0 0,1 0 1,0 0-1,2 1 2,-1-1 0,1 0 0,0 0 0,-1 0 0,1 0-1,-1-1 1,1 1 0,-1-1 0,1 0 0,-1 0 0,0 0 0,6-3 0,-5 0 10,1 0 0,-1 0 0,0 0 0,0 0 0,0-1 0,-1 0-1,1 0 1,-1 0 0,0 0 0,-1 0 0,1 0 0,-1-1 0,0 1 0,-1-1 0,1 0 0,0-7 0,2-12 6,-2 1 0,-1-38 0,-1 52-34,1 7 26,-1 0 1,0 0-1,0-1 0,0 1 0,0 0 1,0 0-1,-1 0 0,1 0 1,-1 0-1,0 0 0,0 0 0,0 0 1,-1 0-1,1 0 0,-1 0 1,1 0-1,-1 1 0,0-1 0,0 1 1,0-1-1,0 1 0,-1 0 1,1 0-1,0 0 0,-1 0 0,-2-1 1,0 2-12,4 1-5,0 1 0,0 0 0,0-1 0,0 1 0,0 0 0,1 0 0,-1 0 0,0-1 0,1 1 0,-1 0-1,0 0 1,1 0 0,-1 0 0,1 0 0,0 0 0,-1 0 0,1 0 0,0 0 0,0 0 0,-1 1 0,1-1 0,0 1 0,0 1-13,-4 18 16,2 0 1,0 0 0,1 0 0,3 21 0,-1 2-8,-1-39 12,1 0 0,0 0 0,0 0 0,0-1 0,1 1 1,0 0-1,0-1 0,0 1 0,0-1 0,4 5 0,-5-8 0,0 1 0,-1-1-1,1 1 1,0-1 0,1 1 0,-1-1 0,0 0 0,0 0-1,0 0 1,1 0 0,-1 0 0,1 0 0,-1 0-1,1 0 1,-1 0 0,1 0 0,-1-1 0,1 1 0,0-1-1,-1 1 1,1-1 0,0 0 0,-1 0 0,1 0 0,0 0-1,-1 0 1,1 0 0,0 0 0,0 0 0,-1-1 0,1 1-1,0 0 1,2-2 0,-2 0 15,-1 1 0,0-1 1,1 1-1,-1-1 0,0 1 0,0-1 1,0 0-1,0 1 0,0-1 0,-1 0 0,1 0 1,0 0-1,-1 0 0,0 1 0,1-1 0,-1 0 1,0-3-1,2-39 131,-2 42-135,0-12 3,0 0 0,-1 0 0,-1 1 0,0-1 0,-1 1 0,0 0 0,-9-20 0,9 21-9,3 10 6,-1-1 0,1 1-1,-1 0 1,1 0-1,-1 0 1,0 0 0,0 0-1,0 0 1,0 0-1,0 0 1,-1 0 0,1 1-1,-1-1 1,1 0-1,-1 1 1,-3-3 0,4 3-44,1 8-443,1 3 466,1 0 0,0-1 0,0 1 0,1-1 0,0 1 0,0-1 0,6 11 0,3 4 28,23 34-1,-30-50-7,1 0-1,0 0 0,0-1 0,0 0 0,1 0 1,0 0-1,1-1 0,-1 0 0,1 0 1,0-1-1,14 7 0,-22-12 7,0 0 0,0 0 0,1 0 0,-1 0 0,0 0 0,0 0-1,0 0 1,1 0 0,-1 0 0,0 0 0,0 0 0,0 0 0,0 0 0,1-1 0,-1 1 0,0 0 0,0 0 0,0 0 0,0 0 0,1 0-1,-1 0 1,0 0 0,0-1 0,0 1 0,0 0 0,0 0 0,1 0 0,-1 0 0,0-1 0,0 1 0,0 0 0,0 0 0,0 0-1,0 0 1,0-1 0,0 1 0,0 0 0,0 0 0,0 0 0,0-1 0,0 1 0,0 0 0,1-17 172,-9-20-97,-51-80 71,56 117-277,2 7 6,0 9 7,1-16 108,0 7-8,1-1 1,0 1-1,0-1 0,1 0 1,0 1-1,0-1 0,0 0 1,6 10-1,8 21 66,-12-26-56,0-1 0,0 1 0,8 12 1,-10-19-7,1-1 1,-1 0-1,0 1 0,1-1 1,0 0-1,-1 0 1,1 0-1,0-1 0,1 1 1,-1-1-1,0 1 1,5 1-1,-8-4 1,0 0 0,1 0-1,-1 1 1,1-1 0,-1 0 0,1 0 0,-1 0-1,1 0 1,-1 0 0,0 0 0,1 0-1,-1 0 1,1 0 0,-1 0 0,1 0 0,-1 0-1,1 0 1,-1 0 0,1 0 0,-1-1 0,0 1-1,1 0 1,-1 0 0,1 0 0,-1-1-1,0 1 1,1 0 0,-1-1 0,0 1 0,1 0-1,-1-1 1,0 1 0,1 0 0,-1-1 0,0 1-1,0 0 1,1-1 0,-1 1 0,0-1-1,0 0 1,3-20 126,-2 16-122,6-214 283,-8 211-141,-1 17-262,-1 20-17,1-7 128,2 32 19,1-53-15,-1 1 0,0 0 0,1 0 0,-1 0 0,1 0 0,-1-1 0,1 1 0,0 0 0,0 0 0,0-1 0,0 1 0,0-1 0,0 1 0,0-1 1,0 1-1,1-1 0,-1 0 0,0 1 0,1-1 0,-1 0 0,1 0 0,2 1 0,-2-1 0,-1-1-1,0 0 1,1 1 0,-1-1-1,1 0 1,-1 0 0,0 0-1,1 0 1,-1 0 0,0 0-1,1-1 1,-1 1 0,0 0-1,1-1 1,-1 1 0,0-1-1,0 1 1,1-1 0,-1 0-1,0 1 1,0-1 0,0 0-1,0 0 1,0 0 0,0 0-1,0 0 1,0 0 0,0 0-1,0 0 1,-1 0 0,1 0-1,0-1 1,0-1 0,3-5 22,0 0 0,-1 0 0,4-15 0,-6 19-21,3-10 166,-1-1 0,0 0 1,-1 0-1,-1-29 1,-1 42 954,0 3-1116,-1-1 1,0 1 0,1-1 0,-1 1 0,1 0-1,-1-1 1,1 1 0,-1 0 0,1 0 0,0-1 0,-1 1-1,1 0 1,0 0 0,0 0 0,-1 0 0,1-1-1,0 1 1,0 0 0,0 0 0,0 0 0,0 0 0,0 0-1,0 0 1,0 4 4,-5 23-16,2-19-11,1-1 0,1 1 0,0 1 0,0-1 0,0 0 0,1 0 0,1 0 0,-1 0 0,3 10 0,-2-17 8,1 0 1,-1-1-1,0 0 1,1 1-1,-1-1 0,1 0 1,-1 1-1,1-1 1,0 0-1,-1 0 1,1 0-1,0 0 0,0-1 1,2 2-1,-4-2 8,1 0 0,0 1 0,-1-1 0,1 1 0,0-1 0,-1 0-1,1 0 1,0 0 0,0 1 0,-1-1 0,1 0 0,0 0 0,0 0 0,-1 0 0,1 0 0,0 0-1,0 0 1,-1 0 0,1 0 0,0-1 0,0 1 0,-1 0 0,1 0 0,0-1 0,-1 1 0,1-1-1,0 1 1,-1 0 0,1-1 0,-1 1 0,1-1 0,0 1 0,-1-1 0,1 1 0,-1-1 0,0 0-1,1 1 1,-1-1 0,1-1 0,1-16-2,0-1-1,-1 0 1,-2 1-1,0-1 1,0 0 0,-7-26-1,6 38-18,-1 1 1,1-1-1,-1 0 0,-1 1 0,1-1 0,-9-9 1,11 14-2,-1 0 0,1 0 1,-1 0-1,1 0 1,-1 1-1,0-1 1,0 1-1,1-1 1,-1 1-1,0 0 1,0-1-1,0 1 0,-1 0 1,1 0-1,0 1 1,0-1-1,-1 0 1,1 1-1,0-1 1,-1 1-1,1 0 1,0 0-1,-1 0 1,-4 1-1,6 0-10,-1 0-1,1 0 1,-1 0 0,1 0 0,-1 1-1,1-1 1,0 1 0,0-1 0,0 1-1,0-1 1,0 1 0,0 0-1,0-1 1,0 1 0,1 0 0,-1 0-1,1 0 1,-1-1 0,1 1 0,-1 3-1,-5 43-119,6-46 145,-1-1 8,-3 97-28,4-88 28,0 1-1,1-1 1,0 1 0,1-1-1,0 0 1,1 0 0,4 12-1,-6-19-3,0-1-1,0 0 0,1 0 1,-1 1-1,0-1 1,1 0-1,-1 0 0,1 0 1,0 0-1,-1 0 1,1-1-1,0 1 0,0 0 1,0-1-1,1 0 0,-1 1 1,0-1-1,0 0 1,1 0-1,-1 0 0,1 0 1,-1-1-1,1 1 1,-1-1-1,4 1 0,-5-1 11,-1-1-1,1 1 1,0 0 0,-1 0-1,1 0 1,-1-1-1,1 1 1,-1 0-1,1-1 1,-1 1 0,1 0-1,-1-1 1,1 1-1,-1-1 1,0 1-1,1-1 1,-1 1 0,0-1-1,1 1 1,-1-1-1,0 1 1,0-1-1,1 0 1,-1 1-1,0-1 1,0 1 0,0-1-1,0 1 1,0-1-1,0-1 1,1-22 90,-1 19-71,0-11 20,1-4-34,0 0 0,-2 0-1,-1 1 1,0-1 0,-1 0 0,-1 1 0,-1-1 0,-10-23-1,11 32-17,3 8 7,0 0 1,0 0 0,0 0 0,0 1 0,-1-1-1,0 0 1,1 1 0,-1 0 0,0-1 0,0 1-1,0 0 1,-5-4 0,6 5-81,1 13-444,2 7 509,-1 0 0,2 0-1,1-1 1,0 0 0,1 1 0,8 17-1,52 104 406,-64-139-388,29 51 48,-28-50-50,0 1 0,-1-1 0,1 0 0,0 1 0,0-1 0,0 0 0,0 0 0,1 0 0,-1 0 0,0-1 1,1 1-1,-1-1 0,1 1 0,0-1 0,-1 0 0,1 0 0,5 1 0,-8-2 4,1-1 1,0 1-1,-1 0 1,1-1-1,0 1 0,-1 0 1,1-1-1,-1 1 1,1-1-1,-1 1 0,1-1 1,-1 0-1,1 1 1,-1-1-1,1 1 0,-1-1 1,0 0-1,1 1 1,-1-1-1,0 0 0,0 1 1,1-1-1,-1 0 1,0 0-1,0 1 0,0-1 1,0 0-1,0 1 1,0-1-1,0-1 0,0 1 15,2-15 15,-1-1 1,0 0 0,-1 1 0,0-1 0,-2 1-1,0-1 1,-1 1 0,0-1 0,-1 1-1,-1 0 1,-1 1 0,-7-16 0,0 3-90,10 21 49,0 0 0,0 0 1,0 1-1,-1-1 0,0 1 1,0 0-1,-1 0 0,0 0 1,0 0-1,-9-7 0,13 13-104,1 7-340,1 4 422,0 0 0,0 0 0,1-1 0,1 1 0,0 0 0,5 10 0,30 65 253,-23-56-136,68 116 208,-81-143-299,0 0 1,0-1-1,0 1 1,1-1-1,-1 0 0,1 0 1,-1 0-1,1 0 1,-1 0-1,1 0 0,0 0 1,0-1-1,0 0 1,0 1-1,0-1 0,0 0 1,1-1-1,-1 1 1,6 0-1,-8-1 9,-1-1 0,1 1 0,0-1 1,-1 1-1,1-1 0,-1 0 0,1 1 0,-1-1 0,0 1 0,1-1 0,-1 0 1,1 1-1,-1-1 0,0 0 0,0 0 0,0 1 0,1-1 0,-1 0 1,0 0-1,0 1 0,0-2 0,3-24 103,-3 23-98,2-126 225,-3 75-234,1 42-16,0 0 0,-1 0 0,-4-17 0,4 26 15,1 0-1,-1 0 1,0 1-1,0-1 1,0 0-1,0 0 1,-1 1-1,1-1 1,-1 1-1,1-1 1,-1 1-1,0 0 1,0 0-1,0-1 1,0 1-1,0 1 1,-1-1-1,1 0 1,-5-2-1,7 4-2,0 0-1,0 0 0,-1-1 1,1 1-1,0 0 0,-1 0 1,1 0-1,0 0 0,0 0 0,-1 0 1,1 0-1,0 0 0,-1 0 1,1 0-1,0 0 0,-1 0 1,1 0-1,0 0 0,-1 0 1,1 0-1,0 0 0,0 0 1,-1 1-1,1-1 0,0 0 0,0 0 1,-1 0-1,1 0 0,0 1 1,0-1-1,-1 0 0,1 0 1,0 1-1,0-1 0,0 0 1,-1 0-1,1 1 0,0-1 1,0 0-1,0 0 0,0 1 0,0-1 1,0 0-1,0 1 0,0-1 1,-1 0-1,1 0 0,0 1 1,0-1-9,-2 17-22,1-1 0,0 1 0,1 0 0,1-1 0,3 23 0,-1-23 63,1 0-1,0 0 0,1-1 0,0 1 0,2-1 0,-1 0 1,2-1-1,0 1 0,1-1 0,19 23 0,-27-36-34,-1 0-1,1 0 1,0 0 0,0 0-1,0 0 1,0-1-1,0 1 1,0 0-1,0 0 1,0-1 0,0 1-1,0 0 1,0-1-1,1 1 1,-1-1-1,0 0 1,0 1-1,1-1 1,-1 0 0,0 0-1,0 1 1,1-1-1,-1 0 1,0 0-1,3-1 1,-3 0 8,0 0 1,1 0-1,-1 0 0,0 0 1,1 0-1,-1 0 0,0-1 1,0 1-1,0 0 1,0-1-1,0 1 0,0 0 1,0-1-1,-1 0 0,1 1 1,0-3-1,2-5 21,0-1 1,-1 0-1,-1 0 0,2-20 1,-2-1-72,0 13 8,0 0-1,-3-18 0,2 32 48,0 1 0,-1-1 0,0 0 0,1 1 0,-1-1 0,-1 1 0,1 0 0,0-1 0,-1 1 0,0 0 0,0 0 0,0 0 0,0 0 0,0 0 0,-5-5 0,7 8-5,-1-1 0,1 1 0,0-1 0,0 1 0,-1 0 0,1-1 0,0 1 0,-1-1 0,1 1 0,-1 0 0,1-1 0,-1 1 0,1 0 0,0 0 0,-1-1 0,1 1 0,-1 0 0,1 0 0,-1 0 0,1 0 0,-1-1 0,1 1 0,-1 0 0,1 0 0,-1 0 0,0 0 0,1 0 0,-1 0 0,1 0 0,-1 1 0,1-1 0,-1 0 0,1 0 0,-1 0 0,1 0 0,-1 1 0,1-1 0,0 0-1,-1 0 1,1 1 0,-1-1 0,1 0 0,-1 1 0,1-1 0,0 1 0,-1-1 0,1 0 0,0 1 0,0-1 0,-1 1 0,1-1 0,0 1 0,0-1 0,-1 1 0,1-1 0,0 1 0,0-1 0,0 1 0,0 0 0,-1 39-274,2-28 345,-1 0-60,1 1 0,0 0 0,1-1 0,1 1 0,-1-1 0,9 21 0,-10-29-22,1 0 1,-1-1 0,1 1 0,0-1 0,0 0 0,0 1 0,0-1-1,1 0 1,-1 0 0,1 0 0,-1-1 0,1 1 0,0-1 0,0 1 0,1-1-1,-1 0 1,0 0 0,1-1 0,-1 1 0,1-1 0,-1 1 0,1-1 0,0 0-1,0 0 1,-1-1 0,6 1 0,-8-1 1,0-1 1,1 1-1,-1 0 0,0-1 1,1 1-1,-1-1 1,0 0-1,0 1 0,1-1 1,-1 0-1,0 0 0,0 0 1,0 0-1,0 1 1,0-2-1,0 1 0,0 0 1,-1 0-1,1 0 0,0 0 1,0 0-1,-1-1 1,1 1-1,-1 0 0,1-1 1,-1 1-1,0 0 0,0-1 1,1 1-1,-1-2 1,3-47 10,-3 46-17,0-82 645,0 86 36,0 2-706,1 12 20,0 0-1,1 0 1,0 0 0,1-1 0,0 1 0,2-1 0,-1 0 0,1 0 0,1 0-1,10 16 1,-11-20 21,29 49 55,-31-53-59,1 0 0,0 0 1,0 0-1,0 0 0,1-1 1,-1 0-1,1 0 0,8 5 0,-13-9 0,1 1-1,0-1 0,-1 1 0,1-1 1,0 0-1,-1 0 0,1 1 0,-1-1 1,1 0-1,0 0 0,0 0 1,-1 1-1,1-1 0,0 0 0,-1 0 1,1 0-1,0 0 0,-1 0 0,1-1 1,0 1-1,0 0 0,-1 0 0,1 0 1,0-1-1,-1 1 0,1 0 0,-1-1 1,1 1-1,0 0 0,-1-1 1,1 1-1,-1-1 0,1 1 0,-1-1 1,1 1-1,-1-1 0,1 1 0,-1-1 1,0 1-1,1-1 0,-1 0 0,0 1 1,1-1-1,-1 0 0,0 1 1,0-1-1,0 0 0,0 1 0,0-2 1,3-40 113,-3 35-99,1-29 50,0 15-5,-1 0-1,-3-23 1,3 43-46,0 1 0,0-1 0,0 0 0,0 0 0,0 0 0,0 0 0,-1 0 0,1 0 0,0 0 0,0 0 0,-1 1 0,1-1 0,-1 0 0,1 0 0,-1 0 0,1 1 0,-1-1 0,1 0 0,-1 0 0,0 1 0,1-1 0,-1 0 0,0 1 0,0-1 0,0 1-12,0 1 1,1-1-1,-1 1 1,1 0 0,-1-1-1,1 1 1,-1-1-1,1 1 1,-1 0-1,1-1 1,0 1-1,-1 0 1,1 0 0,0-1-1,0 1 1,0 0-1,-1 0 1,1-1-1,0 1 1,0 0-1,0 0 1,0 0-1,0-1 1,0 1 0,1 0-1,-1 1 1,0 13-28,0 0-1,2 0 1,0 0 0,4 17 0,-4-26 21,0 0 0,0 0-1,0 0 1,1 0 0,0-1-1,0 1 1,0-1 0,1 0 0,0 0-1,0 0 1,0 0 0,9 6-1,-13-10-1,1 0 0,0 0-1,0-1 1,-1 1 0,1-1-1,0 1 1,0-1-1,0 1 1,0-1 0,0 1-1,0-1 1,0 0 0,0 1-1,-1-1 1,1 0 0,0 0-1,0 0 1,1 0-1,-1 0 1,0 0 0,0 0-1,0 0 1,0 0 0,0 0-1,-1-1 1,1 1 0,0 0-1,2-1 1,-1-1 6,-1 1 0,1-1 1,-1 0-1,1 1 0,-1-1 0,0 0 1,0 0-1,0 0 0,0 0 0,0 0 1,0 0-1,1-3 0,1-6 87,-1 0 0,0 0 1,-1 0-1,0-12 0,-7 60 869,6-23-1043,0-7 47,0-1 1,0 1-1,0-1 1,1 1-1,0-1 1,2 11-1,-3-16-35,0-1 0,0 0 1,0 0-1,0 1 0,0-1 0,0 0 1,0 0-1,0 0 0,0 1 0,0-1 0,0 0 1,0 0-1,0 0 0,0 1 0,0-1 0,0 0 1,0 0-1,-1 0 0,1 1 0,0-1 1,0 0-1,0 0 0,0 0 0,-1 0 0,1 0 1,0 0-1,0 1 0,0-1 0,-1 0 0,1 0 1,0 0-1,0 0 0,0 0 0,-1 0 1,1 0-1,0 0 0,0 0 0,0 0 0,-1 0 1,1 0-1,0 0 0,0 0 0,-1 0 0,1 0 1,-14 0-517,11 0-142,-26 0-3752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5:54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34 1032,'-18'-4'10679,"18"336"-7868,0-337-2807,0-72-89,-11-87 0,10 120-170,1 38 231,1 1 0,-1-1 0,0 1-1,-1-1 1,1 1 0,-1-1-1,0 1 1,0 0 0,-1-1 0,0 1-1,-2-7 1,3 102-517,0-43 560,0-3 67,2 0 0,13 84 0,-5-103-62,-4-22 71,-2-18 39,-3 4-118,0-23-24,0 0 0,-3 0-1,-11-62 1,6 64-104,2 3-34,-16-42 0,21 66 130,1 5-24,0 2-449,2 45 659,3 0 1,2 0 0,2 0-1,1-1 1,22 55 0,-3-4 146,-18-56-164,-10-33-139,0-1 1,1 1-1,0-1 1,1 0-1,3 10 1,8 25 45,-13-35 7,1 0 1,0 0-1,0 0 1,1-1-1,3 8 1,-6-15-101,0 1-1,0 0 1,0 0-1,0 0 1,0 0-1,1 0 1,-1 0-1,0-1 1,0 1-1,0 0 1,0 0-1,0 0 1,0 0-1,0 0 1,0 0-1,0 0 1,0 0-1,1 0 1,-1-1-1,0 1 1,0 0-1,0 0 1,0 0-1,0 0 1,0 0-1,1 0 1,-1 0-1,0 0 1,0 0-1,0 0 1,0 0-1,0 0 1,0 0-1,1 0 1,-1 0-1,0 0 1,0 0-1,0 0 1,0 0-1,0 0 1,0 0-1,1 0 1,-1 1-1,0-1 1,0 0-1,0 0 1,0 0 0,0-13-3453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01.1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371 193 336,'7'0'11349,"-10"0"-9704,-9 1-1592,1 0 0,-1 1 1,0 0-1,1 1 0,0 0 0,-1 1 0,1 0 0,-12 7 1,-83 51 38,67-37 24,12-7 221,-32 28 0,32-24-277,26-21-156,20-3-629,1-4 715,0-2-1,0-1 1,-1-1 0,35-22-1,-38 22-8,227-155-911,-242 164 1139,-12 2-189,0 0-1,0 1 1,1 0 0,-1 0-1,1 1 1,-1 1 0,1 0-1,-12 6 1,-77 49-27,73-42 136,-95 72 586,129-88-888,0-1-1,1 0 1,-1 0-1,14-3 1,-5-3 114,0 0 1,-1-2-1,0 0 1,23-14-1,59-50-592,-69 51 439,-10 7 113,-10 8 90,0 0 0,0 0 0,-1-1 0,0 0 0,0 0 0,-1-1 0,0 0 0,0-1 1,8-13-1,-15 22 36,0 0 1,0-1-1,1 1 1,-1-1-1,0 1 1,0-1 0,0 1-1,0-1 1,0 1-1,0-1 1,0 1-1,0-1 1,0 1-1,0-1 1,0 1-1,0-1 1,0 1 0,0 0-1,0-1 1,-1 1-1,1-1 1,0 1-1,0-1 1,0 1-1,-1-1 1,1 1-1,0 0 1,-1-1 0,1 1-1,-17-7 333,-30 6-291,35 2-32,-4 0-38,-1 1 0,1 0 1,-1 1-1,1 1 0,0 1 1,1 0-1,-1 1 0,1 1 1,0 0-1,1 1 0,-19 13 1,-74 51 720,107-72-729,-1 0 1,1 0-1,-1 1 1,1-1-1,-1 0 1,0 0 0,1 1-1,-1-1 1,1 1-1,0-1 1,-1 0-1,1 1 1,-1-1-1,1 1 1,0-1-1,-1 1 1,1-1 0,0 1-1,-1 0 1,1-1-1,0 1 1,0-1-1,0 1 1,-1-1-1,1 1 1,0 0-1,0-1 1,0 1 0,0 0-1,0-1 1,0 1-1,0-1 1,0 1-1,1 0 1,-1-1-1,0 1 1,0-1-1,0 1 1,1 0 0,-1-1-1,1 2 1,0-2-13,0 1 0,1 0 0,-1 0 0,0-1 0,0 1 0,1-1 0,-1 1 0,1-1 0,-1 0 0,0 0 0,1 1 0,-1-1 0,1 0 0,-1 0 0,0 0 0,2-1 0,11-1 18,-1-1 1,0-1 0,0 0 0,0-1 0,0 0-1,-1-1 1,14-9 0,79-57-114,-102 70 108,13-9-1,-7 6-15,0-2 1,-1 1 0,14-15-1,-20 19 44,-1 0 0,1 0 0,-1 1 0,1-1 0,-1-1 0,0 1 0,0 0 0,0 0 0,0 0 0,0 0 0,-1-1 0,1 1 0,-1 0 0,1-1 0,-1 1 0,0-1 0,0 1 0,0 0-1,0-1 1,0 1 0,-1-1 0,0-3 0,0 6-12,1-1 0,-1 0 0,0 0 0,1 0 0,-1 1 0,0-1 0,0 0 0,0 1 0,0-1 0,0 0 0,0 1 0,0 0 0,0-1 0,0 1 0,0-1 0,0 1 0,0 0 0,0 0-1,0 0 1,0 0 0,0-1 0,0 1 0,-1 1 0,-37-1 190,22 1-160,9 0-47,0 0 0,0 0 1,0 1-1,0 0 0,0 1 0,0 0 1,0 0-1,1 0 0,-1 1 0,1 1 0,0-1 1,0 1-1,-7 7 0,-6 5-45,1 1 1,-32 40-1,47-53 23,1 0 0,-1 0 0,1 1 0,0 0 0,0-1 0,1 1 0,-1 0 0,2 0 0,-1 0 0,0 0 0,1 1 0,0-1 0,1 0 0,-1 8 0,2-13 15,0 0 1,-1 0 0,1 1-1,0-1 1,-1-1-1,1 1 1,0 0 0,0 0-1,0 0 1,0 0-1,0 0 1,0-1 0,0 1-1,0-1 1,0 1 0,0-1-1,1 1 1,-1-1-1,0 1 1,0-1 0,0 0-1,1 0 1,-1 1-1,0-1 1,0 0 0,1 0-1,-1 0 1,0-1 0,2 1-1,44-3-57,-33-1 36,0 0 0,0-1-1,-1 0 1,24-14 0,52-37-228,-81 50 224,5-2-11,17-11-103,0-1 0,-2-2-1,0-1 1,32-35 0,-59 58 164,-1 0 0,1 0 0,-1-1 0,1 1 0,-1 0-1,1-1 1,-1 1 0,0 0 0,1-1 0,-1 1 0,0-1 0,1 1 0,-1 0 0,0-1 0,0 1 0,0-1-1,1 1 1,-1-1 0,0 1 0,0-1 0,0 1 0,0-1 0,0 0 0,0 1 0,0-1 0,0 1 0,0-1 0,0 1-1,0-1 1,0 1 0,0-1 0,0 1 0,0-1 0,-1 1 0,1-1 0,0 1 0,0-1 0,-1 1 0,1 0-1,0-1 1,-1 1 0,1-1 0,0 1 0,-1 0 0,1-1 0,0 1 0,-1 0 0,1-1 0,-1 1 0,1 0-1,-1 0 1,1-1 0,-1 1 0,1 0 0,-1 0 0,1 0 0,-1 0 0,1 0 0,-1 0 0,1-1 0,-1 1-1,1 0 1,-1 1 0,1-1 0,-1 0 0,0 0 0,-44 3 709,40-3-693,-6 2-23,-1 1 1,1 0-1,1 0 0,-1 1 0,1 0 1,-15 8-1,-58 41 20,60-37-20,-11 7 31,-49 43 0,68-52-25,1 1 0,0 0 0,1 1-1,1 0 1,-13 22 0,23-34-33,0 0 1,0 0-1,0 0 0,1 1 0,0-1 0,-2 6 0,3-9 15,0 0 0,0-1-1,0 1 1,0 0-1,0 0 1,0 0 0,0-1-1,0 1 1,0 0-1,0 0 1,0 0-1,0-1 1,1 1 0,-1 0-1,0 0 1,1-1-1,-1 1 1,0 0 0,1-1-1,-1 1 1,1 0-1,-1-1 1,1 1-1,0-1 1,-1 1 0,1-1-1,-1 1 1,1-1-1,0 1 1,-1-1 0,1 0-1,0 1 1,0-1-1,-1 0 1,1 0-1,0 1 1,0-1 0,-1 0-1,1 0 1,0 0-1,0 0 1,0 0-1,-1 0 1,2 0 0,12-1-29,0 0 1,0-1-1,0-1 1,0 0-1,-1-1 1,0 0-1,1-1 1,19-11-1,10-7-181,45-35-1,-54 35-9,-13 9 120,9-5-9,-1-2-1,-1 0 1,36-37-1,-61 56 147,0-1 0,-1 0 0,0 0-1,0 0 1,0 0 0,0-1 0,0 1-1,-1-1 1,1 1 0,-1-1-1,0 1 1,0-1 0,0 0 0,0 1-1,-1-1 1,0 0 0,0-6 0,0 9-7,0 1 0,0-1 1,0 1-1,0-1 0,-1 1 1,1-1-1,0 1 0,0 0 1,-1-1-1,1 1 0,0-1 1,-1 1-1,1-1 0,0 1 1,-1 0-1,1-1 0,-1 1 1,1 0-1,-1 0 0,1-1 1,-1 1-1,1 0 0,-1 0 1,1-1-1,-1 1 0,1 0 1,-1 0-1,1 0 0,-1 0 1,1 0-1,-1 0 0,0 0 1,-25 0 227,15 0-202,0 1-34,0 1 1,-1 0-1,1 0 1,0 1-1,0 0 1,0 1-1,0 1 1,1-1-1,-10 7 1,-94 63 141,82-51-81,2-4-39,-6 5 164,-38 33 1,66-50-182,0 0-1,1 0 1,0 1-1,0 0 0,1 0 1,0 1-1,0 0 1,1 0-1,0 0 1,-5 13-1,10-21-28,-1 0 0,1 0 1,-1 0-1,1 0 0,0 0 0,-1 1 0,1-1 1,0 0-1,0 0 0,-1 0 0,1 1 0,0-1 1,0 0-1,1 0 0,-1 0 0,0 1 0,0-1 0,0 0 1,1 0-1,-1 0 0,1 0 0,-1 1 0,1-1 1,-1 0-1,1 0 0,0 0 0,-1 0 0,1 0 1,0-1-1,0 1 0,0 0 0,0 0 0,0 0 1,0-1-1,0 1 0,0 0 0,0-1 0,0 1 1,0-1-1,0 1 0,0-1 0,0 0 0,1 1 1,-1-1-1,2 0 0,7 1-12,-1-1 1,1-1-1,-1 1 1,18-5-1,-25 5 22,18-4-54,0-2 0,0 0-1,-1-1 1,35-18 0,74-50-701,-92 52 433,13-8-274,85-70 0,-132 100 635,0-1 1,0 1-1,0-1 1,0 0-1,0 0 1,-1 0-1,1 0 1,-1 0 0,1 0-1,-1 0 1,0-1-1,0 1 1,0 0-1,0-1 1,0 1-1,0-1 1,-1 1-1,1-3 1,-1 4 7,-1 1 0,1-1 1,-1 1-1,1-1 0,-1 1 0,1-1 1,-1 1-1,1 0 0,-1-1 0,1 1 0,-1 0 1,0-1-1,1 1 0,-1 0 0,1 0 1,-1 0-1,0-1 0,1 1 0,-1 0 1,0 0-1,1 0 0,-1 0 0,0 0 0,-1 1 1,-24-1 179,19 0-110,-5 1-73,0 0 0,0 1 0,0 0 0,0 1 0,1 1 0,-1 0 1,1 0-1,-17 10 0,-84 55 128,102-63-159,-28 19 102,1 1 1,1 2-1,2 2 1,-34 36 0,54-35-194,14-31 68,-1 1 0,1 0 0,0 0 0,-1-1 0,1 1 0,0 0 0,0 0 1,0-1-1,-1 1 0,1 0 0,0 0 0,0-1 0,0 1 0,0 0 0,1 0 0,-1 0 0,0-1 1,0 1-1,0 0 0,1 0 0,-1-1 0,0 1 0,0 0 0,1-1 0,-1 1 0,1 0 0,-1-1 1,1 1-1,-1 0 0,1-1 0,-1 1 0,1-1 0,0 1 0,-1-1 0,1 1 0,0-1 0,-1 0 1,2 1-1,11 0-14,1 0 0,-1-1 1,0 0-1,1-1 1,-1-1-1,0 0 1,0-1-1,0 0 0,0-1 1,15-6-1,16-11-173,62-36 0,-66 34-79,29-17-223,106-80 0,-173 118 555,0 1-7,-1 1 0,0-1 0,0 0 0,0 0 0,0 0 0,0 0 0,0 0 0,0 1 0,-1-2 0,1 1 0,0 0 0,0 0 0,-1 0 0,1 0 0,-1 0 0,1 0 0,-1-1 0,1 1 0,-1 0 0,0-1 0,0 1 0,0 0 0,1-2 0,-2 2 4,0 0 0,0 1 0,0-1 0,0 0-1,0 1 1,-1-1 0,1 1 0,0 0 0,0-1-1,0 1 1,0 0 0,0 0 0,-1 0 0,1 0 0,0 0-1,0 0 1,0 0 0,-3 0 0,-27 2 130,31-2-168,-13 1 36,1 2-1,0 0 1,0 0-1,0 1 0,0 0 1,1 1-1,-22 13 1,-75 55 80,78-51-103,6-6 13,1 1 0,1 1 0,0 1 0,2 1-1,-27 33 1,44-50-61,1 1-1,0-1 1,1 1-1,-1-1 0,1 1 1,-1 0-1,1-1 1,0 1-1,1 0 0,-1 0 1,1 0-1,-1 0 1,1 0-1,0 0 1,1-1-1,0 5 0,-1-7 12,0 0-1,1 0 1,-1-1-1,1 1 1,0 0-1,-1-1 1,1 1-1,-1-1 1,1 1-1,0-1 1,0 1-1,-1-1 1,1 1-1,0-1 1,0 0-1,-1 1 1,1-1-1,0 0 1,0 0 0,0 0-1,0 1 1,-1-1-1,1 0 1,1 0-1,28-1-120,-18 1 53,6-1 19,0-1 0,-1 0 1,1-1-1,-1-1 1,0-1-1,0 0 0,29-14 1,108-68-788,-114 63 489,130-89-211,-169 113 595,0-1 0,-1 1 1,1-1-1,0 1 0,-1 0 0,1-1 0,-1 1 1,1-1-1,0 0 0,-1 1 0,1-1 0,-1 1 1,0-1-1,1 0 0,-1 1 0,1-1 0,-1 0 1,0 0-1,1 1 0,-1-1 0,0 0 0,0 0 0,0 1 1,0-1-1,0 0 0,0-1 0,0 2 24,-1-1-1,0 0 1,1 1-1,-1-1 1,0 1 0,0-1-1,1 1 1,-1-1-1,0 1 1,0 0-1,0-1 1,1 1 0,-1 0-1,0 0 1,0-1-1,0 1 1,0 0-1,-1 0 1,-44 2 364,28 3-427,0 2 0,0 0 1,1 1-1,0 0 0,0 2 1,1 0-1,-21 16 0,5-4 29,10-8 26,0 1 0,1 1 0,1 1 0,1 1 0,0 0 0,-29 39 0,47-56-55,0 1 0,0-1 0,0 1 0,0-1 0,1 1 0,-1 0 0,0-1 0,1 1 0,-1 0 0,1 0 0,0-1 0,0 4 0,0-5 5,0 1-1,0-1 0,0 1 1,0 0-1,0-1 0,1 1 1,-1-1-1,0 1 0,0-1 1,1 1-1,-1-1 0,1 1 1,-1-1-1,0 1 0,1-1 1,-1 1-1,1-1 0,-1 1 1,1-1-1,-1 0 0,1 1 1,-1-1-1,2 0 0,2 2-32,1-1-1,0 0 0,0-1 1,-1 1-1,1-1 0,10 0 1,-5-1 37,-1 1-19,1-1 0,0 0 0,-1-1 0,1-1 1,-1 1-1,0-1 0,15-7 0,62-38-499,-67 37 357,189-131-2067,-204 138 2197,36-28-195,-38 30 244,0 1 0,0-1-1,0-1 1,0 1 0,-1 0-1,1 0 1,-1-1 0,1 1-1,-1-1 1,0 1 0,0-1-1,0 1 1,0-1 0,0 0-1,0-3 1,-2 6 27,1-1-1,-1 0 1,1 1-1,-1-1 1,1 0 0,-1 1-1,1-1 1,-1 0-1,0 1 1,0-1-1,1 1 1,-1-1 0,0 1-1,0 0 1,1-1-1,-1 1 1,0 0-1,0-1 1,0 1-1,0 0 1,1 0 0,-1 0-1,0 0 1,0 0-1,0 0 1,0 0-1,-1 0 1,-37 1 215,28-1-70,-3 1-55,0 0 0,0 1 0,1 1 0,-1 0 0,1 1 0,-1 1 0,1 0 0,1 0 0,-1 1 0,-19 13 0,12-6 11,1 1 1,1 1-1,0 1 1,1 0 0,-23 28-1,37-39-153,-1-1-1,1 1 1,1 0-1,-1 0 0,0 1 1,1-1-1,0 0 1,-2 12-1,4-15 3,-1-1-1,1 0 1,0 1-1,0-1 1,0 1-1,0-1 1,0 0-1,0 1 1,0-1-1,0 1 1,1-1-1,-1 0 1,1 1-1,-1-1 1,1 0-1,-1 1 1,1-1-1,0 0 1,0 0-1,-1 1 1,1-1-1,0 0 1,0 0-1,0 0 1,0 0-1,0 0 1,1 0-1,-1-1 1,0 1-1,0 0 1,0-1 0,1 1-1,-1 0 1,0-1-1,1 0 1,-1 1-1,1-1 1,-1 0-1,0 0 1,1 1-1,1-1 1,9 0-12,-1 0 0,0 0 1,1-1-1,-1 0 0,0-1 1,0-1-1,0 1 1,0-2-1,0 0 0,0 0 1,9-6-1,14-9-374,60-45 0,-34 22-298,-47 33 574,1 1 69,-1 0 0,-1-1 0,1-1 0,-1 0 0,-1 0 0,20-25 0,-31 35 76,1-1 1,-1 1 0,0 0-1,0 0 1,0 0 0,0 0-1,0-1 1,0 1 0,0 0-1,0 0 1,1 0 0,-1-1-1,0 1 1,0 0 0,0 0-1,0-1 1,0 1 0,0 0-1,0 0 1,0 0 0,-1-1-1,1 1 1,0 0 0,0 0-1,0 0 1,0-1 0,0 1-1,0 0 1,0 0 0,0 0-1,0-1 1,-1 1 0,1 0-1,0 0 1,0 0 0,0 0-1,0 0 1,-1-1 0,1 1-1,0 0 1,0 0 0,0 0-1,-1 0 1,-13-3 362,-20 3-366,32 1 44,-12 0 22,0 2 0,1-1 0,0 2-1,0 0 1,0 1 0,-22 11 0,7-2 379,-49 36 0,77-50-456,-54 43 697,49-39-664,0 1-1,0 0 0,1 0 1,-1 0-1,1 1 0,0-1 1,-4 10-1,7-14-65,1 1 0,-1-1-1,0 0 1,1 0 0,-1 0 0,1 0 0,0 1-1,-1-1 1,1 0 0,0 0 0,0 1 0,0-1 0,0 0-1,0 1 1,0-1 0,0 0 0,0 0 0,1 1-1,-1-1 1,0 0 0,1 0 0,-1 1 0,1-1-1,-1 0 1,2 2 0,0-2 6,-1 0 0,1 0 0,-1 0 0,1-1 0,-1 1 0,1 0-1,0-1 1,0 1 0,-1-1 0,1 1 0,0-1 0,0 0 0,-1 0 0,1 0 0,0 0 0,1 0 0,8-1-22,0-1 0,0 0 1,-1-1-1,18-6 1,12-10-416,0-2 0,-2-1 0,-1-2 0,43-37 0,-65 49 422,-1 0 1,17-20 0,-31 32 54,0 0 1,1-1 0,-1 1 0,0 0-1,0 0 1,0 0 0,0 0 0,0 0-1,0 0 1,0-1 0,0 1 0,0 0-1,0 0 1,0 0 0,0 0 0,0-1-1,0 1 1,0 0 0,0 0-1,0 0 1,0 0 0,0 0 0,0-1-1,0 1 1,0 0 0,0 0 0,0 0-1,0 0 1,0 0 0,0 0 0,0-1-1,-1 1 1,1 0 0,0 0 0,0 0-1,0 0 1,0 0 0,0 0 0,0 0-1,0 0 1,-1-1 0,1 1 0,0 0-1,0 0 1,0 0 0,0 0 0,0 0-1,-1 0 1,1 0 0,0 0-1,0 0 1,0 0 0,0 0 0,0 0-1,-1 0 1,1 0 0,0 0 0,0 0-1,0 0 1,0 0 0,0 0 0,-1 0-1,1 1 1,-14-1 11,13 0 29,-8 2-39,0 0-1,0 1 0,0 0 0,0 1 1,0 0-1,1 0 0,0 0 0,0 1 1,0 1-1,0-1 0,-7 8 1,-10 10 212,-40 45 0,52-53-88,1 1 1,0 0-1,-11 21 0,19-30-158,1 1 0,-1 1 0,1-1 0,0 0 0,1 1 0,0 0-1,1-1 1,0 1 0,-1 11 0,3-19 0,-1 0-1,0 0 1,0-1-1,0 1 1,0 0 0,1-1-1,-1 1 1,0-1-1,1 1 1,-1 0 0,0-1-1,1 1 1,-1-1-1,1 1 1,-1-1 0,1 1-1,-1-1 1,1 1-1,-1-1 1,1 1 0,0-1-1,-1 0 1,1 1-1,-1-1 1,1 0 0,0 0-1,-1 1 1,1-1-1,0 0 1,1 0 0,23 2-64,-23-2 66,8-1-2,0 0 1,0 0-1,0-1 1,-1-1-1,1 0 0,-1 0 1,0-1-1,0 0 1,0 0-1,0-1 0,-1 0 1,8-7-1,16-12-265,45-47-1,-53 47 27,-10 12 178,0-1 0,-2-1 1,1 0-1,-2-1 1,0-1-1,15-27 0,-26 43 104,0 0-1,0 0 0,0-1 0,0 1 1,0 0-1,1 0 0,-1-1 0,0 1 1,0 0-1,0 0 0,0-1 1,0 1-1,0 0 0,0 0 0,0-1 1,0 1-1,0 0 0,-1-1 0,1 1 1,0 0-1,0 0 0,0-1 1,0 1-1,0 0 0,0 0 0,-1 0 1,1-1-1,0 1 0,0 0 0,0 0 1,0 0-1,-1-1 0,1 1 1,0 0-1,0 0 0,-1 0 0,1 0 1,0 0-1,0-1 0,-1 1 0,1 0 1,0 0-1,-19-1 378,-16 7-371,25-1-32,-1-1 0,1 2 0,1-1 0,-1 1-1,1 1 1,0 0 0,0 0 0,1 0 0,-8 10 0,-5 7 131,-34 50 0,51-69-150,0 1 0,0 0-1,1 1 1,0-1 0,0 0-1,1 1 1,0 0 0,0-1-1,0 1 1,1 0 0,0 0-1,0 0 1,1 9 0,0-16-1,1 1 1,-1-1 0,1 1-1,-1-1 1,1 1 0,-1-1-1,1 1 1,0-1 0,-1 0-1,1 1 1,-1-1 0,1 0-1,0 1 1,-1-1 0,1 0-1,0 0 1,-1 0 0,1 0-1,0 1 1,0-1 0,-1 0-1,1 0 1,0 0 0,-1-1-1,1 1 1,1 0-1,24-2-63,-14-2 11,0-1-1,0 0 1,-1 0-1,1-2 1,-1 1-1,-1-1 0,1-1 1,17-16-1,5-2-193,-10 9 80,31-29 1,-47 34 704,-8 12-484,1 0 0,-1 0 0,1 0 0,-1 0 0,1 0-1,-1 0 1,0 0 0,1 0 0,-1 0 0,1 0 0,-1 0 0,1 0-1,-1 0 1,1 1 0,-1-1 0,1 0 0,-1 0 0,1 1 0,-1-1-1,1 0 1,-1 1 0,1-1 0,-1 0 0,1 1 0,-1 0 0,-14 10 27,0 1 1,1 0 0,0 1 0,-21 27 0,27-30-53,1 1 1,0 0-1,0 0 1,1 0 0,0 1-1,1 0 1,1 0-1,-5 15 1,9-27-38,0 1 0,0 0 0,0-1 0,-1 1 0,1 0 0,0-1 0,0 1 0,0 0 0,0-1 0,0 1 0,0 0 0,0 0 0,1-1 0,-1 1 0,0 0 0,0-1 0,0 1 0,1-1 0,-1 1-1,0 0 1,1-1 0,-1 1 0,0-1 0,1 1 0,-1-1 0,1 1 0,-1-1 0,1 1 0,-1-1 0,1 1 0,1 0 0,-1-1-6,1 1 1,0-1-1,0 1 0,0-1 1,0 0-1,0 0 0,0 0 0,0 0 1,-1 0-1,1-1 0,3 0 0,2 0-38,0-1-1,0-1 0,-1 1 0,1-1 1,9-5-1,4-8-119,0 0 0,-1-2 1,-1 0-1,22-27 0,-41 45 222,1 0 0,0 0 0,-1 0 0,1 1 0,0-1-1,-1 0 1,1 0 0,0 0 0,-1 0 0,1 0 0,-1 0-1,1 0 1,0 0 0,-1 0 0,1 0 0,0 0 0,-1-1 0,1 1-1,0 0 1,-1 0 0,1 0 0,0 0 0,-1 0 0,1-1-1,0 1 1,-1 0 0,1 0 0,0-1 0,0 1 0,-1 0 0,1 0-1,0-1 1,0 1 0,0 0 0,-1-1 0,1 1 0,0 0-1,0-1 1,0 1 0,0 0 0,0-1 0,0 1 0,-1 0-1,1-1 1,0 1 0,0-1 0,0 1 0,0 0 0,0-1 0,1 1-1,-1 0 1,0-1 0,0 1 0,0 0 0,0-1 0,0 1-1,1-1 1,-11 7 4,1 1 0,0-1 1,0 2-1,1-1 0,0 1 0,-11 15 0,5-5-1,1 1-1,-15 27 1,25-40-88,1 0 0,0 1 0,0 0 0,0-1 0,1 1 0,0 0 0,0 0 0,0 0 0,1 8 0,1-15 18,-1 1 0,0-1 1,0 1-1,1-1 0,-1 1 0,0-1 0,1 1 1,-1-1-1,1 0 0,-1 1 0,1-1 0,-1 0 1,0 0-1,1 1 0,-1-1 0,1 0 1,-1 0-1,1 1 0,-1-1 0,1 0 0,0 0 1,-1 0-1,1 0 0,-1 0 0,1 0 0,-1 0 1,1 0-1,0 0 0,15-1-271,-11 0 223,0 0-1,0-1 1,-1 0 0,1 0 0,-1-1 0,1 1 0,-1-1 0,0 0 0,0 0 0,0 0 0,0 0 0,-1-1 0,1 0-1,3-4 1,5-8-225,-1 0 0,12-20 0,-21 31 349,1 1 0,-1 0-1,0-1 1,0 1 0,0-1 0,-1 0 0,1 0 0,-1 1 0,-1-1 0,2-6 0,-3 11-5,0-1 0,1 0 0,-1 1 0,0-1 1,0 0-1,1 1 0,-1-1 0,0 1 0,0-1 0,0 1 0,0 0 0,0-1 1,0 1-1,0 0 0,0 0 0,0-1 0,0 1 0,0 0 0,1 0 0,-1 0 0,0 0 1,0 0-1,0 1 0,0-1 0,-1 0 0,-27 3 183,24-1-203,0 0 0,0 1 1,1-1-1,-1 1 0,1 0 0,-1 0 0,1 1 0,0-1 1,0 1-1,1 0 0,-1 0 0,1 0 0,0 0 1,-5 9-1,1-1 63,0 0 0,1 1-1,1 0 1,-6 20 0,8-17-84,1 0 0,0 1-1,1-1 1,2 21 0,-1-12-48,0-24 29,0-1 0,0 1 0,0 0 0,0 0 0,0-1 0,0 1 0,1 0 0,-1 0 0,0 0 0,0-1 0,1 1 0,-1 0 0,0-1 0,1 1 0,-1 0 0,0-1 0,1 1 0,-1 0 0,1-1 0,-1 1 1,1-1-1,0 1 0,-1-1 0,1 1 0,0-1 0,-1 1 0,1-1 0,0 0 0,-1 1 0,1-1 0,0 0 0,0 1 0,-1-1 0,2 0 0,-1 0-3,1 0 0,-1 0 0,1 0 0,-1 0 0,1-1 0,-1 1 0,0 0 0,1-1 0,-1 1 0,0-1 0,1 1 0,-1-1 0,0 0 0,0 1 0,1-1 0,-1 0 0,0 0 0,0 0 0,1-2 0,6-6-25,0-2 0,-1 1 0,-1-1 0,1-1-1,-2 1 1,0-1 0,0 0 0,-1 0 0,0 0 0,2-20 0,0-6-12,-2 0 1,-2-48 0,-2 85 54,-1 1 0,1-1 1,0 0-1,-1 1 0,1-1 0,-1 0 0,1 1 0,-1-1 1,1 0-1,-1 1 0,1-1 0,-1 1 0,1-1 0,-1 1 1,0-1-1,1 1 0,-1 0 0,0-1 0,1 1 0,-1 0 1,0-1-1,0 1 0,1 0 0,-1 0 0,0 0 1,0 0-1,0 0 0,1-1 0,-1 2 0,0-1 0,0 0 1,1 0-1,-1 0 0,0 0 0,0 0 0,1 1 0,-1-1 1,0 0-1,0 0 0,1 1 0,-1-1 0,0 1 0,1-1 1,-1 1-1,1-1 0,-2 2 0,-3 8-33,0 0 0,0 1 0,1 0 1,1 0-1,0 0 0,0 0 0,1 0 0,-1 14 0,-5 22 54,2-7 48,1 0 0,2 1-1,4 64 1,0-38-29,-1-66-35,0 0-1,0 0 1,-1-1-1,1 1 1,0 0 0,0-1-1,0 1 1,0 0 0,1 0-1,-1-1 1,0 1-1,0 0 1,0 0 0,0-1-1,1 1 1,-1 0 0,0-1-1,1 1 1,-1 0-1,0-1 1,1 1 0,-1-1-1,1 1 1,-1-1 0,1 1-1,0 0 1,0-2 3,-1 1 1,1-1-1,-1 0 1,1 1-1,-1-1 1,1 0-1,-1 1 0,1-1 1,-1 0-1,0 1 1,1-1-1,-1 0 1,0 0-1,0 0 1,0 1-1,1-1 1,-1 0-1,0 0 0,0 0 1,0 0-1,0 1 1,-1-1-1,1-1 1,0-24 69,1-11-61,-2-1 0,-1 0 0,-15-73 0,7 58-163,8 40 128,0-1-1,-1 1 0,0 0 0,-1 0 0,-1 0 0,0 0 0,-13-23 0,13 29-26,3 4-163,2 8 8,0 1 151,3 46-7,2-1 0,12 53 0,0 1 141,8 14 26,-19-106-9,-3-25 249,-1-22-142,-4 0-263,-2 1-1,-1-1 1,-18-57 0,3 9-349,-10-40-441,32 143 826,1 1 0,1-1 1,11 37-1,-3-13 87,-1-5 50,1-1 1,1 0 0,23 42-1,-34-76-119,0-1 0,1 0 0,-1 0 1,1-1-1,0 1 0,6 5 0,-8-8-1,-1 0 0,1 0 0,0-1 0,0 1 0,0-1 0,0 1 0,0-1 0,0 1 0,0-1 0,0 1 0,0-1-1,0 0 1,0 0 0,0 1 0,0-1 0,0 0 0,0 0 0,1 0 0,-1 0 0,0 0 0,0 0 0,0-1 0,0 1 0,0 0 0,0 0 0,0-1 0,0 1 0,0-1 0,0 1 0,0-1 0,0 1 0,0-1 0,0 0 0,-1 1 0,1-1 0,1-1 0,5-6 23,0 0 0,0-1 0,-1 0 0,-1 0 0,1 0-1,5-15 1,22-63-195,-26 65 148,0 0-1,-2 0 1,-1 0 0,-1-1-1,0 1 1,-2-25 0,-1 47 34,0-1 0,0 1 0,-1-1 0,1 1 0,0 0 0,-1-1 1,1 1-1,0-1 0,-1 1 0,1 0 0,-1-1 0,1 1 0,0 0 1,-1-1-1,1 1 0,-1 0 0,1 0 0,-1 0 0,1-1 0,-1 1 1,1 0-1,-1 0 0,1 0 0,-1 0 0,0 0 0,1 0 0,-1 0 0,1 0 1,-1 0-1,1 0 0,-2 0 0,-20 4 21,18-1-29,-1 0 0,0 0 0,1 1 0,0 0 0,0-1 0,0 2 0,0-1-1,1 0 1,-1 1 0,1-1 0,0 1 0,1 0 0,-5 8 0,-4 14 40,-11 40 1,10-28 54,-71 226 633,54-165-534,21-72-194,1 1 1,1 0-1,2 0 0,-2 37 1,6-65-105,13-46-229,-1 18-127,-1-1 0,-2-1 0,8-40 0,-13 45-1264,-1-1 0,0-31 0,-3 11-4667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03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239 69 936,'0'0'4618,"-2"0"-4193,0-1 0,0 0 1,0 1-1,-1-1 0,1 1 0,0 0 0,-1 0 0,-3 0 1,0 7-176,-1 0 1,1 1 0,0-1 0,0 1 0,1 1 0,0-1 0,-4 12 0,-13 20 259,-1 2-276,2 1-1,2 0 1,2 2-1,2 0 1,2 0-1,-10 65 1,11-24-222,13-97-13,1 1 0,0-1 0,0 1 0,1 0 0,0 0 1,7-15-1,9-31-25,-8-1-379,-2 0 1,1-78 0,-3 30-277,-6 97 636,0 0 0,0 0 0,0 0 0,1 0 0,1 1-1,-1-1 1,1 0 0,1 1 0,-1 0 0,1 0 0,0 0-1,1 0 1,0 1 0,8-10 0,18 3-1219,-27 12 1116,0 0 0,0 0 0,1 0 0,-1 1 0,0 0 0,1 0 0,-1 0 0,7 1 1,-7 0 118,0-1 0,1 0 1,-1 0-1,0 0 0,1 0 1,-1 0-1,0-1 1,6-2-1,-9 3 145,-1 0 0,1-1 0,-1 1 0,0 0 0,1 0-1,-1-1 1,1 1 0,-1 0 0,1 0 0,-1 0 0,1 0 0,-1 0 0,1-1 0,-1 1 0,1 0-1,-1 0 1,1 0 0,-1 0 0,1 0 0,0 1 0,-1-1 0,1 0 0,-1 0 0,1 0 0,0 1-1,-4 18 1336,-15 20-451,2-11-680,-21 65 383,-19 55 244,47-120-872,2 0 0,1 0 0,-4 43 0,3 267 187,7-257-232,2-51-29,1 0 1,9 37-1,-6-33 44,-3-15-32,6 19-52,-10-63-209,4-41 0,8-30-842,24-96 1,-34 395 2085,-1 58-164,3-236-790,-3-25-46,0 1 1,0 0 0,0 0 0,1-1-1,-1 1 1,0 0 0,0-1 0,1 1-1,-1 0 1,0-1 0,1 1 0,-1-1-1,1 1 1,-1-1 0,1 1 0,-1-1-1,1 1 1,-1-1 0,1 1 0,0-1-1,-1 1 1,1-1 0,-1 0 0,1 0-1,0 1 1,-1-1 0,3 0 0,5-8-21,-4 0 53,0-1 0,-1 0 0,1 0 0,-2 0 0,1 0 0,-1-1 1,1-18-1,0-73 35,-3 87-77,0-175-571,1 186 594,-1 0 0,-1 0 0,1 0 0,0 0 0,-1 0 1,1 0-1,-1 0 0,0 0 0,0 0 0,0 0 0,0 1 0,-1-1 1,1 0-1,-1 1 0,0-1 0,0 1 0,-2-3 0,4 5-13,0 0 0,0 0 0,0-1 0,0 1 0,0 0 0,-1 0 0,1 0 1,0 0-1,0-1 0,0 1 0,-1 0 0,1 0 0,0 0 0,0 0 0,0 0 0,-1 0 0,1 0 0,0 0 0,0 0 0,-1 0 0,1-1 0,0 1 0,0 0 0,0 0 0,-1 1 0,1-1 0,0 0 0,0 0 0,-1 0 0,1 0 0,0 0 0,0 0 0,-1 0 0,1 0 0,0 0 0,0 0 0,0 1 0,-1-1 0,1 0 0,0 0 0,0 0 0,0 0 0,0 0 0,0 1 0,-1-1 0,1 0 0,0 0 0,0 0 0,0 1 0,0-1 0,0 0 0,0 1 0,-2 12-164,2-11 124,-23 332 123,22-327-82,1-4 1,0 0-1,0 0 1,-1 0 0,2 0-1,-1 1 1,0-1 0,1 0-1,-1 0 1,1 0 0,0 0-1,0 0 1,0 0 0,0-1-1,1 1 1,-1 0-1,1 0 1,-1-1 0,5 5-1,-5-7 56,0-45 16,-7-90 1,5 107-63,1 27 107,0 4-146,0 2 56,1 1 0,0-1 0,1 1 1,-1-1-1,1 0 0,0 0 0,1 0 0,-1 0 0,1 0 1,4 5-1,-2-2 21,2 1 0,-1-1 0,1 0 1,14 12-1,-20-19 646,25-1-944,14 0-3978,-22 0-998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1:54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197 94 3024,'0'0'4384,"-5"3"-2987,-3 0-959,1 1 0,0 0 1,0 1-1,0 0 0,1 0 0,0 0 0,0 1 0,0-1 0,0 2 1,1-1-1,-5 9 0,-6 15 612,1 1 0,-20 63 1,24-59-642,2 0 1,1 0 0,2 1 0,-4 57 0,9-14 100,3 84-58,0-140-411,1 0 1,2-1 0,0 1-1,1-1 1,11 26 0,-9-29-33,1 0 0,0-1 0,2 0 0,0 0 0,1-1 1,1-1-1,1 0 0,0-1 0,1 0 0,0-1 0,1-1 0,1 0 1,29 16-1,-1-3 8,-36-19-14,1-1 0,0-1 0,0 0 0,1 0 0,-1-1 0,23 6 0,-7-5-23,1-1-1,-1-1 1,1-2-1,49-3 1,-62-2 18,-1 0 0,0-1 0,0 0 0,-1-1 1,1 0-1,-1-1 0,-1-1 0,1 0 0,-1 0 0,14-15 1,-7 4 17,0-1 1,-2-1-1,-1 0 1,0 0-1,-1-2 1,-2 0-1,0 0 1,-2-1-1,0-1 1,-2 0-1,-1 0 1,5-27-1,-4 6 16,5-77-1,-13 103-17,0-1-1,-1 1 1,-1-1 0,-1 1 0,-1 0-1,-8-24 1,-17-52-22,18 65 14,-44-102 52,43 109-41,-1 2-1,-2-1 1,0 2 0,-1 0-1,-1 1 1,-1 0 0,-34-27-1,39 36 3,-1 1-1,-1 1 1,0 0-1,0 1 1,-33-12-1,41 17-42,0 1 0,-1 0-1,1 0 1,-1 1 0,1 0-1,-1 1 1,0-1-1,0 1 1,1 1 0,-1-1-1,0 2 1,1-1 0,-1 1-1,1 0 1,-14 5 0,-12 11-1518,0 1 1,-60 47-1,-4 16-6216,53-43 1298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1:57.1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3 1144,'0'0'6690,"-10"-2"1579,9 16-7756,-1 1 0,0-1 0,-1 1 0,-5 14 0,3-14-395,1 0 1,1 1 0,1-1 0,-1 19-1,-2 45 118,-5-7 23,1-15-58,9-56-198,2-4-438,0 0 429,0 0 0,1 1 0,-1-1 1,1 1-1,-1 0 0,4-2 0,-4 3 6,25-19 5,40-21 0,-17 10 0,-45 28 0,1 0 1,-1 0 0,1 1 0,0-1-1,0 1 1,0 0 0,1 1 0,-1 0-1,11-1 1,-16 2 195,3-27-9164,1 15 3002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00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206 20 416,'-2'0'15272,"-2"0"-16120,-1 1 929,0 0-1,0 0 1,0 1 0,0 0-1,0-1 1,1 2-1,-1-1 1,1 0-1,-1 1 1,1 0-1,-6 5 1,-17 9 40,18-11-105,0 1-1,1-1 0,-1 2 0,1-1 1,1 1-1,-14 17 0,10-11-15,8-12-31,1 1 0,-1 0 0,0 1 0,1-1 0,0 0 0,0 1 0,0-1 0,0 1 0,1-1 0,-1 1 0,1 0 0,0 0 0,0 0 0,0-1 0,0 6 0,2-8 28,-1 0-1,0 0 1,0-1-1,0 1 1,1 0-1,-1 0 1,0 0-1,1 0 1,-1-1-1,1 1 1,-1 0-1,1 0 1,-1-1-1,1 1 1,-1 0-1,1-1 1,0 1-1,-1-1 1,1 1-1,0-1 1,0 1-1,-1-1 1,3 1-1,22 8-83,-12-5 61,-5-1 14,0 0 0,0-1 0,0 0 1,0 0-1,0-1 0,1 0 1,-1-1-1,0 0 0,14-1 0,4 0 0,-21 0 15,1-1-1,0 0 1,-1 0 0,0 0-1,1 0 1,-1-1-1,0 0 1,0 0-1,0-1 1,6-4-1,15-10 9,-23 17-5,0-1 1,0 0-1,0-1 0,-1 1 1,1 0-1,0-1 0,-1 1 1,1-1-1,-1 0 0,0 0 1,0 0-1,0 0 0,-1 0 1,1 0-1,-1-1 0,1 1 1,-1-1-1,0 1 0,0-1 1,-1 1-1,1-1 0,-1 1 1,0-6-1,5-60-70,-5 67 91,0 1 0,-1 0 0,1 0 1,0 0-1,-1 0 0,1 0 0,-1-1 0,0 1 0,1 0 0,-1 0 0,0 0 1,1 1-1,-1-1 0,0 0 0,0 0 0,0 0 0,0 1 0,-1-2 0,-25-14 387,10 6-508,15 9-350,0 0 1,-1 0 0,1 0 0,0 0-1,0 0 1,-1 1 0,1-1-1,0 1 1,-1-1 0,1 1 0,0 0-1,-1 0 1,1 0 0,-4 1-1,-4 2-4279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02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64 960,'0'0'3609,"-1"-35"252,-4 30-3086,4 4-658,-1 0 0,1-1 0,-1 1 0,1 0-1,-1 0 1,1 0 0,-1 0 0,0 0 0,0 0-1,1 1 1,-1-1 0,0 0 0,-4 0 0,5 1-43,-23 5 309,22-1-410,1 1 1,0 0-1,1 0 1,-1-1-1,1 1 0,0 0 1,1 6-1,-1 1-112,0-12 115,33 3-372,-32-3 372,1-1 0,-1 1 0,0-1 0,0 0 1,0 1-1,0-1 0,0 0 0,0 0 0,-1 0 0,1 0 0,0 0 0,0 0 0,0 0 0,-1 0 1,1 0-1,-1 0 0,1 0 0,-1 0 0,1-1 0,-1 1 0,1-2 0,1-31 87,-3 22 4,1 12-62,-1-1 0,1 1-1,-1-1 1,0 1 0,1-1 0,-1 1-1,0 0 1,1-1 0,-1 1 0,0 0 0,0 0-1,1-1 1,-1 1 0,0 0 0,0 0-1,0 0 1,1 0 0,-1 0 0,0 0 0,0 0-1,1 0 1,-1 0 0,0 0 0,0 0-1,-1 1 1,0-1 7,1 0 0,-1 1 0,0-1-1,0 0 1,1 1 0,-1-1 0,0 1-1,1 0 1,-1-1 0,0 1 0,1 0 0,-2 1-1,0 2 18,1-1-1,0 0 0,0 1 0,0 0 1,1-1-1,-1 1 0,1 0 0,0 0 1,0 0-1,0 0 0,0 0 0,1 0 1,0 0-1,0 0 0,0 5 0,0-9-29,0 0 1,0 1-1,0-1 0,0 0 0,0 1 0,0-1 0,0 0 1,0 1-1,1-1 0,-1 0 0,0 1 0,0-1 0,0 0 0,0 1 1,0-1-1,1 0 0,-1 1 0,0-1 0,0 0 0,1 0 1,-1 1-1,0-1 0,0 0 0,1 0 0,-1 0 0,0 1 0,0-1 1,1 0-1,-1 0 0,0 0 0,1 0 0,-1 0 0,0 0 1,1 1-1,30 0-27,-29 0 29,-1-1 0,0 0 0,0 0 0,0-1 0,0 1 0,0 0 0,0 0 0,0 0 0,0-1 0,0 1 0,0-1 0,0 1 0,0 0 0,-1-1 0,1 0 0,0 1 0,0-1 0,0 1 0,0-1 0,-1 0 0,1 0 1,0 1-1,-1-1 0,1 0 0,-1 0 0,1 0 0,-1 0 0,1-1 0,3-32 26,-5 33-26,0 0-1,0 1 0,0-1 1,0 0-1,0 1 0,0-1 1,0 1-1,0-1 0,0 1 1,0 0-1,0 0 0,-1-1 1,1 1-1,0 0 0,0 0 1,0 0-1,-1 0 0,0 0 0,-27-1-295,28 1 235,1 0 3,4 31-223,-3-30 298,0 0 1,0-1 0,0 1 0,0 0-1,0 0 1,0-1 0,0 1 0,0-1-1,0 1 1,0-1 0,0 1 0,0-1-1,0 0 1,0 1 0,0-1 0,1 0-1,-1 0 1,0 0 0,0 0-1,0 0 1,1 0 0,-1 0 0,0 0-1,0 0 1,0-1 0,0 1 0,0 0-1,1-1 1,-1 1 0,0-1 0,0 1-1,0-1 1,0 0 0,0 1 0,0-1-1,-1 0 1,1 0 0,0 1 0,0-1-1,0 0 1,-1 0 0,1 0-1,0 0 1,-1 0 0,1 0 0,0-2-1,-1 2-72,1 0-1,-1 0 0,1 0 0,-1 0 1,1 0-1,-1 0 0,0 0 0,0 0 0,1 0 1,-1 0-1,0 0 0,0 0 0,0 0 0,0 0 1,0 0-1,0 0 0,-1 0 0,1 0 0,0 0 1,0 0-1,-1 0 0,1 0 0,-1 0 1,1 0-1,-1 0 0,1 0 0,-1 1 0,1-1 1,-1 0-1,0 0 0,0 0 0,1 1 0,-1-1 1,0 0-1,0 1 0,0-1 0,0 1 0,1-1 1,-1 1-1,0 0 0,0-1 0,0 1 1,0 0-1,0-1 0,-2 1 0,-7 0-2285,1 0-1533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04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172 4 808,'0'0'4264,"-8"-1"-736,-27-2-1718,30 5-1697,0 0 0,0 1 0,0-1 0,1 1 0,0 0 0,-1 0 0,1 1-1,0-1 1,0 1 0,1 0 0,-6 6 0,2 0 13,0-1 0,1 1-1,0 0 1,-6 14 0,0-2-15,10-18-81,0-1 1,0 1-1,0 0 0,0 0 1,1 0-1,-1 0 1,1 0-1,0 0 0,-1 7 1,-3 70-174,6-80 141,-1 0 0,0 0 0,1 0 0,-1 0 0,1 0 0,0 0 0,-1 0 0,1 0 0,0 0 0,0 0 0,-1 0 0,1 0 0,0 0 0,0-1 0,0 1 0,0 0 0,0-1 0,0 1 0,0-1-1,0 1 1,0-1 0,0 1 0,1-1 0,-1 0 0,0 1 0,0-1 0,0 0 0,3 0 0,35 3-121,-39-3 122,6-1 5,0 0 0,0 0 0,-1 0 0,1 0-1,-1-1 1,1 0 0,-1-1 0,1 1 0,-1-1-1,0 0 1,0 0 0,5-5 0,-1 1-1,-1 0 1,0 0-1,-1-1 0,0 0 0,12-17 1,-15 15 12,0-1 0,-1 0 0,0 0 0,-1 0 0,0 0 0,-1-1 0,0 1 1,-1 0-1,-1-13 0,1 22 11,0 0 30,-1-1 0,0 1 0,1 0 0,-1-1 0,0 1 1,0 0-1,-1 0 0,1 0 0,0 0 0,-1 0 0,1 0 0,-1 0 1,0 0-1,-2-2 0,-15-6-1273,18 9 863,0 1 1,0 0 0,0 0-1,0 0 1,0 0 0,0 0 0,0 0-1,0 0 1,1 0 0,-1 0-1,0 1 1,0-1 0,0 0-1,0 0 1,0 1 0,1-1-1,-1 1 1,0-1 0,-1 1 0,-7 6-4656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05.8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48 464,'0'0'4068,"0"-5"-3849,0-21 486,0 11 3075,-8 15-2904,7 0-813,-1 0 1,1-1-1,0 1 1,0 0-1,0 0 1,0 0-1,0 0 1,-1 0-1,1 0 1,0 0-1,0 0 1,0 0-1,0 1 1,-1-1-1,1 0 1,0 1-1,0-1 1,0 1-1,0 0 1,0-1-1,-1 2 1,-7 32 108,8-33-183,1 0 1,0 1-1,0-1 1,0 0-1,0 0 1,0 1-1,0-1 1,1 0-1,-1 0 1,0 0 0,1 1-1,-1-1 1,0 0-1,1 0 1,0 0-1,-1 0 1,1 0-1,0 0 1,-1 0-1,3 2 1,-1-2-12,0 0 1,1-1-1,-1 1 0,1-1 1,-1 1-1,1-1 0,-1 0 0,0 0 1,5 0-1,0 0 4,-6 0 6,0-1 1,0 1-1,0 0 1,-1 0-1,1-1 0,0 1 1,0-1-1,0 1 1,0-1-1,0 1 0,-1-1 1,1 1-1,0-1 1,0 0-1,-1 1 0,1-1 1,0 0-1,-1 0 0,1 1 1,-1-1-1,1 0 1,-1 0-1,1 0 0,-1 0 1,0 0-1,1-1 1,4-26-59,-6 27 82,1 1 0,-1-1 1,1 0-1,0 1 0,-1-1 0,1 0 0,-1 1 0,0-1 0,1 1 0,-1-1 0,0 1 0,1-1 0,-1 1 0,0 0 0,1-1 0,-1 1 0,0 0 1,1-1-1,-1 1 0,0 0 0,0 0 0,0 0 0,1 0 0,-1 0 0,0 0 0,0 0 0,0 0 0,1 0 0,-1 0 0,0 0 0,0 0 0,1 1 1,-1-1-1,0 0 0,-1 1 0,-1 0 19,0-1-1,0 1 1,0 0 0,0 0 0,0 0 0,0 0 0,0 1-1,-4 2 1,4-2-31,1 1 0,-1 0 0,1-1-1,-1 1 1,1 0 0,0 0 0,0 1-1,0-1 1,1 0 0,-1 1 0,1-1-1,0 1 1,0-1 0,0 1 0,0 6-1,24-15-601,-9-3 2524,-16 10-1760,0 0-1,-1 0 1,1 1 0,0-1 0,0 0 0,1 1 0,-4 5-1,1 0-1034,-1 11-3298,5-11 1035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08.8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 4456,'1'-2'13417,"8"-3"-12298,273-7 1338,-279 12-2250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16.9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230 4 2520,'1'-4'12308,"0"4"-12164,108 104 2081,-52-48-1843,-1 2-141,-53-54-213,0 0-1,-1 0 1,1 1-1,-1-1 1,0 1 0,0-1-1,0 1 1,1 9-1,3 5 60,18 35 802,-12-28-874,-2-10-20,-8-14 8,0 0-1,0 0 1,-1 1-1,1-1 0,-1 1 1,1-1-1,-1 1 0,0 0 1,0-1-1,0 1 1,-1 0-1,1 5 864,-210-16-114,208 8-713,1 0-28,0 1 0,0-1 1,0 0-1,-1 0 0,1 1 0,0-1 0,0 0 1,0 0-1,-1 1 0,1-1 0,0 0 1,0 0-1,0 1 0,-1-1 0,1 0 0,0 0 1,-1 0-1,1 0 0,0 1 0,0-1 0,-1 0 1,1 0-1,0 0 0,-1 0 0,1 0 1,0 0-1,-1 0 0,1 0 0,0 0 0,-1 0 1,1 0-1,0 0 0,-1 0 0,1 0 0,0 0 1,-1 0-1,1 0 0,0 0 0,0-1 1,-1 1-1,1 0 0,0 0 0,-1 0 0,1 0 1,0-1-1,0 1 0,-1 0 0,1 0 0,0-1 1,0 1-1,-16-10 33,-9-13-48,1-1 1,1-2-1,1 0 0,-28-43 0,-7-10-1,50 70 7,-7-9 17,0 0 1,-2 1-1,-18-17 1,15 16-20,18 17-8,25 1-951,225-11 998,-240 15-38,-9-4 70,-2 9-3268,-30 16-5724,9-10 2299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18.5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0 800,'0'0'15943,"-19"5"-15707,15-3-235,3 0 5,1 0-4,0-1 21,0-1-12,-4 0 17,4 0 354,23 0-1290,40-8 920,-16 4-2,-47 4-18,-1 9-11,-14 12 133,-27 29 0,16-20-59,25-23-504,10-6 378,10-4 112,-3-2-48,1 2 0,-1 0 0,1 1 0,-1 1 0,1 0 0,0 1 0,25 4 0,-39-4 2,-2 1 3,0-1-1,0 0 1,0 0-1,0 0 1,0 1-1,0-1 1,0 1-1,0-1 1,0 1-1,0-1 1,0 1-1,0-1 1,-1 1-1,1 0 1,0 0-1,0-1 1,0 1-1,-1 0 1,1 0-1,-1 0 1,2 1-1,-1 0 12,-1-1-1,1 1 1,-1-1 0,0 0 0,1 1-1,-1-1 1,0 1 0,0-1-1,0 1 1,0-1 0,0 0 0,0 1-1,0-1 1,-1 4 0,0 1 163,0-3-78,1-1 1,-1 1-1,0 0 1,0 0-1,0-1 1,0 1-1,0-1 1,0 1-1,-1-1 1,1 0-1,-1 1 1,0-1-1,0 0 1,0 0-1,0 0 1,0 0-1,0-1 0,0 1 1,-5 2-1,3-1-377,0-1 0,-1 1 0,1-1 0,-1 0 0,0 0 0,1 0 0,-1-1 0,0 0 0,0 0 0,-7 1 0,-16-2-6311,14 0 1542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20.0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3304,'-3'0'9615,"-13"0"-8957,13 2-649,1 0 0,-1 1 1,1-1-1,-1 0 0,1 1 0,0-1 1,0 1-1,0 0 0,0-1 0,0 1 1,1 0-1,-1 0 0,1 0 1,0 1-1,0-1 0,0 0 0,0 0 1,1 1-1,-1-1 0,1 0 1,0 1-1,0-1 0,0 0 0,1 5 1,-1-8-11,3 46-47,-2-43 46,0 0 0,0 0 0,0-1 1,0 1-1,1 0 0,-1-1 0,1 1 1,0-1-1,-1 0 0,1 1 1,0-1-1,1 0 0,2 2 0,11 9 20,0-2-1,28 16 0,-14-13 50,-18-9-23,0 1 1,20 13-1,-30-18-32,-1 1 25,1-1-1,0 0 0,0 1 0,0-1 1,0 0-1,0 0 0,0-1 0,0 1 1,0 0-1,1-1 0,1 1 0,2 3-10,-5-3-17,0-1-1,0 1 0,0 0 1,0 0-1,0 0 0,0-1 1,0 1-1,1 0 0,-1-1 1,0 1-1,0-1 1,1 1-1,-1-1 0,0 0 1,0 0-1,1 1 0,-1-1 1,2 0-1,8 3-111,7 3 544,-9 1-3781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23.0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2472,'0'0'14387,"20"22"-14155,-7-9-93,1 0 1,-1 1-1,11 16 1,26 27 62,43 44 88,-49-49-73,-24-26-177,-1 1 1,-1 1 0,26 57 0,-34-65-34,8 19-3,-1 0-1,-3 1 0,-1 1 1,-2 0-1,6 43 0,-11-29 54,-1 96 0,-6-119-19,-8 43 207,9-74-193,-1-1-18,-2 0-317,0-1 0,1 1 1,-1-1-1,0 1 0,0-1 1,1 0-1,-1 0 0,0 0 1,1-1-1,-1 1 0,1-1 1,0 1-1,-1-1 0,1 0 1,0 0-1,0 0 0,0 0 1,0 0-1,0 0 0,1 0 1,-1-1-1,-1-3 0,-9-10-2386,-11-7-2551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25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904 0 960,'0'0'18057,"-11"1"-17738,-10 19-264,2 1-1,1 0 1,0 1 0,-24 42-1,-15 16 34,37-48-19,-8 8-47,24-35-20,0 1 0,0-1 0,1 1 0,-5 11 0,6-13 6,0 1 1,0-1 0,0 0-1,-1 0 1,0 0-1,1 0 1,-7 5 0,3 5 48,5-14 4,-1 0 0,1 0 1,-1 0-1,1 0 0,-1 0 0,1 0 0,-1-1 1,1 1-1,-1 0 0,1-1 0,0 1 0,-1-1 1,1 1-1,0-1 0,-1 0 0,1 0 0,0 1 1,0-1-1,0 0 0,-2-2 0,-37-30-254,26 21 293,-17-13-84,-1 1 0,0 1 0,-2 2 0,-68-32 0,75 40-10,22 10-3,0 0-1,0 1 1,0-1-1,-1 1 0,1 0 1,-1 0-1,1 1 1,-12-2-1,12 3-3,0-1 0,0 0 1,0 0-1,1 0 0,-1 0 0,-5-3 1,5 2-4,0 0 1,0 1-1,0-1 1,0 1-1,0 0 1,-6 0 0,-53-6-84,18 7-34,45 0 94,-13 0-3107,4 0-3815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26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77 368,'0'0'5205,"-4"-6"-4104,-12-14-35,12 13 5300,8 6-5118,8 5-1287,56 31 1300,72 41 187,-121-65-1339,-1 2 0,-1 0 0,0 1 0,-1 1 0,17 19 0,-27-26-17,1-1 0,-1 0-1,1 0 1,11 7 0,-15-14-62,-2 0-20,12 0-22,-9 0 23,-1-1 0,1 0 0,-1 0 0,0-1 0,0 1 0,0 0 0,0-1 0,0 0 0,0 0 0,3-2 0,10-6-5,14-7 40,-1-2 0,49-40 1,-5 3-33,-13 7 17,-45 36 19,1-1 0,1 2 1,18-11-1,-26 17 137,6 0 793,-15 6-528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29.6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394 1 2112,'0'0'16344,"-28"4"-16067,13-1-258,-15 3-49,-57 18 0,78-20 4,0 0 0,-1 0 1,2 1-1,-1 0 0,0 1 0,1 0 0,0 0 0,1 1 1,-14 14-1,12-10 22,1 0 1,0 0 0,0 1-1,1 0 1,0 1 0,1-1-1,1 1 1,0 0 0,1 1-1,0-1 1,-2 20 0,-1-5-1,0 10 1,-7 126 58,0 60 251,-1-2-90,15-201-224,-1-9-10,1 0 1,0 0-1,0-1 0,1 1 0,1 0 0,0 0 0,0-1 0,1 1 0,1-1 0,0 0 0,7 14 0,-7-23-2,0-1 0,0 0 0,0-1 0,0 1-1,0-1 1,1 1 0,-1-1 0,0-1 0,0 1-1,0 0 1,5-2 0,-1-1 27,1-1 0,-1 0-1,0 0 1,0-1 0,14-10 0,16-10 61,-20 12-699,-8-2-5568,-1 1-1971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32.3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1504,'4'-1'10458,"21"-2"-10154,-1 3 193,-4-1-296,-1 1 1,0 1-1,1 0 0,-1 2 0,31 8 0,4 6-98,-24-8 233,0 1 0,-1 2 0,0 0 0,30 20 1,-23-11-196,-22-13-43,0 0-1,0 1 1,-1 1 0,0 0-1,0 1 1,-1 0 0,12 15-1,-7-5-9,-10-13-25,-1 0 0,0 0 0,0 1 0,9 17 0,-2 1-3,-8-18-38,-1-1 0,0 1 0,4 15 0,24 70 74,-31-89-99,1 4 18,0 0 0,1 0 0,0-1 0,1 1 0,5 11 0,-5-13-5,-1 0 1,0 0-1,0 0 1,-1 1 0,3 12-1,-4-13 8,1 1-1,0-1 0,0 0 1,1 0-1,6 11 1,-6-12 24,0 1 0,-1-1 0,0 1 0,0-1 0,0 1 0,0 8 0,5 14 41,-2-14-61,-3-11-12,0 0-1,-1 0 0,1 0 0,-1 0 0,0 1 1,0 6-1,-1 38 616,0 60-689,0-107 60,0 0 1,1 0-1,-1 0 1,1-1-1,-1 1 0,1 0 1,0-1-1,-1 1 1,1 0-1,0-1 1,0 1-1,0-1 0,0 1 1,0-1-1,1 0 1,-1 1-1,0-1 0,1 0 1,1 1-1,33 19-94,-24-15 87,46 20 2,-43-20 5,1 0 0,-2 2-1,1 0 1,21 15 0,-35-22 8,1 1-1,-1-1 0,1 1 1,-1-1-1,0 1 0,1 0 0,-1 0 1,0 0-1,0 0 0,0 0 1,-1 0-1,1 0 0,0 0 0,-1 0 1,1 0-1,-1 0 0,0 0 1,0 0-1,0 1 0,0 3 1,-1 4 27,-1 1 0,0-1 0,-5 14 0,4-16-20,1 0 0,0 0 0,0 0 1,0 9-1,2-12-33,1 0 0,-1 0 0,1 0 0,0 0 0,1 0 0,-1-1 0,1 1 0,0 0 0,0-1 0,0 1 0,0-1 0,1 0 0,0 0 0,6 8 0,2 1 18,-8-7 7,1 0 0,-1 1 1,1-1-1,-2 1 0,1 0 0,-1-1 0,0 1 0,0 0 0,0 9 0,1 63 180,-3-57-123,0-20-58,0 1 1,0 0 0,0 0-1,0 0 1,-1 0 0,1 0-1,-1 0 1,0 0 0,0 0-1,0-1 1,0 1 0,0 0-1,-1-1 1,-2 5 0,2-5-199,0 0 1,0-1 0,0 0-1,0 1 1,0-1 0,0 0-1,0 0 1,-1 0 0,1 0-1,0-1 1,-1 1 0,1-1-1,0 1 1,-1-1 0,1 0-1,-1 0 1,-3 0 0,-14 0-3612,-4 0-1083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33.6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87 1320,'0'6'13987,"-1"-13"-13997,2 1 0,-1 0 0,1-1 0,0 1 0,0-1 0,2-6-1,-2 10 1,1 0-1,-1 1 0,1-1 0,-1 0 0,1 1 0,0-1 1,0 1-1,0 0 0,0 0 0,1-1 0,-1 2 0,0-1 1,1 0-1,-1 0 0,5-1 0,-6 2-8,0 1 0,-1 0 0,1-1 1,0 1-1,0 0 0,0 0 0,0-1 0,0 1 0,0 0 1,0 0-1,0 0 0,0 0 0,0 0 0,0 0 0,0 1 0,0-1 1,-1 0-1,1 0 0,0 1 0,0-1 0,0 0 0,0 1 0,0-1 1,-1 1-1,1-1 0,0 1 0,0 0 0,-1-1 0,1 1 1,0 0-1,-1-1 0,1 1 0,-1 0 0,2 1 0,16 35 85,-12-22-81,4 9 157,-1 0 0,-2 0 0,0 1 0,-1 0 0,-2 0 0,-1 1 0,0-1 0,-2 1 0,-1-1 0,-4 29 0,4-49-51,-1 0 0,0 0 0,0 0-1,-1-1 1,1 1 0,-3 4 0,3-7 14,1-1 0,-1 0 1,1 0-1,-1 0 0,0 1 0,0-1 1,0 0-1,1 0 0,-1 0 1,0 0-1,0 0 0,-1-1 1,1 1-1,0 0 0,0 0 0,0-1 1,0 1-1,-1-1 0,1 1 1,0-1-1,-1 1 0,1-1 0,0 0 1,-2 1-1,-2-1-142,0 0 1,0-1-1,0 1 0,1-1 1,-1 0-1,0 0 0,0-1 1,1 1-1,-1-1 0,1 0 1,0 0-1,-1-1 0,-4-2 1,4 0-366,0 1 0,0-1 0,1 0 1,-1-1-1,1 1 0,0-1 1,1 0-1,-1 0 0,-3-9 0,-2-6-3342,-13-38-1,16 24-2015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2:34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1 2720,'0'0'5165,"-4"2"-4492,4-2-675,-3 2 163,1-1 1,0 1-1,0-1 1,-1 1-1,1 0 1,1 0-1,-1 0 1,0 0-1,0 0 1,1 0-1,-1 1 0,1-1 1,-1 0-1,1 1 1,-1 3-1,0 1 69,0-1 0,0 1 0,1 1-1,0-1 1,0 0 0,1 0-1,0 0 1,1 9 0,-1-13-236,1 1 1,-1-1-1,1 0 0,1 0 1,-1 1-1,0-1 1,1 0-1,-1 0 1,1 0-1,0 0 0,0 0 1,0-1-1,0 1 1,1-1-1,-1 1 0,1-1 1,0 0-1,4 3 1,31 19 47,-15-11 100,-2 1 1,0 0 0,35 32 0,-24-19 608,-24-21-335,-1 0 1,0 0-1,0 0 1,12 16-1,-16-18-353,0 1 0,0-1 0,1 0 0,-1 0 0,1 0 0,-1 0 0,1-1 0,1 1 0,-1-1 0,0 0 0,9 4 0,-7-5-715,-1 0-1,0 0 1,1 1 0,-1-1 0,0 1-1,8 6 1,-1-1-1426,7 6-2788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21.5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678 1 5393,'0'0'7702,"-24"0"-6632,13 2-744,0 0 0,1 1-1,-1 0 1,1 1-1,0 0 1,0 1-1,0 0 1,-9 6-1,-16 7 22,-22 9 282,-65 41 0,62-19-574,48-39-62,0 1 0,1 1 0,0 0 0,1 1 0,-11 17 0,-37 73-64,8-14 40,44-77 22,0 0 0,1 0 1,1 1-1,0-1 0,-4 25 0,-8 21-18,10-37 9,0 1 0,1-1 0,2 1 1,-3 35-1,7 93 0,0-66-48,-1 158 207,-12-103-61,7 0-164,4-85 72,0-8 5,7 73 1,-4-66 44,-2-40-33,0 1 0,4 24 0,-3-33 23,3 20-104,0-19 74,1-14 108,2-5-87,1-1 0,0 2 0,12-16 0,1 0 1,-5 2-71,18-42 0,6-9-7,-38 70-528,-3 15 107,-1 73 386,0-40 119,1 0-1,3 0 1,7 45-1,-2-33-27,-7-43-3,1 0-1,0 0 1,0 1 0,1-2 0,1 1 0,0 0 0,0 0 0,1-1-1,0 0 1,0 1 0,11 14 0,-14-23 5,0 0 1,0 0-1,0 0 1,0 0-1,0 0 1,0 0-1,0-1 0,1 1 1,-1 0-1,0 0 1,1-1-1,-1 1 1,1-1-1,-1 0 0,0 1 1,1-1-1,-1 0 1,1 0-1,-1 0 1,1 1-1,-1-2 0,1 1 1,-1 0-1,1 0 1,1-1-1,0 0 34,0 0-1,0 0 0,0-1 1,0 1-1,0-1 1,-1 1-1,1-1 1,4-4-1,4-6 11,-1 0 1,0 0-1,-1-1 0,0 0 1,-2 0-1,1-1 0,-1-1 1,-1 1-1,-1-1 0,0 0 1,-1 0-1,4-23 0,-1-17 401,-2-1-1,-3-62 0,-14 66-603,12 8-3704,0 24-1913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23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3 960,'0'0'10745,"13"0"-10383,34-1 613,-24 0-682,-1 0 1,1 2 0,-1 1-1,42 8 1,-2 6-33,-35-10-94,0 1 1,-1 2-1,1 1 0,26 14 0,-26-9 32,0 2 0,-2 1 0,0 1 0,-1 1 0,-1 1 0,-1 1 0,31 40 0,-28-23 196,-1 1 1,28 67-1,-50-101-388,16 33 85,-2 2-1,-1 0 1,-3 1-1,-1 0 1,8 65-1,-11-61-15,1 13 48,-3 110 51,-6-129-127,-2 1 1,-1-1-1,-2 0 0,-15 59 0,2-36 43,-47 116 0,39-118-79,16-36 29,-1-1 0,-14 23-1,24-45-12,1 2 824,-7-19-88,-1-5-780,-2-8-118,-1-160-1780,11 197 1895,-1 0 0,0 0 0,-5 15 0,-2 21 59,0 1 8,-1-1-1,-27 79 1,28-98-44,-10 26 1144,17-62-677,-28-70-429,13-35-97,13 92 50,1 10-209,0 0-1,0-1 0,-2 1 0,0 0 0,0 1 1,-1-1-1,-1 1 0,-9-17 0,8 20-1149,0-1 0,0 1 0,-1 0 0,0 0-1,-17-13 1,1 3-4626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30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1136,'0'0'13942,"18"0"-13938,20-1 544,-24 0-458,1 0 0,-1 1 0,1 1 0,-1 0 0,1 1-1,-1 0 1,0 2 0,23 7 0,26 24 101,-41-22 163,38 17 0,-57-29-265,-1 0 1,1 0-1,0 1 1,0-1-1,0 1 0,-1 0 1,1 0-1,-1 0 1,0 0-1,1 0 1,-1 1-1,0-1 1,0 1-1,0-1 1,-1 1-1,2 3 1,-23-6-5234,-1 0-1074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31.1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50 16,'0'0'6901,"-2"-10"-2192,1 10-4709,-1 1 0,1-1 0,-1 0 1,1 0-1,-1 0 0,1 1 0,-1-1 0,1 1 0,0-1 0,-1 1 0,1 0 1,0 0-1,-1-1 0,1 1 0,0 0 0,0 0 0,0 0 0,-1 0 1,1 0-1,0 0 0,1 1 0,-1-1 0,0 0 0,0 0 0,0 1 1,1-1-1,-1 1 0,1-1 0,-1 0 0,0 3 0,0 3-31,-1 1 0,1 0 0,1 0 0,-1 12 0,1-19 23,36-1 368,-34 0-345,-1-1 0,0 0 0,0 1 0,0-1 0,1 0 0,-1 0 0,0 0 0,0 0-1,0 0 1,-1 0 0,1 0 0,0 0 0,0-1 0,0 1 0,-1 0 0,1 0 0,-1-1 0,1 1-1,-1 0 1,1-1 0,-1 1 0,0-1 0,0 1 0,0-3 0,5-37 94,-5-6 313,0 47-420,0 0-1,0 0 0,0-1 1,0 1-1,0 0 0,-1 0 1,1 0-1,0 0 0,0 0 1,0-1-1,0 1 0,0 0 1,-1 0-1,1 0 0,0 0 1,0 0-1,0 0 0,-1 0 1,1 0-1,0 0 0,0 0 0,0 0 1,-1-1-1,1 1 0,0 0 1,0 0-1,0 0 0,-1 1 1,1-1-1,0 0 0,0 0 1,0 0-1,0 0 0,-1 0 1,1 0-1,0 0 0,0 0 1,0 0-1,-1 0 0,1 0 1,0 1-1,0-1 0,0 0 1,0 0-1,0 0 0,-1 0 1,1 0-1,0 1 0,0-1 1,0 0-1,0 0 0,0 0 1,0 1-1,-11 8-186,9-6 175,-1 1 1,1 0-1,0 0 0,0 0 0,0 0 1,0 1-1,1-1 0,-1 0 1,0 8-1,-1 49-21,3-43-21,2-18 69,0 0 1,0 0-1,0 0 0,0 0 1,0-1-1,0 1 0,0-1 1,0 0-1,0 1 0,2-3 1,-1 1 0,-1 0 0,0 0 0,1 0 1,-1-1-1,0 1 0,-1-1 0,1 1 0,0-1 1,-1 0-1,1 0 0,-1 1 0,0-1 0,1-6 1,2-42 909,-4 49-882,-2 2-4,0-1-1,0 0 1,0 0-1,0 1 1,0-1-1,0 1 1,0-1 0,0 1-1,0 0 1,0 0-1,-1 0 1,1 0-1,0 0 1,0 0-1,0 1 1,0-1-1,0 1 1,0 0 0,0-1-1,0 1 1,-4 2-1,2 9-1763,1 1 1,0-1-1,0 1 0,-1 24 1,4-11-3971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32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73 232,'-1'2'11117,"3"-4"-10989,3-3-60,0 1 1,0 0 0,1 0-1,0 0 1,0 0-1,0 1 1,0 0 0,1 0-1,6-2 1,5-3 253,-7 4-194,0-1 0,0 1 0,0 1 1,1 0-1,-1 1 0,1 0 0,0 0 0,-1 1 1,1 1-1,0 0 0,0 1 0,-1 0 0,1 1 1,0 0-1,-1 1 0,13 4 0,-10-2 79,0-1-1,0-1 0,19 2 0,-24-4-101,0 0 0,0 0 0,0 1 0,-1 0 0,1 1 0,0 0 0,-1 1 0,0-1 0,0 1 0,10 7 0,-17-11 21,-13 5-2688,-2-5-392,-8 0-2051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33.5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15 224,'0'0'6276,"-19"0"-2627,15 0-3608,2 0-53,0 1 13,0 0-1,0 0 1,1 0-1,-1 1 1,0-1 0,0 0-1,1 1 1,-1-1-1,1 1 1,-1-1 0,1 1-1,0 0 1,0 0-1,-2 3 1,-1 0 105,3-4-98,0 1 1,-1 0-1,1 0 1,0 0-1,0 0 0,0 0 1,0 0-1,1 0 1,-1 0-1,1 0 1,-1 0-1,1 0 1,-1 0-1,1 1 1,0-1-1,0 2 1,30-5 175,-22-3-6,-1-1 0,0 0 0,0 0 0,0 0 0,-1-1 0,11-13 0,-11 13-127,-5 5-17,0 0 0,0 1 0,-1-1 0,1 0 1,0 0-1,0 0 0,-1 0 0,1 0 0,-1 0 0,1 0 0,-1 0 0,1 0 1,-1 0-1,1 0 0,-1 0 0,0-2 0,0 2 9,0 1 0,-1 0 1,1-1-1,0 1 0,-1-1 0,1 1 1,0 0-1,-1-1 0,1 1 0,-1 0 0,1-1 1,-1 1-1,1 0 0,-1 0 0,1-1 0,-1 1 1,1 0-1,-1 0 0,1 0 0,-1 0 1,1 0-1,-1 0 0,1 0 0,-1 0 0,1 0 1,-1 0-1,0 0 0,0 0 0,-1 1-47,0-1 0,1 1-1,-1 0 1,0-1 0,1 1-1,-1 0 1,0 0 0,1 0-1,-1 1 1,1-1 0,0 0-1,-1 0 1,1 1-1,0-1 1,0 1 0,0-1-1,0 1 1,0 0 0,0-1-1,0 1 1,-1 2 0,0 1-14,0 0 0,0 0 0,1-1 0,-1 1 0,1 0 0,-1 8 0,2-13 12,0 1-1,0 0 1,0-1 0,1 1 0,-1 0-1,0-1 1,0 1 0,0-1 0,0 1-1,1 0 1,-1-1 0,0 1-1,1-1 1,-1 1 0,1-1 0,-1 1-1,0-1 1,1 1 0,-1-1 0,1 1-1,-1-1 1,1 0 0,-1 1 0,1-1-1,0 0 1,-1 1 0,2-1-1,22 2 49,-19-2 20,0-1-1,-1 1 0,1-1 0,-1-1 1,0 1-1,1-1 0,-1 1 0,9-6 2631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34.4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0 1816,'0'0'4900,"-1"15"-3447,-6 1-677,0 0 0,0-1 0,-11 16 0,-1 1-110,-8 25-121,-12 19 286,39-76-794,0 1 0,0-1 0,0 0-1,0 1 1,-1-1 0,1 1 0,0-1 0,0 1-1,0-1 1,0 1 0,0-1 0,0 1-1,0-1 1,1 1 0,-1-1 0,0 1 0,0-1-1,0 0 1,0 1 0,0-1 0,1 1-1,-1-1 1,0 1 0,0-1 0,1 0-1,-1 1 1,0-1 0,1 0 0,-1 1 0,0-1-1,1 0 1,-1 1 0,1-1 0,-1 0-1,1 0 1,-1 0 0,0 1 0,1-1 0,-1 0-1,1 0 1,0 0 0,28 10-218,-15-6 288,39 25 57,-37-20 196,0 0-1,1 0 1,31 10-1,-36-14 545,-12-4-1099,1-1 0,-1 1 0,0-1 0,0 1 0,0-1 0,1 1 0,-1-1 0,0 1 0,0 0 0,0-1 0,0 1 0,0-1 1,0 1-1,0-1 0,-1 1 0,1-1 0,0 1 0,0 0 0,0-1 0,0 1 0,-1-1 0,1 1 0,-1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37.8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5185,'0'0'11521,"19"0"-10956,303-5 2924,-335 15-7245,-4-5-334,-1 4-1919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40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210 1 2880,'0'0'16393,"-25"9"-15286,-82 29-1033,96-34-84,6-1-198,0-1-1,1 1 1,-1 0-1,1 0 1,0 0-1,-6 6 1,-11 13-5593,20-21 5488,-6 8-4469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41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 3040,'0'0'5956,"-4"0"-5319,-12 0-39,12 0-22,-3 0 3873,-22 0-4287,23 0 1155,10 0-758,40 5-139,73 30 1559,-26-9-1011,-69-20-772,-17-5-180,1 0 1,0 1 0,-1 0 0,1 0-1,-1 0 1,0 1 0,1-1 0,-1 1-1,8 7 1,-12 8-8046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44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1 968,'0'0'6462,"-2"0"-6336,1 0 1,0 0-1,0 1 0,0-1 0,0 1 0,0-1 0,0 1 0,0-1 1,0 1-1,0 0 0,0-1 0,0 1 0,0 0 0,-1 1 1,-46 104 3393,22-28-2006,10-34-611,2 1-1,-16 91 0,26-105-455,-3 38 817,7-68-1453,2-7-3162,4-5 1596,-1 0 1,2 1-1,9-14 1,-11 17 962,20-34-4489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45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2600,'0'0'7778,"7"16"-6605,11 86 1824,42 138-1,-57-231-2913,0 0-1,0 0 1,1 0-1,1 0 1,-1 0 0,1-1-1,1 0 1,0 0-1,9 10 1,-12-15-129,-3-3 56,1 0 0,-1 1 0,0-1 0,1 0 0,-1 1 0,1-1 0,-1 0 0,0 1 0,1-1 0,-1 0 0,1 0 0,-1 1 0,1-1 1,-1 0-1,0 0 0,1 0 0,-1 0 0,1 0 0,-1 0 0,1 0 0,-1 0 0,1 0 0,-1 0 0,1 0 0,-1 0 0,1 0 0,-1 0 0,1 0 0,-1 0 0,1 0 0,-1-1 0,1 1 0,-1 0 0,0 0 0,1 0 0,-1-1 0,1 1 0,-1 0 0,0-1 1,1 1-1,-1 0 0,0-1 0,1 1 0,-1-1 0,0 1 0,1 0 0,-1-1 0,0 1 0,0-1 0,0 1 0,0-1 0,1 0 0,68-98 1403,64-124-1,-103 164-434,-26 52-885,-3 5-70,0 0-1,0 1 1,0-1-1,0 0 1,-1 0-1,1 0 1,-1 0 0,1 0-1,-1 0 1,1 0-1,-1 0 1,0 0-1,0-2 1,0 3-103,-19-4-12870,2 5 6560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6:46.3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3384,'0'0'9242,"8"0"-8260,67 8 2368,-21-1-2016,49-6 685,-74-2-1478,0 1 1,0 2 0,0 0 0,33 8 0,-62-10-572,1 1 0,0-1 0,-1 0-1,1 0 1,0 1 0,-1-1 0,1 0 0,0 1 0,-1-1 0,1 1-1,-1-1 1,1 1 0,0-1 0,-1 1 0,1-1 0,-1 1-1,0-1 1,1 1 0,-1 0 0,1-1 0,-1 1 0,0 0 0,0-1-1,1 2 1,-1 20-5789,0-9-401,0 0-2727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7:01.2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0 832,'0'0'1767,"13"5"7081,-10-5-8576,1 1-1,-1 0 0,0 0 0,0 0 0,0 0 0,0 0 1,0 1-1,4 1 0,21 10 508,335 87 1701,-307-86-2393,1-2-1,72 6 1,41 8 37,-81-11-92,110 5 0,-195-20-32,32 5 146,0 1 1,51 16-1,-53-13-14,-30-8-64,0 0 1,0 1-1,-1-1 1,1 1-1,0 0 1,-1 0-1,1 0 1,-1 0-1,1 1 1,4 4-1,14 19-3586,-6-5-2092,2 2-2517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7:02.0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4440,'0'0'5977,"3"0"-5267,51 3 1790,85 18-1,8 12-1659,-24-4-67,13 10 809,-123-35-1290,-8-3-311,-1 1-1,1 1 1,0-1-1,-1 1 1,0 0-1,1 0 1,-1 0-1,0 1 1,-1-1-1,1 1 1,4 6 0,2 1-2787,-3-2-2694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7:02.9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4745,'0'0'5513,"11"2"-4696,44 11 412,95 20 2385,249 38 948,-367-60-4088,-27-8-328,0-1 0,0-1 0,0 1-1,1-1 1,-1 1 0,9-1 0,-12-1-25,-2 0-97,0 0 0,1 0 0,-1 0-1,1 0 1,-1 0 0,0 0-1,1 0 1,-1 0 0,1 0 0,-1 0-1,0 0 1,1 0 0,-1 0-1,0 1 1,1-1 0,-1 0-1,1 0 1,-1 0 0,0 0 0,1 1-1,-1-1 1,0 0 0,0 0-1,1 1 1,-1-1 0,0 0-1,0 0 1,1 1 0,-1-1 0,0 0-1,0 1 1,1-1 0,-1 0-1,0 1 1,0-1 0,0 1-1,0-1 1,0 0 0,0 1 0,0-1-1,0 1 1,23 1-1391,68 3-4668,-43-2 51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7:03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 7241,'0'0'6862,"3"-1"-6554,8 0 55,-1 0 0,0 1-1,1 0 1,-1 1 0,0 0 0,1 1 0,-1 0 0,0 0-1,12 5 1,29 6 721,156 25 2610,-201-38-3585,17 8 221,-23-8-408,0 0 0,1 0 0,-1 1 0,0-1 0,0 0 0,1 1 0,-1-1 0,0 0 0,0 0 0,0 1 0,1-1 0,-1 0 0,0 1 0,0-1 0,0 0 1,0 1-1,0-1 0,0 1 0,0-1 0,0 0 0,0 1 0,0-1 0,0 0 0,0 1 0,0-1 0,0 1 0,0-1 0,0 0 0,0 1 0,0-1 0,0 0 0,-1 1 0,1-1 0,0 0 0,0 1 0,-1-1 0,-7 12-5021,-13-2-2044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7:08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76 3064,'3'-1'13740,"13"-2"-13354,-8 8-243,0-1 0,0 2 0,-1-1 0,0 1 0,0 0 0,10 11 0,-9-9-92,19 18 121,-1 1 1,-1 2-1,30 46 1,-48-66-173,-1 0 0,1 0 1,0 0-1,1-1 0,0 0 0,0 0 1,1-1-1,0 0 0,0-1 0,1 0 0,0 0 1,0-1-1,0 0 0,1-1 0,-1 0 1,1-1-1,19 4 0,-24-6 1,46 4 52,-50-5-45,0 0-1,0 0 0,0 0 1,0 0-1,0 0 0,1-1 1,-1 1-1,0-1 0,0 1 1,0-1-1,0 0 0,0 0 1,0 0-1,0 0 0,-1 0 0,1 0 1,0-1-1,0 1 0,-1 0 1,2-3-1,10-17 76,0-1-1,-2-1 1,12-34 0,-15 37-78,2 1 1,0 0-1,13-18 1,-10 16 4,19-40 0,-29 53 30,0 0 0,0-1-1,0 0 1,-1 0 0,-1 1 0,0-1-1,0 0 1,0-16 0,-1 24 170,18 1-788,23 3 600,1 1-1,-1 2 1,52 15 0,-55-12-12,-10-2-8,-18-4-1,0 0 1,0-1-1,0 0 1,13 0-1,-14-1 7,-1 0-1,1 1 0,-1 0 1,13 4-1,3 2 3,-22-8-9,5 2 21,1 0 1,-1 0 0,0 1 0,0 0 0,13 7-1,-19-8 60,-1 1-129,0-3-194,0 1-1,0-1 1,0 0 0,0 1 0,0-1-1,-1 1 1,1-1 0,0 0 0,0 1-1,0-1 1,0 1 0,0-1 0,-1 0-1,1 1 1,0-1 0,0 0-1,0 1 1,-1-1 0,1 0 0,0 1-1,-1-1 1,1 0 0,0 1 0,-1-1-1,1 0 1,0 0 0,-1 0-1,1 1 1,0-1 0,-1 0 0,-10 5-5135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3T23:37:09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 1688,'0'0'4848,"0"-4"-3810,0-20 1770,0 24-2680,0 0 0,1 0 0,-1 0 0,0 0-1,0 0 1,1 0 0,-1 0 0,0 0 0,0 0 0,1 0 0,-1 1 0,0-1-1,0 0 1,0 0 0,1 0 0,-1 0 0,0 0 0,0 1 0,0-1 0,1 0-1,-1 0 1,0 1 0,0-1 0,0 0 0,0 0 0,0 0 0,0 1 0,0-1 0,1 0-1,-1 0 1,0 1 0,0-1 0,0 0 0,0 0 0,0 1 0,6 140 2492,-6-74-2064,0 76 2272,0-48-9761,0-85 1349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51:13.7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12 949 6001,'0'0'17266,"-11"5"-12267,12-11-4950,1 1 1,0-1-1,1 1 1,-1-1-1,1 1 1,0 0-1,0 0 1,1 0-1,0 1 1,7-8 0,-2 1-8,80-98 68,66-85 33,-43 36-83,76-89-100,-141 187 36,-35 47-69,-11 13 59,0-1 1,-1 1-1,1-1 1,0 0-1,0 1 1,-1-1 0,1 0-1,0 1 1,-1-1-1,1 0 1,-1 0-1,1 0 1,-1 0-1,0 0 1,1 1 0,-1-1-1,0 0 1,1 0-1,-1 0 1,0 0-1,0 0 1,0 0-1,0-1 1,0 1-36,-51 0-182,16 0 200,-44 4 1,57 2-6,0 1 0,1 1 1,-39 17-1,52-20 31,-19 7 5,-4 2 27,0 1 1,1 1-1,1 1 0,-27 21 0,48-31 7,3-1-201,8-7-81,13-7 237,281-166 2,-273 162 8,1 0 1,33-11-1,-54 22-1,-3 2-2,1-1 1,-1 1 0,0-1 0,0 1-1,0 0 1,1 0 0,-1-1-1,0 1 1,1 0 0,-1 0 0,0 0-1,0 0 1,1 1 0,-1-1-1,0 0 1,0 0 0,1 1 0,-1-1-1,0 1 1,0-1 0,0 1-1,0 0 1,0-1 0,1 1 0,-1 0-1,0 0 1,-1 0 0,1-1-1,0 1 1,0 0 0,0 0 0,0 0-1,-1 0 1,1 1 0,-1-1-1,1 0 1,0 2 0,2 6 33,0-1 0,0 1 0,-1 0 0,2 13 0,-1-3-15,8 43 140,4 94 0,5 25 498,-19-154-374,-1-24-520,0-13-913,0-3-927,-1-1 0,0 1 0,-5-22 0,-10-7-7088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51:15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 10282,'2'-3'8938,"-2"3"-8899,0 0-1,1 0 1,-1-1-1,1 1 0,-1 0 1,1 0-1,-1 0 1,1 0-1,-1 0 1,1 0-1,-1 0 1,0 0-1,1 0 0,-1 0 1,1 0-1,-1 0 1,1 0-1,-1 0 1,1 0-1,-1 0 1,1 0-1,-1 0 0,1 1 1,0-1-1,20 11 1429,35 21-1,-13-6-591,180 113 1556,-153-93-2023,200 136 138,-141-93-475,65 51 8,-118-89-23,-73-49-28,1 1 1,0-1 0,0 0 0,0 0 0,0 0-1,0-1 1,0 1 0,0-1 0,7 1 0,-11-5-48,0 0 1,0-1-1,0 1 0,0 0 1,-1 0-1,1 0 1,-1 0-1,0 0 1,0 0-1,-2-5 1,-22-62-151,15 37 144,-2 0 1,-1 1 0,-2 0-1,-25-41 1,24 46 62,13 22-35,0 0 1,0-1 0,0 1-1,-1 1 1,1-1-1,-9-8 1,8 12-344,5 7 259,8 7 96,51 44 84,96 96 105,-117-116-191,-23-23-2,-1 1 1,20 26 0,-22-26 24,-11-14-20,0 1 0,0 0 0,0-1 0,-1 1 0,1 0 0,-1 0 0,0 0 0,1 0 1,-1 0-1,0 0 0,0 0 0,0 0 0,0 1 0,-1-1 0,2 5 0,-2-6 80,-26 9 281,-56 14-257,-4 0 128,2 3 0,-95 45 0,175-69-254,-1-1 0,0 0 0,1 0 0,-1 0 0,0-1-1,0 0 1,-7 1 0,10-2-558,4-9-896,3-8-434,0 1 0,1 0 0,0 1 0,11-19 0,13-17-7653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51:17.0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451 1 6001,'0'0'10014,"0"6"-7288,-2 13-2060,-1-1-1,0 1 0,-2-1 1,0 0-1,-11 27 1,2-6-92,-82 197 825,75-188-1224,-25 59 609,-40 135-1,62-158-130,24-84-648,0 0-1,0 0 0,0 1 1,0-1-1,-1 0 0,1 0 1,0 0-1,0 0 0,0 0 1,0 0-1,0 0 0,0 0 1,0 1-1,-1-1 0,1 0 1,0 0-1,0 0 0,0 0 1,0 0-1,0 0 0,-1 0 1,1 0-1,0 0 0,0 0 1,0 0-1,0 0 1,-1 0-1,1 0 0,0 0 1,0 0-1,0 0 0,0 0 1,0 0-1,-1 0 0,1-1 1,0 1-1,0 0 0,0 0 1,0 0-1,0 0 0,0 0 1,0 0-1,-1 0 0,1 0 1,0 0-1,0-1 0,0 1 1,0 0-1,0 0 0,0 0 1,0 0-1,0 0 0,0-1 1,0 1-1,0 0 0,0 0 1,0 0-1,-10-18-166,-11-30-502,16 37 588,-18-50-255,2-1 1,-18-94 0,36 140 325,2 8 80,0 24-72,3 4 80,0 1 0,1-1 0,7 25 0,-4-21 74,5 49 0,-8 154 303,-5-115-408,2-111-68,19-1-178,-2-2 227,1 0-1,-1-2 1,1 0 0,-1 0-1,-1-2 1,30-13-1,15-5-10,129-31 117,-170 49-94,-11 4-196,-1 0-1,0-1 1,0 0 0,0 0 0,9-6 0,-17 25-4579,-8 15-994,-12 9-2694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51:18.8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492 1063 2960,'0'0'15334,"0"-14"-14783,0-108 1760,-10-23 785,1 61-2459,-8-74 176,12 128-657,-2-1-1,0 2 1,-2-1-1,-2 1 1,-26-53-1,32 70-148,-45-78 71,1 3-25,38 63-50,3 5 12,-19-31-1,27 50 3,-1 0 0,1 0 0,0 0 0,0-1 0,0 1 0,0 0 0,0 0 0,0 0 0,0 0 0,0 0 0,-1 0 0,1 0 0,0 0 0,0-1 0,0 1 0,0 0 0,0 0 0,-1 0 0,1 0 0,0 0 0,0 0-1,0 0 1,0 0 0,0 0 0,-1 0 0,1 0 0,0 0 0,0 0 0,0 0 0,0 0 0,-1 0 0,1 0 0,0 0 0,0 0 0,0 0 0,0 0 0,0 0 0,-1 1 0,1-1 0,0 0 0,0 0 0,0 0 0,0 0 0,0 0 0,-8 10 236,-5 20-352,9-21 166,-103 254 9,69-163-57,-11 57 198,45-148-218,3-7 35,2-28 50,5 2-87,0 0-1,1 0 1,16-35 0,3-5-4,74-250-176,-98 306 175,1 1 1,0-1 0,0 0 0,1 1-1,0-1 1,6-8 0,-5 14 20,0 1 0,0-1 0,0 1 1,0 0-1,0 1 0,0-1 0,0 1 0,0 0 0,0 0 1,0 0-1,6 2 0,5-1 84,48 2 421,103 19 0,-58-5-247,-89-15-216,9 1 221,-1 1 0,1 1 1,53 18-1,-65-17-399,-20-11-3003,-28-14-6440,31 18 9526,-24-13-12239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30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0 4656,'0'0'11231,"0"7"-10232,-1 59 1052,-16 106 0,-5 162-619,16-168-1056,4 86 29,3-137-298,1-91-94,1 1-1,1-1 1,2 0-1,0 0 1,17 39-1,-2-1 68,72 183 1,-38-94-12,-37-109-68,-11-22-2,1-1 1,1-1-1,1 0 0,1 0 1,0-1-1,1 0 1,19 21-1,-22-29-6,0 0-1,1 0 1,0-1 0,1 0 0,0-1-1,0 0 1,0-1 0,1 0 0,0-1-1,20 6 1,-6-4 1,1-1 0,-1-2 0,1-1 0,0-1 0,29-1 1,-38-2 4,-1-1 0,0-1 0,0 0 0,0-1 0,0-1 0,-1 0 0,0-1 0,31-17 0,16-14 8,0-3-1,-3-3 1,-1-2 0,62-63-1,47-78 35,-63 66-19,-72 85-14,-3-1 0,0-2 0,-3-1 0,42-77 0,-47 62-8,22-79 1,-27 75-2,13-47-44,-12 58-1165,11-33-2640,-17 24-2352,-6 14-1552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22.7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864 197 1880,'0'0'10534,"-18"5"-8732,-122 60 909,51-22-1860,70-34-798,1 0 24,-1-1-1,0-1 1,-31 8 0,22-7 41,0 0-1,-43 21 1,26-10-53,27-9-26,13-9-31,4-1 0,-5 4 9,6-4-51,-6 24-109,-10 34 136,11-34 2,-15 38 1,15-46 6,1 0 0,0 0 0,-2 24 0,1-7-7,-31 116 35,34-137-26,-1 0 0,-1 0 0,-6 16-1,-5 17 12,-16 120-27,-3-14 48,17 5-35,-1-68 7,12-35-8,0 26-8,5-45 1,-5-2 49,6-31-40,0 27-152,0-23 151,0 121 90,-6-83-86,6-34-6,0 0-1,-1 0 1,0 0 0,-1 0-1,1-1 1,-4 9 0,-1 26 10,3-33-14,2-1 0,-1 0 1,1 0-1,1 10 0,0-18-12,0 0-29,0 2 22,0-2-20,1-30-249,0 26 292,0 0 0,0 0 0,0 0 0,1 0 0,-1 0 0,1 0 0,0 0 0,3-3 0,8-15 7,70-125 28,22-48 9,-27 53-29,16-18-6,25-31-41,-37 78 10,55-105 52,-122 193-28,24-30 0,-17 24 0,0 2-20,29-30 0,-46 53 18,24-30-2,-21 24-2,1 0-1,0 0 1,17-14-1,-7 8-74,0-1 1,19-22-1,-29 28 51,-1 0 0,1 0-1,-2 0 1,10-21 0,-15 30-3,0 0 0,1 0 0,0 1 0,-1-1 0,1 1 0,6-5 0,7-7 32,-10 8-42,-1 1 0,1-1 0,0 1 0,9-5 0,6-6 28,4-3-194,50-28 1,-40 19 188,-27 23-128,-1 0 0,0 0 0,0-1 0,11-11 0,7-7-231,-16 17 362,-1-1-1,0 1 1,0-2 0,-1 1-1,-1-1 1,1 0 0,6-15-1,-10 21 3,-1-1 0,0 0 0,1 1 0,0-1 0,0 1 0,0 0 0,0 0 1,0 0-1,1 1 0,5-4 0,-5 3-10,1 0 0,-1-1 1,0 1-1,0-1 1,-1 0-1,6-7 1,-7 9 20,0 0 0,0-1 0,0 1 1,0 0-1,0 0 0,0 0 0,0 0 1,0 0-1,1 0 0,-1 1 0,1-1 0,0 1 1,5-3-1,7-3-37,-14 6-10,1 0 0,0 1 0,0-1 0,0 1 1,-1-1-1,1 1 0,0 0 0,0 0 0,0 0 0,0 0 0,0 0 0,-1 0 0,3 1 1,-3-1 35,0 0 1,0 0-1,0 0 1,0 0 0,0 0-1,0 1 1,0-1-1,0 0 1,0 1 0,0-1-1,0 0 1,-1 1-1,1-1 1,0 1 0,0-1-1,0 1 1,-1 0-1,1-1 1,0 1 0,-1 0-1,1-1 1,0 1-1,0 1 1,-1 2-1,1 3 21,-1 0 0,0-1 0,0 1 0,0 0 0,-1 0 0,0-1 0,0 1 0,-1 0 0,0-1 0,0 0 0,0 1 0,-1-1 0,0 0-1,0 0 1,-8 10 0,1-2 7,0 1 0,1 0 0,-13 28 0,-9 16 193,26-51-208,-2 3 248,8-25-157,4 2-93,0 0 0,1 0 0,0 1 1,1 0-1,0 0 0,1 1 0,0 0 0,15-15 0,-15 17-2,10-13-4,-12 13 1,0 0 0,1 0 0,0 1 0,0 0 0,1 1 0,0-1 0,11-6 0,1 2-34,-17 10 15,-1-1 1,1 0-1,0 1 1,0 0 0,0-1-1,0 1 1,0 0-1,1 1 1,-1-1 0,0 0-1,0 1 1,0 0-1,5 0 1,-7 1-5,0 0 0,0 1 0,-1-1 0,1 0 0,0 1 0,-1-1 0,0 1 0,1-1 0,-1 1 0,0-1 0,1 1 0,-1-1 0,0 1 0,0-1 0,0 1 0,-1 2 0,-2 30 106,-6-11-64,-2 0 0,0 0 0,-29 40 0,19-30 40,-55 79 402,68-97-297,8-16 8,2-8-152,-1 3-13,1 1 0,0-1 1,1 0-1,-1 1 0,1-1 0,0 1 1,1 0-1,-1 0 0,7-7 0,44-42-1,-37 38-3,7-8-7,38-33 8,-57 52-8,1 1-1,0 0 0,1 0 1,-1 0-1,1 1 1,0 0-1,-1 0 1,13-3-1,17 4-119,-1 3-245,-34-1 375,0 1 1,0-1-1,-1 1 0,1-1 1,0 1-1,0-1 1,-1 1-1,1-1 1,0 1-1,0 0 0,-1-1 1,1 1-1,-1 0 1,1-1-1,-1 1 0,1 0 1,-1 0-1,1 0 1,-1-1-1,0 1 1,1 0-1,-1 0 0,0 1 1,8 29 7,-5-19-9,-1-3 17,0 0 1,-1 1-1,0-1 1,0 1-1,-1-1 1,0 1-1,-1-1 0,0 1 1,0-1-1,-5 17 1,-23 6 154,18-16-96,-1-2 0,-26 27 1,15-18 79,-130 152 429,125-142-399,-41 63 0,14-17-176,13-15 10,20-30 7,-32 61-1,4-6-6,33-59-11,10-17 34,0-1 0,-1 0 0,-17 21 0,19-26-28,1 0 1,-1 1 0,1-1-1,-7 17 1,-12 17 53,17-31-34,-1 0 0,2 0 1,0 0-1,0 1 0,-4 13 0,8-21-29,1 1-1,-1-1 1,0 1-1,0-1 0,-1 0 1,1 0-1,-4 4 1,3-4-2,1 0 1,-1 0-1,1 0 0,0 1 1,0-1-1,0 0 1,-2 6-1,0 0 5,0-1-1,-1 1 1,0-1 0,-1 0-1,-7 9 1,-10 13 8,8-10-10,-6 13 0,20-32-3,1 0 1,0 0-1,0-1 0,-1 1 1,1 0-1,0 0 1,-1 0-1,1-1 0,-1 1 1,1 0-1,-1 0 0,1-1 1,-1 1-1,0 0 0,1-1 1,-1 1-1,0-1 1,1 1-1,-1-1 0,0 1 1,0-1-1,-1 1 0,2-1 0,0 0 0,0 0-1,0 0 1,-1 0-1,1 0 1,0 0 0,0 1-1,0-1 1,-1 0 0,1 0-1,0 0 1,0 0-1,0 0 1,0 1 0,-1-1-1,1 0 1,0 0-1,0 0 1,0 0 0,0 1-1,0-1 1,0 0 0,0 0-1,0 0 1,0 1-1,-1-1 1,1 0 0,0 0-1,0 0 1,0 1-1,0-1 1,0 0 0,0 0-1,0 0 1,0 1 0,1-1-1,-1 0 1,0 0-1,0 1 1,-2 3-1,1 0 1,-1 0-1,0 0 0,-1 0 1,1 0-1,-1 0 0,1-1 1,-1 1-1,-4 3 0,-7 11-3,-2 10 0,14-25 1,-1 0 1,1 0 0,0 1-1,0-1 1,0 1-1,1 0 1,-1-1 0,1 1-1,0 0 1,-1 5-1,-17 24 21,10-17 14,-15 20-18,23-27-15,1-8 0,-1 0 1,1 0-1,0 0 1,0 0-1,-1 0 1,1 0-1,0-1 1,-1 1-1,1 0 0,-1 0 1,1 0-1,-1 0 1,1-1-1,-1 1 1,0 0-1,-1 0 1,1 0-1,1 0 1,-1 0-1,0-1 1,0 1-1,1 0 1,-1 0-1,1 0 1,-1 0-1,1 0 1,-1 0-1,1 0 1,-1 0-1,1 0 1,0 0-1,-1 0 1,1 2-1,0-2 0,-5 7 1,-7 2 42,4 5-13,-7 8-40,14-20 9,1-2-3,0 0 4,0-1 0,0 0 0,0 1-1,0-1 1,0 1 0,0-1 0,0 1 0,0-1 0,0 0 0,0 1 0,0-1 0,0 1 0,0-1 0,0 1 0,0-1 0,-1 0 0,1 1 0,0-1 0,0 1 0,0-1 0,-1 0 0,1 1 0,0-1 0,0 0-1,-1 1 1,1-1 0,0 0 0,-1 0 0,1 1 0,0-1 0,-1 0 0,1 0 0,-1 1 0,1-1 0,0 0 0,-1 0 0,-4 6-2,3-2 7,0-1 0,0 1 0,-1-1 0,1 0 0,-1 0 0,0 0 0,-3 3 0,5-3-3,-1 1 2,0-1 0,0 0 0,0 0 0,0 0 0,-1 0 0,1 0-1,-7 5 1,-7 10-4,-16 34-65,26-45 105,-5 10-40,2-2-15,7-13 17,1-1 0,0 1 0,-1 0 0,1 0 0,0-1 0,0 1 0,0 0 0,0 0 0,0 0 0,0 0 0,0 4 0,-17 19-17,18-25 16,0 1 1,-1 0-1,1 0 0,0-1 0,0 1 0,-1 0 0,1-1 0,0 1 0,-1 0 0,1-1 0,-1 1 0,1-1 1,-1 1-1,1-1 0,-1 1 0,0-1 0,1 1 0,-1-1 0,1 1 0,-1-1 0,-1 1 0,1 0 14,0-1-7,-3 1-1,3 2-5,1 1 2,0-3 20,-1 0-38,-3 2 16,-15 22 6,1-2-17,-6 9-11,23-32 20,0 1 0,0 0 0,0 0 0,1 0-1,-1 0 1,0 0 0,0 1 0,1-1 0,-1 0 0,1 0-1,-1 0 1,1 1 0,-1-1 0,1 0 0,-1 3-1,-9 12-1,9-15 4,-1 0 0,1 0 0,0 0 1,0 0-1,0 1 0,0-1 0,0 0 0,1 1 1,-1-1-1,0 1 0,1-1 0,-1 1 1,1-1-1,-1 3 0,-4 2-12,3-2 9,0 0 0,0 0 0,-1 0 0,1 0 1,-1 0-1,-3 2 0,-10 19 10,10-16 77,5-4-86,1-1-4,-12 15 26,10-18-20,1 0 0,-1 0 0,1 1 0,0-1 0,0 0 0,-1 1 0,1-1-1,0 1 1,1 0 0,-1-1 0,0 1 0,0 0 0,1-1 0,-1 1 0,1 0-1,-1 2 1,0-3 6,-3 0 6,3 2-5,1-3-8,0 1 0,0-1 0,0 0-1,0 1 1,0-1 0,0 0 0,-1 1 0,1-1 0,0 1-1,0-1 1,0 0 0,0 1 0,-1-1 0,1 0 0,0 1-1,0-1 1,-1 0 0,1 1 0,0-1 0,0 0 0,-1 0 0,1 1-1,0-1 1,-1 0 0,1 0 0,-1 0 0,-10 11 16,-12 22-41,14-20 29,7-9 4,0 0 0,0 0 0,-1-1 0,1 0 0,-1 1 0,0-1 0,0 0 1,-6 4-1,-14 15 33,22-21-16,-4 0 32,-60 18 74,60-16-132,3-2-4,-1-1 1,1 1-1,-1-1 0,0 0 0,0 1 0,1-1 0,-1-1 0,0 1 1,1 0-1,-1 0 0,0-1 0,1 0 0,-1 1 0,0-1 0,1 0 1,-1 0-1,1-1 0,-5-2 0,4 1-9,-1 0-1,1 0 1,0 0-1,0-1 1,0 1 0,0-1-1,1 1 1,-1-1-1,1 0 1,-2-5 0,-5-9-7,-7-6-13,7 10 33,0 0 0,-10-23 0,9 22-7,9 13 6,-1 0-1,1 0 1,0 0 0,-1 0 0,1 0-1,0 0 1,0 0 0,1 0-1,-1 0 1,0-1 0,0-3-1,-11-55-143,11 37 127,-6-38 1,3 36-2,-2-40 1,6 53-258,0-33 785,0 16-4255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42.7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1278 1 3144,'8'8'14136,"-5"-3"-15237,35 56 2574,-36-57-1453,0 0 0,1 0-1,0-1 1,-1 1 0,1-1-1,1 0 1,-1 1 0,0-2-1,6 5 1,37 23 41,-41-27-63,22 11 27,1-1-1,-1-1 0,43 11 1,11 5 12,-57-21-32,1 0 1,36 6-1,-29-8-2,1 0-10,-1-1 1,51-2 0,-36 7-10,18 6-25,-59-13 19,0 1 15,0 0 0,0 0 0,0 0-1,0 1 1,0 0 0,-1 0 0,7 7 0,-9-8 9,0 1 0,-1 0 0,0 0 0,0-1 0,0 1 0,0 1 0,1 5 0,1 1 13,-2-4-4,0 0 0,-1 0 0,0 1 0,0-1 1,-1 0-1,0 12 0,0-10-8,1 30 9,0-26-3,0 1 0,-1-1 1,0 1-1,-2 0 1,1-1-1,-1 1 0,-8 22 1,7-25-6,-1 0 0,2 0 1,-3 20-1,3-20 0,0 1 0,0 0 0,-7 19 0,-12 25 3,-13 61 1,6-16-2,-8 50 6,29-116-4,-6 54-1,5-25-6,-10 92-5,10-59-10,6-82 15,-2 6-1,-1 39 0,-7 86 0,7-5-5,-1-45 18,-3-28-1,6-52-9,0 1 0,0 22 0,-3 130-15,-6-92 28,0 40-49,12-18 58,-6-38-18,6 52-22,-6-70 7,7-42 7,-1-1 0,0 0-1,0 0 1,0 0 0,0 1-1,0-1 1,0 0 0,0 0-1,0 1 1,0-1 0,0 0-1,0 0 1,0 1-1,0-1 1,0 0 0,0 0-1,0 1 1,0-1 0,0 0-1,0 0 1,0 0 0,0 1-1,0-1 1,0 0-1,0 0 1,-1 1 0,1-1-1,0 0 1,0 0 0,0 0-1,0 0 1,-1 1 0,1-1-1,0 0 1,0 0 0,0 0-1,-1 0 1,1 0-1,0 1 1,0-1 0,0 0-1,-1 0 1,1 0 0,0 0-1,0 0 1,-1 0 0,1 0-1,0 0 1,0 0-1,-1 0 1,1 0 0,0 0-1,-3 14-23,0-5 34,3-9 15,-18 4 155,4 0-153,0-1 0,1 0 1,-1-1-1,0-1 0,-26 0 0,21-1 18,-36 5-1,37-3-21,1 0 0,-1-1 0,-29-3 0,-2 0 9,-612 2 163,626 2-199,-57 10 1,17-2 0,16-2 12,25-3 2,-46 0 1,56-5-15,1 1 0,-1 0 1,1 2-1,-1 0 0,-40 13 0,24-6 45,10-5-16,-42 0-75,68-2 40,3-2 6,-29-1-8,28-5-14,0-1 1,0 1 0,0 0-1,1-1 1,0 1 0,0 0 0,0-12-1,1-10 20,1 3 3,-1 0 0,-1 0 0,-2 0 0,-6-30 0,7 42 2,0 0 0,0 0 0,1-17 1,-3-16-2,-13-119 4,16 139 5,1 19-4,0 1 0,0-1 0,-1 1-1,1-1 1,-1 1 0,0-1 0,-1 1-1,1 0 1,-5-10 0,5 12-5,0 1 1,0-1-1,0 1 0,0-1 0,1 0 1,-1 1-1,1-1 0,0 0 0,-1 1 1,1-1-1,1-3 0,-1-1-2,0 6-11,0-11-1240,0 7 638,1 1 1,-1-1-1,1 1 0,0 0 0,0-1 0,1 1 0,0 0 1,2-5-1,8-15-5403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28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829 190 1224,'0'0'1328,"-37"-1"4230,30-1-5393,-1 1-1,1 0 1,-1 0-1,1 1 0,-1-1 1,1 2-1,-1-1 1,1 1-1,-1 0 1,1 1-1,-1 0 0,1 0 1,0 0-1,0 1 1,0 0-1,0 1 1,-10 6-1,-37 21 205,25-15 34,-31 22 1,52-32-342,0 0 1,1 0 0,0 1-1,0 0 1,1 0 0,0 1 0,0 0-1,-7 12 1,-37 85 233,-19 35 300,46-94-360,2 0 0,-28 94 0,18-47 209,16-44-365,-15 91 1,22-95-61,-1-2 0,-30 85 0,39-127-19,0 0-1,-1 1 0,1-1 0,0 0 0,-1 0 1,1 0-1,-1 1 0,0-1 0,1 0 0,-1 0 1,0 0-1,0 0 0,0 0 0,1-1 0,-1 1 1,-1 1-1,-1-18-90,11-45-5,-8 57 120,13-65-24,2 0-1,4 2 1,36-88-1,101-186-504,-48 114-243,-103 214 737,1 0-1,1 0 1,0 1-1,0 0 1,1 0-1,1 1 1,13-15-1,-21 25 210,-2 12-104,-1-4-97,0-1 0,-1 0 0,0 0 0,0 0 0,0-1 0,-6 9 0,-6 10 2,-49 74 260,9-16 245,11-5-84,-61 142 0,-11 54 127,101-236-521,2 1 0,1 0-1,2 1 1,-7 58 0,7-24-26,5-44 3,-3 55 1,3 208 96,5-125-29,-6-133-57,6-33-22,0-4-73,3-54 51,3 0 0,22-90 1,-17 94 25,-1 5 21,15-80-43,63-190 1,-74 280-20,-2 3-48,1 1-1,2 1 0,20-34 0,15-13-141,120-147-1,49-36-191,-143 168 447,-38 50-24,3 1 1,80-69 0,-116 109 17,-3 3-5,0 0 0,0-1-1,1 0 1,-1 1 0,0-1 0,-1 0 0,1 0 0,0 0-1,-1 0 1,1 0 0,-1 0 0,1-1 0,-1 1 0,0 0-1,0-1 1,0 1 0,0-1 0,-1 1 0,1-1 0,0-3-1,-1 5 275,-13 10-276,-6 6-1,6-6-2,0 1-1,1 1 0,-15 17 0,-45 59 74,4 3 0,4 3-1,-65 124 1,211-308-430,123-177 129,-184 245 439,-82 78-70,3 2 0,-96 122 0,130-154-236,23-24-119,5-6 94,23-28 124,-1-2-1,-2-1 1,-2-1-1,33-74 1,-54 109 15,0-1 1,0 0-1,0 0 0,0 0 1,0 0-1,-1 1 0,1-1 1,-1 0-1,0-5 0,0 7 0,0 0-1,-1 0 1,1 1 0,-1-1-1,1 0 1,-1 1-1,0-1 1,1 0 0,-1 1-1,0-1 1,1 1-1,-1-1 1,0 1 0,0-1-1,1 1 1,-1-1-1,0 1 1,0 0 0,0 0-1,1-1 1,-1 1-1,0 0 1,0 0 0,0 0-1,0 0 1,0 0-1,0 0 1,0 0-1,1 0 1,-3 1 0,-43-1 565,45 0-588,1-1-1,-1 1 1,0 0-1,1 0 1,-1 0-1,1 0 1,-1 0 0,1-1-1,-1 1 1,1 0-1,-1 0 1,1-1-1,-1 1 1,1 0-1,-1-1 1,1 1 0,0 0-1,-1-1 1,1 1-1,0-1 1,-1 1-1,1-1 1,0 1 0,-1-1-1,1 1 1,0-1-1,0 1 1,0-1-1,-1 1 1,1-1-1,0 1 1,0-1 0,0 0-1,0-20-80,1 17 68,-1-3-8,0 2-17,0 0 0,0 0 0,0-1 0,1 1 0,2-8 0,-3 11 21,1 0-1,0 0 0,1 0 1,-1 0-1,0 0 0,1 0 1,-1 0-1,1 1 0,-1-1 1,1 0-1,0 1 0,0-1 1,0 1-1,0 0 0,2-2 1,28-13-56,55-19 1,-11 5 91,65-44 28,-130 67 226,-18 7 323,-9 1-620,-19-1 5,1 2 0,-1 1 0,1 1 0,0 2 0,0 2 1,-35 12-1,97-16-772,16-6 762,69-12 0,-66 7 28,79-3-1,-125 10 138,-5 6 279,-10 0-332,1 0-1,0-1 1,-16 4-1,-29 11-15,26-5-49,1 1 0,-30 20 1,47-26-17,0 1 1,0 1 0,1 0-1,1 1 1,-22 28 0,13-11-7,2 1 0,1 1 1,2 1-1,-14 39 1,-35 141-25,62-200 0,1 0 0,0-1 0,1 1 0,1 22 1,0-20-106,1-14 124,-1-1 1,0 1-1,1-1 0,-1 1 0,1-1 0,-1 1 0,1-1 1,0 1-1,-1-1 0,1 0 0,-1 1 0,1-1 0,0 0 0,-1 1 1,1-1-1,0 0 0,-1 0 0,1 0 0,0 1 0,-1-1 1,1 0-1,0 0 0,0 0 0,-1 0 0,1 0 0,0 0 0,-1-1 1,1 1-1,0 0 0,-1 0 0,1 0 0,0-1 0,-1 1 1,1 0-1,1-1 0,29-12-10,-2-11 12,-1-2-1,-2-1 0,36-47 1,-26 31-50,163-209-304,-190 240 337,-5 8 18,-1 0 1,0 1-1,0-1 0,0-1 0,-1 1 0,1 0 0,-1-1 1,0 1-1,2-10 0,-8 17 37,-25 24-89,1 1 0,-42 55 1,34-39 55,7-10-4,-115 146-3,120-146 16,2 1-1,1 1 1,-25 60 0,42-87-25,1 0 1,0 0-1,0 1 1,1-1-1,0 1 1,1-1-1,-1 17 1,2-25-136,2-9 9,20-36 136,1 0 1,31-41-1,-1 1 7,192-317-277,-236 387 272,-5 10 7,0-1 0,-1 0 0,0-1 0,0 1 0,0 0 0,-1-1 0,0 0 0,0 1 1,2-12-1,-20 27 210,-18 27-240,1 2 0,2 1 1,-50 84-1,57-85 15,-117 209 63,124-213-35,1 0 0,2 2 0,2 0 0,1 0 0,-7 47 0,16-26-75,2-58 56,0 1 1,0-1 0,0 1 0,1 0 0,-1-1-1,0 1 1,0-1 0,0 1 0,0-1-1,1 1 1,-1-1 0,0 1 0,0-1-1,1 1 1,-1-1 0,0 1 0,1-1 0,-1 1-1,1-1 1,-1 1 0,1-1 0,-1 0-1,1 1 1,-1-1 0,1 0 0,-1 1-1,1-1 1,-1 0 0,1 0 0,-1 0 0,1 0-1,-1 1 1,1-1 0,0 0 0,-1 0-1,1 0 1,-1 0 0,1 0 0,-1 0-1,1 0 1,0 0 0,-1-1 0,1 1 0,-1 0-1,1 0 1,-1 0 0,1-1 0,-1 1-1,1 0 1,-1-1 0,1 1 0,0-1-1,4-1-1,-1 0 0,0-1 0,1 1 0,-1-1 0,7-6 0,42-49 23,-2-2-1,-2-2 0,57-98 1,73-166-321,-94 162 23,-74 142 289,-1 0 0,10-35 0,-20 57-5,0 0 0,0 0 0,0 0 0,0 0 0,0 0 0,0 0 0,0 0 0,0 0 0,0 0 0,0 0 0,0 0 0,0 0 0,-1 0 0,1 0 0,0 0 0,0 0 0,0 0 0,0 0 0,0 0 0,0 0 0,0 0 0,0 0 0,0 0 0,0 0 0,0 0 0,0 0 0,-1 0 0,1 0 0,0 0 0,0 0 0,0 0 0,0 0 0,0 0 0,0 0 0,0 0 0,0-1 0,0 1 0,0 0 0,0 0 0,0 0 0,0 0 0,0 0 0,0 0 0,0 0 0,0 0 0,0 0 0,0 0 0,0 0 0,0 0 0,0-1 0,0 1 0,0 0 0,0 0 0,0 0 0,0 0 0,0 0 0,0 0 0,0 0 0,0 0 0,0 0 0,0 0 0,0 0 0,0 0 0,0 0 0,0-1 0,0 1 0,-6 5 30,-25 29-44,1 2 0,2 0-1,2 2 1,-26 49-1,9-15 14,41-70-4,-141 237 218,114-184-87,2 1-1,-29 86 1,54-135-137,0-1 1,0 0-1,1 1 0,0-1 0,0 1 0,0-1 0,1 1 0,0 0 0,0-1 0,2 11 0,-1-16 1,-1-1 0,1 1-1,-1-1 1,1 1-1,-1 0 1,1-1 0,-1 0-1,1 1 1,0-1 0,-1 1-1,1-1 1,0 0-1,-1 1 1,1-1 0,0 0-1,-1 0 1,1 1-1,0-1 1,0 0 0,-1 0-1,1 0 1,0 0 0,0 0-1,-1 0 1,1 0-1,0 0 1,0-1 0,22-4-32,-16 0 38,-1 0-1,1-1 0,-1 0 0,0 0 1,-1 0-1,0-1 0,7-10 0,0 2 6,432-666-761,-431 660 753,-9 17 18,-1 0 0,0 0-1,-1-1 1,1 1 0,-1-1 0,0 0 0,0 0 0,0 0-1,1-8 1,-8 17 197,-27 31-213,1 2-1,-49 78 0,37-51 17,-25 35 105,-90 175 0,149-254-110,1 1 1,0-1 0,2 1 0,0 0 0,2 1 0,0-1-1,1 1 1,1 23 0,2-44-16,-1 0 1,1 0-1,0 0 1,1 0-1,-1 0 1,0 0-1,0 0 1,0 0-1,1 0 1,-1 0-1,0 0 1,1 0-1,-1 0 1,1 0-1,-1-1 1,1 1-1,-1 0 1,1 0-1,-1-1 0,1 1 1,0 0-1,0-1 1,-1 1-1,1 0 1,0-1-1,0 1 1,0-1-1,0 1 1,0-1-1,-1 0 1,1 1-1,0-1 1,0 0-1,0 0 1,1 1-1,1-1-1,0 0 0,-1-1 0,1 1 0,-1 0 0,1-1 0,-1 0 0,1 1 0,-1-1 0,0 0 0,1 0 0,-1 0 0,0-1 0,0 1 0,1 0 0,1-3 0,10-9 15,1 0 1,-2-2-1,0 0 0,14-21 0,44-74 8,-54 81-24,289-473-265,-326 548 748,18-42-472,-238 533 236,232-515-219,1-1 0,2 1 0,0 1-1,1-1 1,1 1 0,2-1 0,0 1-1,3 33 1,-2-54-25,0-1-1,0 0 1,0 1-1,0-1 1,1 0-1,-1 1 1,0-1-1,1 0 1,-1 1-1,1-1 1,-1 0-1,1 0 1,0 0-1,-1 1 1,1-1-1,0 0 1,0 0-1,0 0 1,0 0-1,0 0 1,0 0-1,0-1 1,0 1-1,0 0 1,0 0-1,1-1 1,-1 1-1,0-1 1,0 1-1,1-1 1,-1 0-1,0 1 1,1-1 0,1 0-1,0 0-2,0 0-1,0-1 1,0 1-1,0-1 1,0 0-1,0 0 1,-1 0 0,1 0-1,0-1 1,0 1-1,-1-1 1,1 1-1,-1-1 1,1 0-1,2-3 1,16-17 1,-1 0-1,0-2 1,26-43 0,43-91-68,158-377-412,-238 512 534,-22 50 198,-30 43 1,-5 8-274,-10 26 103,-59 144 0,112-233-69,0 0 0,0 0 0,2 1 1,0-1-1,1 1 0,-1 29 0,3-44-13,0 0 0,0-1 0,0 1 0,0 0-1,0 0 1,0-1 0,0 1 0,0 0 0,0 0 0,0-1 0,1 1 0,-1 0 0,0-1 0,1 1 0,-1 0 0,0-1 0,1 1 0,-1 0 0,1-1 0,-1 1 0,1-1 0,0 2 0,0-2 2,0 0-1,0 0 1,0 0 0,0 0 0,0 0 0,-1 0 0,1 0-1,0 0 1,0 0 0,0 0 0,0-1 0,0 1 0,-1 0-1,1-1 1,0 1 0,0 0 0,0-1 0,-1 1 0,1-1-1,0 1 1,0-2 0,6-3 2,-2 0 0,1-1-1,0 0 1,-1 0 0,0 0 0,-1 0 0,5-8-1,28-57-14,-29 54 7,50-122-59,-29 67 60,-53 127 591,-37 91 47,50-116-575,2 0 0,1 0 0,-5 40 0,14-52-113,-1-17 56,0-1 0,0 0 0,0 0-1,1 1 1,-1-1 0,0 0 0,0 1-1,0-1 1,1 0 0,-1 0 0,0 0-1,0 1 1,1-1 0,-1 0 0,0 0-1,0 0 1,1 0 0,-1 1 0,0-1-1,1 0 1,-1 0 0,0 0 0,0 0-1,1 0 1,-1 0 0,0 0 0,1 0-1,-1 0 1,1 0 0,1-1-2,0 0 0,0 0 0,0 0 1,0 0-1,0 0 0,-1 0 0,1 0 0,0-1 1,0 1-1,-1-1 0,1 1 0,1-4 0,7-9 9,0-1 0,-1 0-1,-1-1 1,-1 0 0,10-31 0,-2 8-5,-6 16 10,-1 0 1,-1-1-1,-2 0 1,0 0-1,-1 0 1,0-38-1,-3 61 2,-1 1 1,0-1-1,0 1 0,0-1 0,0 1 0,0 0 0,0-1 0,-1 1 0,1-1 0,0 1 1,0-1-1,0 1 0,0-1 0,-1 1 0,1-1 0,0 1 0,0 0 0,-1-1 0,1 1 1,0 0-1,0-1 0,-1 1 0,1 0 0,-1-1 0,1 1 0,0 0 0,-1-1 0,1 1 1,-1 0-1,1 0 0,0 0 0,-1-1 0,1 1 0,-1 0 0,1 0 0,-1 0 0,1 0 1,-1 0-1,-20 4 199,20-4-194,-13 7 9,1-1 0,0 2 0,0 0 0,1 0 0,0 2 0,0-1 0,1 1 0,-18 21 0,8-10 17,-96 106 103,140-190-1069,-5 24 777,-1-1-1,-3 0 0,-1-1 1,-2-1-1,-2 0 0,-2 0 1,3-66-1,-10 107 152,0 0 0,0 0 1,0 0-1,0 0 0,0 0 0,0 0 1,0-1-1,0 1 0,-1 0 0,1 0 1,0 0-1,-1 0 0,1 0 0,-1 0 1,1 0-1,-1 0 0,1 1 0,-1-1 1,0 0-1,0 0 0,1 0 0,-1 1 1,0-1-1,0 0 0,0 1 0,0-1 0,0 0 1,0 1-1,0-1 0,0 1 0,0 0 1,0-1-1,0 1 0,0 0 0,0 0 1,0-1-1,-2 1 0,-1 0 18,-1 1-1,0-1 1,0 1-1,1 0 1,-1 0-1,0 1 1,1-1-1,-7 4 1,-5 3 19,0 1 0,0 1 0,1 1 0,-20 16 1,-54 58 315,73-69-259,-1 0-14,12-13-107,1 0 1,0 1-1,0 0 1,1-1-1,-1 1 1,-3 7 0,19-35-116,0 0-1,32-40 1,-12 17-71,-5 6 7,121-169-866,-146 207 1192,-6 3 122,-41 13-76,18-2-538,64-24 302,64-31-1,-101 44 79,0 0 1,-1 0-1,1 0 1,0 0-1,0 0 0,0 0 1,0 0-1,-1 0 1,1 0-1,0 0 0,0 0 1,0-1-1,0 1 1,0 0-1,-1 0 0,1 0 1,0 0-1,0 0 1,0 0-1,0-1 0,0 1 1,0 0-1,0 0 1,-1 0-1,1 0 0,0 0 1,0-1-1,0 1 1,0 0-1,0 0 0,0 0 1,0 0-1,0-1 1,0 1-1,0 0 0,0 0 1,0 0-1,0 0 1,0-1-1,0 1 0,0 0 1,0 0-1,0 0 1,1 0-1,-1-1 0,0 1 1,0 0-1,0 0 1,0 0-1,0 0 0,0 0 1,0-1-1,0 1 1,1 0-1,-1 0 0,0 0 1,0 0-1,0 0 1,1 0-1,-18-2 387,-310 2-225,326 0-211,7-3-155,0 1 106,0 0 0,0 1 0,0-1 0,0 1 1,1 1-1,10-1 0,19-2 79,64-11 4,128 0-1,-226 14 158,-23 11 212,-41 12-297,0-3-1,-2-3 0,0-2 0,-124 12 1,174-26-124,-30 4-176,-54 0 1,197 3 169,135-6 0,-116-4 84,-93 2-3,-1-1 0,36-8 0,-52 8 6,0-1-1,0 0 1,0 0 0,-1-1-1,1 0 1,-1 0 0,0 0-1,0-1 1,0-1 0,0 1-1,8-9 1,-15 13-1,1 0 1,-1 0-1,0 0 0,0 0 0,1 0 1,-1 0-1,0 0 0,0-1 1,0 1-1,1 0 0,-1 0 1,0 0-1,0 0 0,0-1 0,1 1 1,-1 0-1,0 0 0,0 0 1,0-1-1,0 1 0,0 0 0,1 0 1,-1-1-1,0 1 0,0 0 1,0 0-1,0-1 0,0 1 0,0 0 1,0 0-1,0-1 0,0 1 1,0 0-1,0 0 0,0-1 1,0 1-1,0 0 0,0 0 0,0-1 1,0 1-1,0 0 0,-1 0 1,1-1-1,0 1 0,0 0 0,0 0 1,0 0-1,0-1 0,-1 1 1,1 0-1,0 0 0,0 0 0,0 0 1,-1-1-1,1 1 0,0 0 1,0 0-1,-1 0 0,1 0 1,0 0-1,0 0 0,-1 0 0,1 0 1,0-1-1,0 1 0,-1 0 1,-22 1 690,18 0-755,-8 1 58,1 0 0,0 1 0,1 1 0,-1 0 0,1 0 0,-1 1 0,1 1 0,0 0 0,-19 14 0,4 0-19,1 0 0,-36 39-1,38-32-2,2 2 0,0 0 0,2 2-1,-17 36 1,26-48-15,3-2-178,13-22-318,20-27-183,-22 27 805,112-152-1052,-111 153 1053,-8 14-68,-11 20 5,-24 36 93,-51 104 370,81-152-492,1 1-1,0 1 0,2-1 0,0 1 1,1 0-1,1 0 0,0 25 1,2-43-26,1-1 0,0 0 0,0 0 0,1 0 0,-1 0 0,0 1 0,0-1 0,0 0 0,1 0 0,-1 0 0,1 0 0,-1 0 0,1 0 0,-1 0 1,1 0-1,-1 0 0,1 0 0,0 0 0,0 0 0,0 0 0,-1 0 0,1-1 0,2 2 0,-2-2 5,0 1 1,1-1-1,-1 0 0,0 0 1,0 0-1,1 0 0,-1 0 0,0 0 1,0 0-1,1 0 0,-1-1 1,0 1-1,0 0 0,1-1 1,-1 1-1,0-1 0,0 1 1,0-1-1,0 0 0,0 1 0,0-1 1,0 0-1,0 0 0,0 0 1,1-1-1,9-9 18,-1-1-1,0 0 1,0-1-1,-2 0 1,13-23-1,31-79-7,-29 61-23,46-133 15,-66 156 291,-7 34-126,-9 8-171,1 2 1,0-1-1,1 2 0,1-1 0,0 2 1,1-1-1,0 1 0,2 0 0,-7 18 1,-7 21 34,-19 78 0,26-68-16,3 0 0,3 2-1,0 128 1,8-188-28,0 0 1,0 1-1,1-1 0,0 0 0,0 1 1,3 7-1,-3-12 7,-1-1 1,1 0-1,-1 0 1,1 0-1,0 1 1,-1-1-1,1 0 0,0 0 1,0 0-1,0 0 1,0 0-1,0 0 1,0-1-1,0 1 0,0 0 1,0 0-1,0-1 1,0 1-1,1-1 1,-1 1-1,0-1 1,0 1-1,1-1 0,-1 0 1,0 1-1,0-1 1,1 0-1,-1 0 1,0 0-1,1 0 0,-1 0 1,0-1-1,1 1 1,-1 0-1,2-1 1,0 0-1,0-1 0,-1 1 0,1-1 0,-1 0 1,1 0-1,-1 0 0,0 0 0,1 0 0,-1 0 1,0 0-1,0-1 0,-1 1 0,1-1 1,0 0-1,-1 1 0,0-1 0,0 0 0,2-3 1,0 0-1,24-57-103,-3-1 1,17-70-1,-22 68 48,98-382-298,-114 427 387,0 0 0,-2-40 0,-1 46 94,0 15-116,-1-1 1,1 1 0,-1 0 0,1 0 0,0 0-1,-1 0 1,1 0 0,-1 0 0,1 0-1,-1 0 1,1 0 0,-1 0 0,1 0-1,0 0 1,-1 0 0,1 0 0,-1 0-1,1 0 1,-1 0 0,1 0 0,0 1 0,-1-1-1,1 0 1,-1 0 0,1 1 0,-1-1-1,-3 6-35,0 0 0,0 0 0,0 0 0,1 0-1,0 1 1,0-1 0,0 1 0,1 0 0,-3 13-1,-1 1-6,-20 62 63,5 1 1,3 1-1,3 0 0,5 1 0,-1 105 0,10-160-29,0-23 1,0 1-1,1-1 1,0 0 0,0 0 0,1 1 0,2 13-1,-2-22 4,0 1-1,-1-1 1,1 0-1,-1 1 0,1-1 1,0 0-1,-1 0 1,1 0-1,0 1 0,-1-1 1,1 0-1,0 0 1,0 0-1,-1 0 0,1 0 1,0 0-1,-1 0 1,1 0-1,0-1 0,-1 1 1,1 0-1,0 0 1,-1 0-1,1-1 0,0 1 1,-1 0-1,1-1 1,0 1-1,-1-1 0,1 1 1,-1-1-1,1 1 1,-1-1-1,1 1 0,-1-1 1,0 1-1,1-1 1,-1 1-1,1-2 0,17-31-51,-1 0 0,-2-1-1,-2-1 1,-1 0 0,-1 0-1,-2-1 1,7-66 0,1-265-389,-31 445 120,-1-5 103,3-3 214,-24 192 11,24 71 83,12-325-87,1-1 0,-1 1 0,1 0 0,3 9 0,-4-15-3,0-1-1,1 0 0,-1 0 1,0 0-1,0 0 0,1 0 1,-1 0-1,1 0 0,-1 0 1,1 0-1,-1 0 0,1 0 1,0 0-1,-1 0 0,1 0 1,0-1-1,0 1 0,0 0 1,-1 0-1,1-1 0,0 1 1,0-1-1,0 1 0,0-1 1,0 1-1,0-1 0,0 0 1,1 1-1,-1-1 0,0 0 1,0 0-1,0 0 0,0 1 1,0-1-1,0 0 0,0-1 1,2 1-1,-2-1 3,1 0 0,-1 1 0,1-1 0,-1 0 0,0 0 0,0-1-1,0 1 1,1 0 0,-1 0 0,0 0 0,0-1 0,0 1 0,-1-1 0,1 1 0,0-1 0,-1 1 0,1-1 0,0-2 0,10-39 36,-6 21-11,21-74-37,-5 0 1,16-181-1,-22-201-45,-15 475 65,0 1 0,0 0 1,-1 0-1,1 0 0,0-1 0,-1 1 0,0 0 1,1 0-1,-1 0 0,-1-2 0,-4 3 44,0 15-51,0 26-58,2 1 0,2 79 0,2-78 64,0 501 437,1-513-439,1 1 1,1-1-1,2 1 1,1-1-1,12 35 1,-18-63-9,9 22 1,-8-24-3,-1 1 1,0 0-1,1 0 1,-1 0 0,0-1-1,1 1 1,-1 0 0,1 0-1,-1-1 1,1 1 0,0-1-1,-1 1 1,1 0 0,0-1-1,-1 1 1,1-1-1,0 1 1,0-1 0,-1 0-1,1 1 1,2-1 0,-2-4 42,6-42 53,-3 1-1,-3-89 0,-2 66-65,1-35-74,-5-1 0,-4 1 0,-28-126 0,23 159 21,11 61-11,1 10 9,1 9-27,1-10 47,1 151 72,7 0-1,6 0 0,52 228 1,-62-360-45,10 32 11,-13-47-29,0-1-1,0 1 0,1-1 0,0 1 1,-1-1-1,1 0 0,0 0 1,1 0-1,-1 0 0,3 3 0,-4-6 2,-1 0-1,0 0 1,1 0-1,-1 0 1,0 0 0,1 0-1,-1 0 1,0-1-1,0 1 1,1 0-1,-1 0 1,0 0-1,0-1 1,0 1-1,1 0 1,-1 0-1,0 0 1,0-1-1,0 1 1,1 0-1,-1 0 1,0-1 0,0 1-1,0 0 1,0-1-1,0 1 1,0 0-1,0-1 1,0 1-1,0 0 1,0 0-1,0-1 1,0 0-1,5-39 108,-2-1 0,-3-52 0,-1 35-86,-36-382 58,8 182-380,29 253 267,-3-28 2,2 23 3,0 12-92,4 26 75,0 0-1,2-1 1,15 53-1,3 8 51,53 272 264,-4-101-123,-67-244-146,-4-9 0,1-1-1,0 1 1,0-1 0,0 0-1,0 1 1,1-1-1,0 0 1,0-1 0,1 1-1,-1 0 1,1-1 0,6 6-1,-9-35 150,-1 12-103,0-33 2,-1 1 0,-2 0 0,-12-60-1,-86-239-103,44 166-95,35 116 180,17 55-36,3 12-100,3 16-81,5 5 138,1 0 0,20 46 0,-4-13 49,153 431 235,-135-392-178,-17-44-48,-31-113 1086,-12-3-1059,-4 2-1,-32-64 1,13 31-35,39 85 1,-170-436-56,172 429-107,8 14-194,16 17 84,9 18 283,-2 1 1,38 55 0,42 84 143,-99-156-135,138 259 148,-141-262 10,-13-27 471,-68-108-490,19 34-160,-95-183-28,121 212-53,3-2 0,-32-114 0,57 173 74,0-1-1,0 1 0,0 0 0,0-1 0,0 1 1,0 0-1,-1-1 0,1 1 0,0 0 1,0-1-1,0 1 0,0 0 0,0-1 0,0 1 1,1 0-1,-1-1 0,0 1 0,0 0 0,0 0 1,0-1-1,0 1 0,0 0 0,0-1 1,1 1-1,-1 0 0,0 0 0,0-1 0,0 1 1,1 0-1,-1 0 0,0-1 0,0 1 1,1 0-1,-1 0 0,0 0 0,1 0 0,-1-1 1,0 1-1,0 0 0,1 0 0,-1 0 0,0 0 1,1 0-1,-1 0 0,0 0 0,1 0 1,-1 0-1,0 0 0,1 0 0,-1 0 0,0 0 1,1 0-1,-1 0 0,0 0 0,1 0 1,-1 1-1,0-1 0,0 0 0,1 0 0,-1 0 1,0 0-1,0 1 0,1-1 0,-1 0 1,0 0-1,0 0 0,1 1 0,23 14-134,35 38 159,101 115 0,-99-100-5,81 102 39,-139-166-25,1 0-1,-1 0 1,0 1-1,0-1 1,0 1-1,-1 0 1,1 0-1,-1 0 1,-1 0-1,3 8 1,-4-11 155,-6-3-45,1 1 1,-1-1 0,0 0 0,1-1-1,-1 0 1,1 1 0,-1-2 0,1 1 0,-8-5-1,-47-34-232,39 25 177,-53-38-185,2-4 1,-121-124 0,187 175 65,2 4 2,1 0 1,0 0-1,1 0 1,-1 0-1,0-1 0,1 1 1,0-1-1,0 1 1,0-1-1,0 0 1,-1-5-1,28 11-479,-10 2 497,0 1 0,-1 1 1,1 0-1,-1 1 0,19 13 0,64 51 64,-64-46-15,159 135-1,-186-156 6,-1 1 0,0 0 0,-1 0 0,1 0 0,-1 1 0,0-1 0,0 1-1,0 0 1,-1 0 0,0 1 0,0-1 0,-1 1 0,0-1 0,0 1 0,0 0 0,-1-1 0,0 1-1,0 9 1,-2-16-14,1 1 0,-1 0 0,0-1-1,0 1 1,0 0 0,0-1-1,0 1 1,0-1 0,0 0 0,0 1-1,0-1 1,0 0 0,0 0 0,0 1-1,0-1 1,0 0 0,0 0-1,0 0 1,0 0 0,0-1 0,-2 1-1,-28-2 117,19-1-125,0 0 0,1-1 0,-1-1 0,1 1 0,0-2 0,0 1 0,0-2-1,1 1 1,0-2 0,-10-8 0,-6-7-21,2 0-1,-30-37 0,27 26-35,1-2 1,2 0-1,1-2 1,2 0-1,2-2 1,1 0-1,-18-63 1,34 80-95,3 23 131,-1 0 0,0-1-1,0 1 1,0 0-1,0-1 1,1 1 0,-1 0-1,0 0 1,0-1 0,1 1-1,-1 0 1,0 0 0,0-1-1,1 1 1,-1 0-1,0 0 1,1 0 0,-1 0-1,0 0 1,1-1 0,-1 1-1,0 0 1,1 0 0,-1 0-1,0 0 1,1 0 0,-1 0-1,0 0 1,1 0-1,-1 0 1,0 0 0,1 0-1,3 2-57,1-1 0,-1 1 0,0 0 0,0 0-1,0 0 1,5 4 0,241 190 205,-249-195-137,8 6-4,40 33 44,-1 2-1,-2 2 1,61 77 0,-98-102 122,-9-18-149,0-1 0,0 0 0,0 1 0,0-1 0,0 0 0,0 1 0,0-1-1,0 0 1,0 1 0,0-1 0,0 1 0,-1-1 0,1 0 0,0 0 0,0 1 0,0-1-1,-1 0 1,1 1 0,0-1 0,0 0 0,-1 0 0,1 1 0,0-1 0,0 0 0,-1 0-1,1 0 1,0 1 0,-1-1 0,0 0 0,-2 1 20,0-1-1,-1 0 1,1 0 0,0 0 0,-1 0-1,1 0 1,0-1 0,-1 1-1,-3-3 1,-14-4-27,1-1 0,0-1-1,0 0 1,1-2 0,-28-21 0,30 21-5,-66-45-63,3-5 0,-141-136 0,218 195 54,0-1 1,1 0-1,-1 1 0,1-1 1,-1 0-1,1 0 0,0 0 1,1-1-1,-1 1 0,0 0 1,1-1-1,0 1 0,0-1 1,0 1-1,-1-7 0,2 9-37,3 1-278,-1 1 274,1 0 1,-1-1-1,1 1 0,-1 0 1,0 0-1,0 1 0,1-1 1,-1 0-1,0 1 0,3 2 0,8 5 13,114 61 14,-75-43 42,0 1 0,-3 3 1,64 51-1,-97-69-8,17 17 4,-31-29 16,0 1 0,-1 0 0,0 0 0,1-1 0,-1 1 0,0 0 1,0 0-1,0 0 0,0 0 0,0 1 0,0-1 0,-1 0 0,1 0 0,0 4 0,-16-5 945,-1-2-888,0-1 1,0 0 0,0-1 0,0-1-1,0-1 1,1 0 0,-25-12 0,-101-61-134,124 67 58,-39-22-61,2-2 0,1-2-1,-61-58 1,89 66 1,24 28-125,10 8-554,95 81 1013,-5 5-1,133 158 1,-212-227-1709,29 45 0,-30-31-3364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996 9 5065,'0'0'2121,"-5"-2"-1019,0 1-859,0-1 0,0 1 0,-1 0 1,1 0-1,0 1 0,-1-1 0,1 1 1,0 1-1,-1-1 0,1 1 0,0-1 0,-10 4 1,7-1-106,0 1 1,0 0 0,0 0-1,1 1 1,0 0 0,0 0 0,-13 12-1,-32 30 416,2 3 0,2 2 0,2 1 0,-40 62-1,69-87-393,7-14-97,0 1 0,2 0 0,0 0 1,0 1-1,-8 28 0,15-44-68,1 0-1,0 1 1,0-1 0,0 0-1,0 0 1,0 0 0,0 0-1,0 1 1,0-1 0,0 0-1,-1 0 1,1 0 0,0 1-1,0-1 1,0 0 0,0 0-1,0 0 1,0 1 0,0-1 0,0 0-1,0 0 1,0 0 0,0 1-1,1-1 1,-1 0 0,0 0-1,0 0 1,0 0 0,0 1-1,0-1 1,0 0 0,0 0-1,0 0 1,1 0 0,-1 1-1,0-1 1,0 0 0,0 0-1,0 0 1,0 0 0,1 0-1,-1 0 1,0 0 0,0 0-1,0 1 1,1-1 0,-1 0-1,0 0 1,0 0 0,0 0-1,0 0 1,1 0 0,-1 0-1,0 0 1,0 0 0,1 0-1,15-9-24,18-20 132,9-20-303,-1-3 1,-3-1-1,-3-2 0,-1-2 1,29-68-1,-62 122 227,0-1 0,-1 1 0,1-1 0,-1 0 0,0 1 0,0-1 0,0 0 0,0 0 0,0-7 0,-10 11 310,5 1-334,1 0-1,-1 1 1,1-1 0,-1 1-1,1-1 1,0 1 0,-1 0-1,1 1 1,0-1 0,1 0-1,-5 4 1,-31 37-33,27-29 25,-46 58 256,3 3 1,-82 151 0,134-222-266,0 0 0,0 1 1,0-1-1,1 1 0,0-1 1,0 1-1,0-1 0,1 1 1,-1 0-1,1 7 0,0-11-46,2-1 58,0-1 0,0 1 0,0 0 0,0-1 0,0 0-1,0 0 1,0 1 0,0-1 0,0 0 0,-1-1 0,1 1 0,0 0 0,-1 0 0,4-4 0,20-25 47,-15 18-22,33-38 5,44-68-1,-74 99-19,-2-1 0,0 0-1,-2 0 1,0-1 0,-1 0-1,-1-1 1,6-31 0,-12 51 4,-1 1 0,0 0 1,1 0-1,-1 0 1,0 0-1,0-1 1,0 1-1,0 0 0,0 0 1,0 0-1,0-1 1,0 1-1,-1 0 0,1 0 1,0 0-1,-1 0 1,1-1-1,-1 1 1,1 0-1,-1 0 0,1 0 1,-1 0-1,0 0 1,-1-1-1,1 2-8,0-1-1,0 1 1,0 0 0,0 0-1,-1 0 1,1 0 0,0 0-1,0 0 1,0 0-1,-1 0 1,1 0 0,0 0-1,0 1 1,0-1 0,0 1-1,0-1 1,-1 1 0,1-1-1,-1 2 1,-6 2-24,0 1 0,1 1 0,0-1 1,0 1-1,-8 8 0,-26 39-5,2 1 0,2 2 0,3 2-1,-45 104 1,72-149 5,2 0 1,0 1-1,0 0 0,1 0 0,1 0 0,0 0 0,1 0 0,0 18 0,2-31-107,4-3 59,2-1 64,0 0-1,0-1 1,0 0 0,-1 0 0,0-1-1,0 1 1,0-1 0,7-9-1,37-54 5,-34 46-30,17-25-316,-2-3 0,-3 0 0,-2-2 1,31-89-1,-52 126 359,-1 0-1,0 0 1,-1 0 0,-1 0 0,0-28 0,-1 41-1,0 2-1,0-1-1,-1 1 1,1-1 0,0 1-1,0-1 1,0 0-1,0 1 1,-1-1-1,1 1 1,0 0 0,0-1-1,-1 1 1,1-1-1,0 1 1,-1-1-1,1 1 1,-1 0-1,1-1 1,-1 1 0,1 0-1,0-1 1,-1 1-1,1 0 1,-1 0-1,1-1 1,-1 1 0,1 0-1,-1 0 1,0 0-1,1 0 1,-1 0-1,1 0 1,-1 0 0,1 0-1,-1 0 1,1 0-1,-1 0 1,0 0-1,-1 0 1,0 0 0,-1 1 0,1-1-1,0 1 1,0 0 0,0-1 0,0 1 0,0 0-1,0 0 1,0 0 0,-3 2 0,-15 17-35,1 1 0,1 0 0,1 2 0,1-1 0,-17 33 0,15-27 49,-83 153 330,89-154-303,0 0 0,2 1-1,1 0 1,2 0 0,-5 32 0,11-58-59,1 0 1,0 0-1,0 0 0,0 0 1,0 0-1,0 0 0,0 0 1,1 0-1,-1 0 1,1 0-1,0 3 0,-1-5 3,1 1-1,-1-1 0,0 1 1,1-1-1,-1 1 0,1-1 1,-1 1-1,0-1 1,1 0-1,-1 1 0,1-1 1,-1 0-1,1 1 0,-1-1 1,1 0-1,-1 0 0,1 1 1,0-1-1,-1 0 1,1 0-1,-1 0 0,1 0 1,0 0-1,-1 0 0,2 0 1,0 0 2,1-1 0,-1 0-1,1 0 1,-1 0 0,1 0 0,-1 0 0,1-1 0,-1 1 0,0-1 0,0 1 0,0-1-1,1 0 1,-2 0 0,1 0 0,2-3 0,28-36-75,-2-1 0,-2-2 1,-2-1-1,-2-1 0,-2-2 0,-2 0 0,26-96 1,-40 117 146,-1 0 1,-2 0-1,1-53 1,-5 80-67,-1 0 0,1-1 0,-1 2 0,1-1 1,-1 0-1,1 0 0,0 0 0,-1 1 0,1-1 0,-1 1 0,1-1 0,-1 1 1,1-1-1,0 1 0,0 0 0,-2 1 0,-6 6-42,0 0-1,1 1 0,1 0 1,-1 1-1,-10 18 1,-29 61-15,41-77 55,-9 18-9,-34 69 67,-56 160-1,101-243-70,0 0 0,2 0-1,0 1 1,1-1 0,1 25-1,0-26-53,0-14 63,0-1-1,0 1 1,0-1-1,1 1 1,-1-1 0,0 1-1,0-1 1,0 1-1,1-1 1,-1 1-1,0-1 1,0 1-1,1-1 1,-1 1-1,1-1 1,-1 0-1,0 1 1,1-1-1,-1 0 1,1 1 0,-1-1-1,1 0 1,-1 0-1,1 1 1,-1-1-1,1 0 1,-1 0-1,1 0 1,-1 0-1,1 1 1,-1-1-1,1 0 1,-1 0-1,1 0 1,-1 0 0,1 0-1,-1 0 1,2-1-1,0 1 1,1 0-1,-1-1 1,0 1-1,1-1 1,-1 0 0,0 1-1,0-1 1,1 0-1,2-3 1,13-11 10,-1-1-1,-1-1 1,-1 0 0,0-1-1,-2-1 1,17-28 0,87-152-611,-94 155 326,-3-1 0,26-78 0,-45 119 303,0 0 0,0 0 1,-1 0-1,1 0 0,-1-1 0,0 1 0,0 0 0,0-6 0,-1 9-12,1 0 0,0 1-1,0-1 1,0 0 0,-1 1 0,1-1 0,0 1-1,0-1 1,-1 0 0,1 1 0,-1-1 0,1 1-1,0-1 1,-1 1 0,1-1 0,-1 1 0,1-1-1,-1 1 1,1 0 0,-1-1 0,0 1-1,0-1 1,-1 1-2,1 0-1,-1 0 1,1 0 0,0 0-1,-1 0 1,1 0-1,-1 1 1,1-1 0,0 0-1,-1 1 1,1-1-1,0 1 1,0-1-1,-1 1 1,-1 1 0,-7 6-18,0 1 0,1 0 1,0 1-1,0-1 0,1 2 1,0-1-1,-10 21 0,6-13 18,-109 202 253,95-168-127,13-28-68,2 0 0,1 1 0,2 1-1,0-1 1,1 1 0,2 1 0,0-1-1,0 49 1,5-75-69,0 1-1,0-1 1,1 1-1,-1-1 1,1 0-1,-1 1 1,0-1-1,1 1 1,-1-1-1,1 0 1,-1 1 0,1-1-1,-1 0 1,1 1-1,-1-1 1,1 0-1,-1 0 1,1 0-1,-1 0 1,1 1 0,-1-1-1,1 0 1,0 0-1,-1 0 1,1 0-1,-1 0 1,1 0-1,-1 0 1,1-1-1,-1 1 1,1 0 0,0 0-1,-1 0 1,1-1-1,24-6 57,-17 2-45,0-1 0,0 0 0,-1-1-1,0 1 1,0-1 0,0-1 0,5-8 0,39-62 70,-48 73-77,27-45-51,43-102 1,-64 127 31,0 0-1,-2 0 1,-1-1 0,-1 0 0,-1 0-1,0-40 1,-2 31 33,-2 24 7,1 1 0,-1 0 0,0-1 0,-4-18 0,4 28-17,-1 1-1,0-1 1,1 0 0,-1 0 0,0 0 0,0 1-1,1-1 1,-1 0 0,0 1 0,0-1-1,0 0 1,0 1 0,0-1 0,0 1 0,0 0-1,0-1 1,0 1 0,0 0 0,0 0-1,0-1 1,0 1 0,0 0 0,0 0 0,0 0-1,-2 1 1,-31 3 7,27 0-30,0 1 1,0 0-1,0 0 0,0 0 1,1 1-1,0 0 1,0 0-1,1 0 1,0 1-1,0 0 1,-7 13-1,-3 1-11,-16 25 57,2 1 0,2 1 0,2 1 1,3 1-1,1 1 0,-17 69 0,35-104-24,1 0 0,1 0 0,0 23 0,1-31-42,0-7-42,12-5 1,2-12 86,-1-1 1,19-32-1,-26 39-1,17-32-178,-2 0 0,-2-2 0,-2 0 0,-1-1 0,11-60 0,-19 59 230,-7 38 155,-4 29-195,-2 4 54,-1 1 0,-2-1-1,0-1 1,-2 1-1,-14 25 1,-2 9 198,-35 92 20,-51 198 0,103-316-271,1-5-16,1 0-1,1 1 0,1 0 1,0 30-1,5-58-38,0-9 10,3-36-45,2 0-1,1 0 1,15-45-1,-2 2-493,-2 5 190,-4-1 0,3-109-1,-16 191 840,0 14-390,-2 14 128,-1 0 1,-1 0-1,-2 0 1,-12 38-1,-6 23 286,18-60-382,-79 422 566,73-299-729,12-149 8,0-19-52,3-12 12,0 0 1,2-1-1,8-27 1,0 1-277,44-351-2151,-56 326 2553,-1 80 208,0 13-191,-3 28 121,-1 0 0,-2 0 0,-13 43 0,9-39 11,-26 107 415,-39 216 72,56-210-623,-15 151 13,33-255-99,1-40-60,0-36 56,3-42 11,14-81-1,4-43-659,-17 65 198,4-216-77,-8 323 549,0 0 0,1 0 0,1 0-1,6-28 1,-13 170 161,-9-2 507,-31 436 581,43-510-1204,1-32-31,0 0 1,1 0-1,1 0 0,0 0 1,6 25-1,-2-33-54,-2-11 30,2-11 15,-5 11 9,13-58-246,-3 0 0,4-82 0,-10-125-1033,-4 204 1152,0 47 127,0 1 1,-1-1-1,-1 0 0,-1 1 1,0-1-1,-1 1 0,-11-29 1,3 122 59,-6 161 692,-7 197 231,27-351-945,19 136 1,-1-49-29,-20-169-17,0 0 0,1-1 1,-1 1-1,1 0 0,-1-1 0,1 1 0,0-1 1,0 1-1,0-1 0,0 1 0,1-1 0,-1 0 1,0 0-1,4 4 0,2-18-58,-3-6 76,0-1 0,-1 1 0,-1-1 0,0-36 0,-1 19-16,1-12-118,-2 0 1,-2 0 0,-2 0-1,-2 1 1,-3-1 0,-23-74-1,8 49 208,24 73-78,0 1 0,0-1 0,0 0 0,0 0-1,0 0 1,0 0 0,0 0 0,-1 0 0,1 0 0,0 0 0,0 0 0,0 0 0,0 0 0,0 0-1,0 0 1,-1 0 0,1 0 0,0 0 0,0 0 0,0 0 0,0 0 0,0 0 0,0 0-1,-1 0 1,1 0 0,0 0 0,0 0 0,0 0 0,0 0 0,0 0 0,0 0 0,-1 0 0,1 0-1,0 0 1,0-1 0,0 1 0,0 0 0,0 0 0,0 0 0,0 0 0,0 0 0,0 0 0,0 0-1,-1 0 1,1-1 0,0 1 0,0 0 0,0 0 0,0 0 0,-2 12-42,-2 169 224,0-61 148,12 127 1,-2-214-329,1 0-1,1-1 1,24 59 0,-2-6-7,-28-79-1,-2-4 0,1 1-1,0 0 1,0-1-1,0 1 1,0-1 0,0 1-1,0-1 1,3 4 0,0-8-50,-1-14 76,0 0-1,-1-1 1,-1 1 0,-2-33-1,0 13 2,2-53-12,1 24-98,-3 0 0,-10-67 0,-28-57-414,5 31 345,36 194 59,-3 53-1,0 20 104,5-33 63,16 96 0,-13-135-51,2-1-1,1 1 1,2-2-1,26 55 1,-25-71-19,-11-17-2,-1 0 1,1 0-1,-1 0 0,1 0 1,-1 0-1,1 0 1,-1 0-1,0 0 0,0 1 1,0-1-1,0 4 1,-1-6 2,1 1-2,-1-1 0,0 0 0,0 0 0,0 0 0,0 0 1,0 0-1,0 0 0,0 0 0,1 0 0,-1 0 0,0 0 0,0 0 0,0 0 1,0 1-1,0-1 0,1 0 0,-1 0 0,0 0 0,0 0 0,0 0 1,0 0-1,0 0 0,1 0 0,-1-1 0,0 1 0,0 0 0,0 0 0,0 0 1,0 0-1,1 0 0,-1 0 0,0 0 0,0 0 0,0 0 0,0 0 1,0 0-1,0 0 0,0-1 0,1 1 0,-1 0 0,0 0 0,0 0 0,0 0 1,0 0-1,0 0 0,0 0 0,0-1 0,0 1 0,0 0 0,0 0 1,0 0-1,0 0 0,0 0 0,0-1 0,0 1 0,0 0 0,0 0 0,0 0 1,0 0-1,0 0 0,0-1 0,0-63 159,2-25-80,-19-148 0,-73-185-79,89 414-1,-28-98-7,29 181-243,12 41 341,41 175 1,-24-151-26,-23-109-64,2 0 0,19 49 1,-22-71-7,-4-7 21,-1-78 176,1-50-200,-20-163 1,-16-190-1155,42 654 1308,-3-59 2,-3-40 54,4 0 0,19 104 0,-24-179-203,1 2 0,-1 0 0,1 0 0,0 0 0,-1 0 1,1-1-1,1 1 0,-1 0 0,0 0 0,1-1 0,-1 1 0,1-1 0,2 3 0,-3-4 16,0-3 46,2-9-44,-1-1 1,0 1-1,-1-1 1,0 0-1,-1 1 0,0-1 1,-2-12-1,0-17-5,2-16-38,-3 1 1,-1 0 0,-4 0 0,-2 1 0,-2 0 0,-21-59-1,-10-8-149,39 137-285,3 17 413,4 16 122,2 0 0,18 74 1,-1-3 189,11 56 55,75 230 0,-101-382-312,-1-1-10,-3-8 0,1-1 0,1 1 1,0-1-1,8 16 0,-13-30 6,0 1 0,0 0 1,0 0-1,0 0 0,0 0 1,0 0-1,0 0 0,1 0 1,-1-1-1,0 1 1,0 0-1,0 0 0,0 0 1,0 0-1,0 0 0,0 0 1,0 0-1,0 0 0,0 0 1,1 0-1,-1 0 0,0 0 1,0-1-1,0 1 0,0 0 1,0 0-1,0 0 1,0 0-1,1 0 0,-1 0 1,0 0-1,0 0 0,0 0 1,0 0-1,0 0 0,0 0 1,0 0-1,1 0 0,-1 0 1,0 1-1,0-1 0,0 0 1,0 0-1,0 0 1,0 0-1,0 0 0,0 0 1,1 0-1,-1 0 0,0 0 1,0 0-1,-3-14 299,-77-135-346,77 142 42,0 0 0,-1 0 0,1 1 0,-2-1 1,1 1-1,-1 0 0,-8-9 0,11 14 15,-3 5 9,0 13-20,0 0 0,1 1 0,1-1 0,0 1 0,1 27 0,1-39 18,0 123 188,1-125-210,0 1 0,1-1 0,-1 0 0,1 0 1,0 0-1,0 0 0,0 0 0,0 0 0,3 6 1,-3-8-7,0-1 0,0 1 0,0-1 0,1 1 0,-1-1 0,0 0 0,0 0 0,1 1 0,-1-1 0,1 0 0,-1 0 0,1 0 0,-1-1 0,1 1 0,0 0 0,-1-1 0,1 1 0,0 0 0,-1-1 0,1 0 0,0 0 0,0 1 0,3-1 0,-4-1 8,1 0-1,-1 1 1,1-1-1,-1 0 1,0 0-1,1 0 0,-1 0 1,0 0-1,0 0 1,0-1-1,0 1 1,0 0-1,0-1 1,0 1-1,0 0 1,0-1-1,-1 1 0,1-1 1,0 1-1,-1-1 1,1 0-1,-1-2 1,10-40 76,-9-21 154,-1 64-225,-1 0 0,1 1 0,-1-1 0,0 0 0,1 1 0,-1-1 1,0 1-1,1-1 0,-1 1 0,0-1 0,0 1 0,1 0 0,-1-1 0,0 1 0,0 0 0,0-1 0,1 1 0,-1 0 0,0 0 0,0 0 0,0 0 0,0 0 0,0 0 0,1 0 0,-1 0 0,0 0 0,0 0 0,0 1 0,0-1 0,1 0 0,-1 0 0,0 1 0,-1 0 0,-29 8-2,24-5-10,5-4-1,1 1 0,-1 0 0,0 0 1,1 0-1,-1 0 0,0 0 0,1 0 0,0 0 0,-1 1 0,1-1 0,-1 0 1,1 1-1,0-1 0,-2 4 0,2-5-35,1 0 40,-1 0-1,0 1 1,0-1 0,1 1 0,-1-1 0,0 1 0,1 0 0,-1-1 0,1 1 0,-1 0-1,1-1 1,-1 1 0,1 0 0,-1-1 0,1 1 0,0 0 0,-1 0 0,1 0 0,0-1-1,0 1 1,0 0 0,-1 0 0,1 1 0,0 1-2,-4 6-11,-3 9 2,0-1 0,1 1 1,1 1-1,1-1 1,1 1-1,-2 19 0,7-50 24,0 0 0,1 0-1,1 0 1,0 0-1,0 1 1,8-16 0,-2 6-8,13-49-1457,-22 45-4975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35.5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923 472 2920,'-74'1'4806,"-77"-2"-211,89-1-3709,-98-15-1,151 15-848,-32-6 320,-1 2 1,-69-1 0,120 8-434,-1 0 0,1 1 0,0 0 0,-1 1 0,1 0 1,-1 0-1,16 9 0,11 4-52,18 3 170,1-2 0,0-2-1,1-2 1,0-3 0,108 5 0,-68-11 52,-93-4 76,-11 0 1307,-25-1-1061,0-1 0,1-3 0,-40-8 0,-97-35-586,104 28 309,-151-41-67,192 52-68,24 8-100,3 1-196,15 1 125,0 2-1,0-1 0,0 2 1,26 8-1,-2 0 125,271 78 63,-259-73 3,-35-12-14,-10-4-5,-1 1 0,1 1 1,-1 0-1,0 0 0,1 0 0,6 5 0,-14-8 2,0 0 1,1 0-1,-1 0 0,0 0 0,0 0 0,0 0 0,0 0 0,0 0 1,0 0-1,0 0 0,0 1 0,0-1 0,0 0 0,1 0 1,-1 0-1,0 0 0,0 0 0,0 0 0,0 0 0,0 0 0,0 0 1,0 0-1,0 0 0,0 1 0,0-1 0,0 0 0,0 0 0,0 0 1,0 0-1,0 0 0,0 0 0,0 0 0,0 0 0,0 0 0,0 1 1,0-1-1,0 0 0,0 0 0,0 0 0,0 0 0,0 0 0,0 0 1,0 0-1,0 0 0,0 0 0,0 1 0,0-1 0,0 0 0,-1 0 1,1 0-1,0 0 0,0 0 0,0 0 0,0 0 0,0 0 1,0 0-1,0 0 0,0 0 0,0 0 0,-1 0 0,-8 2 322,-31-2-180,-1-1-1,-77-13 1,-369-92-119,471 103-34,-1 1-1,-27 0 1,43 2-99,2 0-393,5 1 450,0 1 0,-1-1 1,0 1-1,1 0 0,-1 0 1,0 0-1,0 1 0,0 0 1,0 0-1,-1 0 0,6 5 1,7 4 10,39 24 35,2-2 0,1-3 1,2-3-1,0-2 0,107 29 1,-70-31 922,-119-29-867,0-1-1,0-1 1,1-1 0,-29-14-1,-12-6-24,-402-157 11,392 160-27,69 24-52,21 3-832,2 6 787,-1 0 1,21 12 0,19 8 30,39 9 66,1-5 0,1-4 0,144 21 0,-201-40 11,-43-9 422,-5-1 0,-284-138 212,214 100-610,-226-133-60,300 171-5,-1 1 0,0 0 1,0-1-1,0 1 0,1-1 0,-1 1 0,0-1 0,0 1 1,1-1-1,-1 1 0,0-1 0,1 1 0,-1-1 1,1 0-1,-1 0 0,1 1 0,-1-1 0,1 0 1,-1 0-1,1 1 0,-1-3 0,20 2-555,-11 1 577,43 4-88,0 2 0,0 3 0,77 23 0,-106-26 74,165 48 1,-66-17 46,138 22-1,-229-53-84,-21-3 207,-21-3 607,-18-6-654,0 0 0,0-2-1,0-2 1,-34-15 0,10 4-79,23 9-31,-451-182-11,454 181 2,17 9-4,-1 0 0,1-2 0,0 1 0,1-1 0,0-1 0,0 0 0,0 0-1,-13-14 1,23 21 5,0 0 0,0 0-1,0 0 1,0 0 0,0 0 0,-1 0-1,1 0 1,0 0 0,0 0-1,0 0 1,0 0 0,0 0-1,0-1 1,0 1 0,0 0-1,0 0 1,0 0 0,0 0 0,0 0-1,0 0 1,0 0 0,0 0-1,0-1 1,0 1 0,0 0-1,0 0 1,0 0 0,0 0 0,0 0-1,0 0 1,0 0 0,0-1-1,0 1 1,0 0 0,0 0-1,0 0 1,0 0 0,0 0-1,0 0 1,0 0 0,0 0 0,0-1-1,0 1 1,0 0 0,0 0-1,1 0 1,-1 0 0,0 0-1,0 0 1,0 0 0,0 0 0,0 0-1,0 0 1,10-1-178,-5 0 90,298-2-447,-286 3 527,38 3-1,-1 3 0,-1 2 0,86 23 0,153 66 50,-160-50-16,-115-39 141,-18-6 239,-10-4-37,-29-9-227,0-1 0,-62-31 0,61 25-120,-410-197 54,402 181-147,49 33 62,1 1 0,-1-1 0,0 1 1,0-1-1,1 1 0,-1-1 0,0 1 0,1-1 0,-1 1 1,0 0-1,1-1 0,-1 1 0,1-1 0,-1 1 0,1 0 0,-1 0 1,1-1-1,-1 1 0,1 0 0,-1 0 0,1 0 0,-1-1 1,1 1-1,-1 0 0,1 0 0,-1 0 0,1 0 0,-1 0 0,1 0 1,-1 0-1,1 0 0,0 0 0,0 1 0,114-3-503,-56 3 451,-25 1 62,-1 1 1,1 1-1,-2 3 1,1 0-1,0 2 1,33 14-1,186 91 10,-222-99-2,-9-5 5,-1 0 1,-1 1-1,0 0 0,0 2 1,-1 0-1,31 31 0,-47-43 1,-1 1-1,1-1 0,-1 1 0,1 0 0,-1-1 1,0 1-1,0 0 0,0 0 0,0 0 0,0 0 1,0 0-1,0 0 0,0 0 0,-1 0 1,1 0-1,-1 0 0,0 0 0,0 0 0,1 1 1,-1-1-1,-1 0 0,1 0 0,0 0 1,0 0-1,-1 0 0,1 0 0,-1 1 0,0-1 1,0 0-1,0 0 0,0-1 0,0 1 0,0 0 1,0 0-1,0 0 0,-1-1 0,1 1 1,-1-1-1,1 1 0,-1-1 0,0 1 0,-3 1 1,-5 3 35,-1 0 0,0-1 1,0 0-1,-1-1 1,1 0-1,-17 3 1,-19 1 1,1-2 0,-1-1 0,0-3 0,0-2 0,-52-6 0,70 2-27,0-1 0,0-2-1,0-1 1,1-2-1,0 0 1,-48-27 0,70 34-17,4 2-4,0 0 0,-1 0 1,1 0-1,0-1 0,0 1 0,0-1 0,0 0 1,0 1-1,1-1 0,-4-3 0,4 3-125,19 1-488,-9 2 499,61 1 14,0 3 1,130 28-1,-90-6 156,109 43 0,-165-49-4,58 32 0,-100-44 91,-19-4 169,-27-4 147,27-1-505,-56 0 143,0-4 1,-111-20-1,118 13-52,-19-3 122,1-4 0,-73-27 0,143 45-550,11 5 184,23 15 100,-17-11 62,71 48 34,256 156 67,-297-193-54,-25-12-1,0 1 0,0 1-1,20 14 1,-38-23-3,0-1-1,0 0 1,0 0-1,0 1 1,0-1-1,0 0 1,0 0-1,0 0 1,-1 1-1,1-1 1,0 0-1,0 0 1,0 0 0,0 0-1,0 1 1,-1-1-1,1 0 1,0 0-1,0 0 1,0 0-1,0 0 1,-1 1-1,1-1 1,0 0-1,0 0 1,0 0-1,-1 0 1,1 0 0,0 0-1,0 0 1,0 0-1,-1 0 1,1 0-1,0 0 1,0 0-1,-1 0 1,1 0-1,0 0 1,0 0-1,0 0 1,-1 0 0,1 0-1,0 0 1,0 0-1,-1-1 1,-15 2 255,-14-2-239,0-2 0,0-1-1,1-1 1,0-2 0,-43-16 0,-140-65-38,180 73 24,7 4-7,0 0 7,-37-22 1,54 26-477,17 9 209,20 9 101,547 240 168,-545-239-9,-17-8 1,0 2-1,0-1 1,-1 2 0,0 0 0,0 1 0,12 9-1,-24-16 99,-23-4-35,0 0 0,0-1-1,0-1 1,1-1 0,0-1 0,-25-12-1,20 9-45,-320-143-33,322 142 19,16 7-3,-1 0 0,1-1 0,-15-10 0,22 14-113,17 3-466,32 16 474,77 39 0,-30-12 113,257 105 19,-344-147-122,20 10 377,-26-9 27,-17-5-2,-11-5-274,1 0 1,1-1-1,-42-19 1,-70-41 2,108 52-36,-349-195 11,465 284-907,-44-39 887,-10-6 9,2-1 1,0-2-1,51 26 0,-46-30 25,-23-12-28,2 0 0,-1 0 1,30 8-1,-69-27 119,1 0 1,1-2-1,0 0 1,-18-15-1,-14-8 48,23 17-165,-314-208 8,298 182-16,42 42-19,15 17-690,-9-12 673,19 18 43,2-1 0,0-1 0,2-1 0,0-2 0,1 0 0,0-2 0,2-1 0,-1-2 0,2-1 0,-1-1 0,61 10 0,-81-17 33,-9-2 116,-15-3-78,0 0-1,0 0 1,1-1-1,-1-1 1,1 0-1,0 0 1,0-1 0,-14-9-1,-10-3-35,-347-167 22,255 119-48,99 51-17,27 13-134,6 1-142,10 3 219,1 0 0,-1 1 1,0 0-1,0 1 1,0 0-1,0 2 0,18 10 1,4 2 44,44 17 32,1-4 0,1-4-1,159 34 1,-219-59 33,0-1 1,29-1-1,-50-1 140,-6-4 72,-346-268-1,156 120-255,-45-35 0,205 163-24,33 22-111,24 19-423,360 295 326,-266-225 266,184 104 1,-343-222 362,-42-38 0,12 8-424,-395-346 25,452 389-100,21 20-138,31 26-254,-27-21 435,274 233 36,-66-54 97,-171-148-69,2-2 0,2-2 0,0-2 0,3-2 0,89 36 0,-140-65 104,-3-5-69,-1 0 0,1 0 0,-1 0 1,0 0-1,-1 1 0,1-1 0,-1 1 0,1-1 0,-1 1 1,0 0-1,-7-6 0,6 5-14,-56-55-62,-2 4 0,-2 2 0,-89-56 0,143 104 34,8 4 1,-1 0-1,1 0 0,-1 0 1,1-1-1,0 1 0,0-1 1,-1 1-1,1-1 0,1 0 1,-4-2-1,5 3-179,3 2-167,38 23 272,-2 2 1,-1 1-1,-1 2 0,52 51 0,-29-4 104,-59-75-17,0 0 0,0 1 1,1-1-1,-1 0 0,0 1 0,-1-1 0,1 1 0,0 0 0,0-1 0,-1 1 0,1-1 0,-1 1 0,1 0 0,-1 0 0,0-1 1,1 1-1,-1 0 0,0-1 0,0 4 0,-1-4 9,-1 0 0,1-1 0,0 1 0,0 0 0,0 0 0,0-1 1,-1 1-1,1-1 0,0 1 0,-1-1 0,1 1 0,0-1 0,-1 0 0,1 0 0,-1 1 0,1-1 0,0 0 1,-1 0-1,-2-1 0,1 1 23,-27 1-12,0-1 0,-1-2 1,1-1-1,-49-11 1,-114-43 105,41 10-94,146 45-43,-1 0-1,1 0 1,0 0-1,0-1 1,-6-4-1,11 7-16,1 1-391,1 1 375,0-1 1,0 0 0,0 1-1,1-1 1,-1 0-1,0 0 1,0 1 0,1-1-1,-1 0 1,1-1 0,-1 1-1,3 1 1,0 1-1,17 13 19,0-1 1,0-1-1,2-1 1,0-1-1,0-1 1,34 11-1,-23-10 62,-21-6 8,-20-7 16,-20-8-15,1-1 0,0-2 0,-28-15 0,-49-22-36,-24 11 60,104 29-85,21 9-66,2 3-375,0 1 411,1-1 0,1 1 1,-1 0-1,0 0 1,1-1-1,0 1 0,0-1 1,0 0-1,0 1 0,0-1 1,1 0-1,3 3 1,38 39 6,-42-43 20,23 18 1,1 0 0,1-2-1,1 0 1,54 23 0,16 11 8,-83-40 101,-28-13 231,-30-14-118,-250-115-49,267 119-122,19 9-10,1-1 0,-1 0 0,1 0 0,0-1 0,-7-4 0,189 79-957,-114-44 931,112 30 1,-78-29 18,-86-28-22,-8 0 336,-21-7 134,-9-10-403,-34-30 0,-21-13-70,-47-17 20,-82-52 56,174 103-67,1-2-1,1-2 1,-40-43 0,64 60-36,0-1 1,-11-19-1,22 31-104,2 2 86,1 0-1,-1 0 0,1 0 0,-1 1 0,1-1 1,-1 0-1,1 0 0,-1 1 0,1-1 1,-1 1-1,1 0 0,1 1 0,2 0-44,23 12-11,34 22-1,6 4 98,-55-33 1,190 93 5,-156-80 3,0-2 1,71 17-1,-98-30 60,-19-5 109,-3-2 173,-24-26-49,-32-27 1,0 1-275,-375-342-19,430 394-59,14 6-537,242 201 354,-178-139 199,1-3 0,111 68-1,-163-119 18,34 14-1,-58-26 25,0 0-1,1 0 1,-1 0 0,0 1 0,0-1-1,0 0 1,1 0 0,-1 0-1,0 0 1,0 0 0,0 0-1,0 0 1,1 0 0,-1 0 0,0 0-1,0 0 1,0 0 0,1 0-1,-1 0 1,0 0 0,0 0-1,0-1 1,0 1 0,1 0 0,-1 0-1,0 0 1,0 0 0,0 0-1,0 0 1,1 0 0,-1 0-1,0-1 1,0 1 0,0 0 0,0 0-1,0 0 1,0 0 0,0-1-1,0 1 1,1 0 0,-1 0 0,0 0-1,0-1 1,0-12 132,-9-15-21,-25-35-44,-76-104 0,64 100-93,35 52 2,-53-87-34,64 100-292,4 4 109,11 10 8,18 18 123,-10-10 97,245 233 23,-202-184 47,106 142 1,-105-108-44,-73-120 557,-8-17-540,-29-42-39,12 21-57,-58-80 0,89 134 65,-1 0 1,0 0 0,1 0-1,-1 0 1,0 0 0,0 0-1,0 1 1,0-1 0,0 0 0,0 0-1,0 1 1,0-1 0,0 1-1,0-1 1,0 1 0,-2-1 0,3 1-9,-1 0 0,1 0 0,-1 0 0,1 0 0,0 1 1,-1-1-1,1 0 0,-1 1 0,1-1 0,0 0 1,-1 0-1,1 1 0,0-1 0,-1 1 0,1-1 1,0 0-1,0 1 0,0-1 0,-1 1 0,1-1 0,0 0 1,0 1-1,0-1 0,0 1 0,0-1 0,-1 1 1,1-1-1,0 1 0,0 48-226,1-34 224,-2 8-4,2 0 0,1 0 0,0-1 1,2 1-1,1 0 0,0-1 1,2 0-1,1 0 0,0-1 0,1 0 1,2 0-1,0-1 0,1-1 0,21 27 1,-32-44 2,1 0 0,0 0-1,-1-1 1,1 1 0,0 0 0,0-1 0,0 1 0,0-1 0,0 0 0,0 1 0,1-1 0,-1 0 0,0 0 0,1 0 0,-1-1-1,1 1 1,3 0 0,-4-1 3,0-1-1,0 1 1,0 0-1,0-1 0,-1 1 1,1-1-1,0 0 1,0 0-1,-1 0 0,1 0 1,0 0-1,-1 0 1,1 0-1,-1 0 1,1 0-1,-1-1 0,3-2 1,2-4 14,-1-1 0,1 0-1,-2 0 1,1 0 0,-1-1 0,5-18 0,5-24 131,-3 0 0,-2 0 0,-2-1-1,0-98 1,-13 296-475,6-114 302,1 0 0,8 41-1,-6-58 21,0 0 0,1-1-1,1 1 1,0-1 0,0 0 0,2-1 0,10 18-1,-15-27 3,0 0-1,0-1 1,0 1-1,1-1 1,-1 0-1,1 1 1,-1-1-1,1 0 1,6 3-1,-8-5 6,0 1 1,0-1-1,0 1 1,0-1-1,0 0 0,0 0 1,1 1-1,-1-1 0,0 0 1,0 0-1,0 0 1,0 0-1,0-1 0,1 1 1,-1 0-1,0 0 0,0-1 1,0 1-1,0 0 0,0-1 1,0 1-1,0-1 1,0 0-1,0 1 0,0-1 1,0 0-1,0 1 0,0-1 1,-1 0-1,1 0 1,0 0-1,-1 0 0,2-1 1,4-9 14,0-1-1,0 1 1,-1-1 0,-1 0 0,0 0 0,-1 0 0,0 0 0,2-23-1,0-109 81,-5 120-82,0 1-11,-5-158-13,2 149-145,-2 0 0,0 1 0,-19-55 0,23 85 154,-2-12-23,-2 0 0,1 0 0,-2 0 0,0 1 0,0 0 1,-1 0-1,-1 1 0,-15-19 0,22 29 22,0 0 0,1 0 1,-1 0-1,0 0 0,0 1 0,0-1 0,0 0 1,0 0-1,0 1 0,0-1 0,-1 0 0,1 1 1,0-1-1,0 1 0,0 0 0,-1-1 1,1 1-1,0 0 0,0 0 0,-1 0 0,1 0 1,0 0-1,0 0 0,-1 0 0,1 0 0,0 0 1,0 0-1,-1 1 0,1-1 0,0 1 0,0-1 1,0 1-1,0-1 0,-1 1 0,1-1 0,0 1 1,0 0-1,0 0 0,0 0 0,1 0 0,-1 0 1,0-1-1,0 2 0,0-1 0,1 0 1,-1 0-1,1 0 0,-1 0 0,1 0 0,-1 0 1,0 3-1,-3 7-72,0 1 1,1-1-1,0 1 1,-1 13-1,4-23 72,-6 63-79,4 123-1,3-93 81,0-35 1,3 0-1,3 0 1,2 0-1,28 96 1,-35-149-1,-1-2-7,1 1 0,0-1 0,-1 1 0,2-1 0,-1 0 0,0 0 0,1 0 1,0-1-1,0 1 0,1-1 0,5 6 0,-9-10 11,0 1 0,0-1 1,0 0-1,0 0 0,1 0 1,-1 0-1,0 0 0,0 0 1,0 0-1,0 0 0,1 0 1,-1 0-1,0 0 0,0 0 1,0 0-1,0 0 0,1 0 1,-1 0-1,0-1 0,0 1 1,0 0-1,0 0 0,0 0 1,1 0-1,-1 0 0,0 0 1,0 0-1,0 0 0,0 0 1,0-1-1,0 1 0,1 0 1,-1 0-1,0 0 0,0 0 1,0 0-1,0-1 1,0 1-1,0 0 0,0 0 1,0 0-1,0 0 0,0-1 1,0 1-1,0 0 0,0 0 1,0 0-1,0 0 0,0-1 1,0 1-1,0 0 0,0 0 1,0 0-1,0-1 0,1-10 67,-1 11-63,-2-29 52,0 1 0,-2 0 0,0-1 1,-15-44-1,-47-106-20,45 126-20,-6-14-30,-4 1-1,-2 2 0,-3 1 0,-56-73 1,86 127 31,8 33-439,53 121 184,-11-31 247,-10-14 41,56 152 131,-66-192-169,4-1 1,38 60-1,-40-88-43,-17-22 111,-9-14 153,-4-41-154,-2 0 0,-1 1 0,-3 0 0,-21-60 0,10 33-51,-1-7-56,-14-56-208,-82-198 0,114 325 238,0-2 128,-1 0 0,0 0-1,-10-14 1,15 40-98,13 30 128,34 83 1,-15-48 256,30 117 258,2 6-198,-55-179-562,1 0-1044,-2 0-1,9 42 1,-15-33-3659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58.9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34 2776,'-4'1'9573,"43"13"-8901,0-2 0,2-2 1,-1-1-1,1-3 0,42 3 1,213-7-194,-156-4-118,447-7 107,-180-10-344,8 0-115,69-5 33,301 0-41,-613 25-1,-89 3-16,155 28 0,-30-1 0,68-12 50,-122-11-20,-107-5-14,338 31-16,195 15-7,-294-31 36,-22 0-3,244-15 2,-267-5-8,759 2 3,-681 5-29,-59-14 45,-152 4-151,-59 4-17,56-8-1,-9-2-148,156 3 0,-251 8 306,-20 0-3097,-4 0-2229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14.5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1131 0 4560,'0'0'5529,"0"20"-3320,0 23-414,1 11-614,-2 0 0,-2-1 0,-19 96 0,11-107-1011,0-2-41,-8 61 0,14-69 2,-1 0 0,-2 0 0,-14 36 0,-30 52 248,49-116-369,1 1-1,-1-1 1,0 1-1,-1-1 1,1 0 0,-1-1-1,0 1 1,0 0-1,0-1 1,0 0 0,0 0-1,-1 0 1,0-1-1,1 1 1,-1-1 0,0 0-1,0-1 1,0 1-1,0-1 1,-6 1 0,-20 3 93,0-1 0,-44 0 1,12-1-47,-171 6 6,201-7-91,1 1 0,0 2 0,-34 10 0,9-3 16,33-5-89,0 0 0,1 1-1,0 2 1,-42 23 0,54-27 58,5-3 24,1 0 0,-1 0 1,1 0-1,0 1 0,-9 7 1,13-8-3,-1-1 0,0 0 0,1 0 0,0 1 0,0-1 0,-1 1 0,1-1 0,1 1 0,-1-1 0,0 1 0,1 0 0,-1-1 0,1 1 0,0 0 0,0 4 0,0-5 14,0 2-2,-1 1 1,1 0-1,0-1 0,1 1 1,-1-1-1,1 1 0,0-1 0,0 1 1,0-1-1,1 1 0,-1-1 0,1 0 1,0 0-1,4 5 0,-3-5-7,1-1-1,-1 1 1,1-1 0,0 0-1,0 0 1,0-1-1,0 1 1,1-1 0,-1 0-1,1 0 1,-1 0-1,1 0 1,0-1-1,-1 0 1,1 0 0,0 0-1,0-1 1,0 0-1,0 0 1,0 0-1,5-1 1,15-2 12,-1-1-1,0-1 1,24-8-1,-22 6 43,538-99 94,-507 98-112,50-7 9,153-2-1,492 17 115,-424-22-72,-320 21-71,204-9 56,-113 7-65,-71 4 22,-1-2 1,45-7 0,-32-6 35,-34 1-64,-5 12 22,-1 0 0,1-1 0,0 1 0,-1 0 1,0 0-1,1-1 0,-1 1 0,0 0 0,1-1 0,-1 1 0,0 0 0,0-1 0,0 1 0,0 0 0,0-1 0,-1 1 0,1 0 0,0-1 0,0 1 0,-1 0 0,1-1 0,-1 1 0,0 0 0,1 0 0,-1 0 0,0-1 0,1 1 0,-1 0 0,0 0 0,0 0 0,0 0 0,0 1 0,0-1 1,0 0-1,0 0 0,0 0 0,-1 1 0,0-1 0,-5-4-16,-1 1 0,0 1 0,1 0 1,-13-4-1,-17-3-14,-1 2-1,0 2 1,-41-2 0,-115 3 108,166 5-48,-356-4 827,330-11-624,54 15-240,-1 0 0,0 0-1,1 0 1,-1 0 0,0 0-1,1-1 1,-1 1 0,0 0-1,1-1 1,-1 1 0,0 0-1,1-1 1,-1 1 0,1-1-1,-1 1 1,1-1 0,-1 1-1,1-1 1,-1 1 0,1-1-1,0 1 1,-1-1 0,1 0-1,0 1 1,-1-2 0,-5-21-53,4 14 22,0-2-9,1 0-1,0 0 1,1 0-1,1-19 1,1-3 2,-2 21 44,2 0 0,0 1 0,0-1 0,5-12 0,4-23 11,-5 24-32,0 0 1,13-31-1,-9 27 15,19-80 62,-18 57-45,-9 35 11,0 0 0,-1-1 0,-1 1 1,-2-25-1,0-13 107,2 49 154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27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202 115 5705,'0'0'3306,"-4"17"-2438,1-5-723,-6 25 751,-6 49-1,4 28 1321,-25 317 1000,14-166-2389,21-237-741,-21 211 506,-27 21-165,42-192-348,2 69 0,1-3 20,-10 488 172,15-466-223,-1-139-50,2 0-1,0 0 1,0 0 0,2 0 0,0-1 0,10 26 0,-2 8-6,-5-17 1,-4-21-2,0 0-1,1 0 0,0 0 0,1-1 1,1 0-1,0 0 0,0 0 0,1 0 1,8 9-1,-2-6-1,1 0 1,0-1-1,1 0 0,0-2 1,1 0-1,0 0 0,0-2 1,2 0-1,-1 0 0,29 8 0,15 1-70,117 17-1,-103-22 66,-15-5 23,0-3 1,108-6-1,-67 0 39,528-18 23,-441 15-54,84-6 11,-34 3-62,-49 5 88,278-26-45,-146 25-1,-170 5-17,-122-2 22,100-1-7,203 25 1,-242-12-1,147 0 0,-83-2 4,325 1-31,-301-13 23,-134 2-27,-13 1 22,0-1-1,0-1 0,0-2 0,37-8 0,27-3-15,-65 5 6,1 3 0,0 0 0,0 2 0,36 0 0,69-10-96,-103 12 55,0-2 0,0-2 0,50-14 0,-19 10-210,-15 4 162,-28 1 20,-1-1 0,1-1 1,-2-1-1,1-1 0,33-20 0,-46 23 77,-1 0 0,1 0-1,-1 0 1,0-1 0,-1 0-1,0 0 1,0 0-1,7-14 1,12-15-281,-9 11 202,0 0 1,-1 0 0,-2-1-1,-1-1 1,16-55 0,-8 24 39,4 5 47,-16 39 2,-1 1 1,-1-1-1,6-21 1,13-61 26,-11 52 48,-2-1 0,-2 0 1,5-86-1,-12 102-64,1 0 0,1 0 1,11-40-1,-8 41 13,-1-1-1,-2-1 0,2-41 0,-2-85 76,-7-153 82,0 36-176,5 146 8,-2-208 40,6 221-46,-6-149 77,0 255-79,-2 0-1,1 0 1,-1 0-1,0 0 1,0 0 0,-5-9-1,-7-26 20,12 37-22,0 0-1,0 1 1,0-1 0,-1 1 0,0 0-1,0 0 1,-4-5 0,-10-17 20,13 20 1,0 1 0,-1 0 0,0 0 0,0 0 0,-1 0 0,1 1 0,-1 0 0,-1 0 0,1 0 1,-1 1-1,1 0 0,-1 0 0,0 1 0,-1 0 0,1 0 0,0 1 0,-1 0 0,-10-2 0,-14-2 95,1 2-1,-1 2 0,-35 0 1,-635 2 1281,386-14-963,240 15-439,-38 0 114,-174-21 1,245 16-57,-53 0 0,28 3-19,-792-7 215,506 10 221,48 14-255,110-3-205,27 5-14,100-9 39,-77 1 0,-723-10 809,820-2-661,-66-12 0,18 2-105,-549-7-48,542 19-21,-202-5-42,285 7 5,0 0-1,0 2 1,0 0-1,1 1 1,-37 15-1,86-20-14222,-5-8 8207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01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33 2512,'-12'-19'3268,"11"7"-837,-1 16 1548,0 13-821,1-7-878,1-14-2267,-1 0 0,1 0 0,0 0 0,1 0 0,-1 0 0,2-5 0,1 10-843,0-1-1,-1 1 1,1-1 0,0 1-1,-1 0 1,1 0 0,-1 0-1,5 3 1,10 5-4928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16.1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6 12066,'0'0'1800,"-6"0"-2632,6-5-1472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19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1 115 6041,'0'0'4476,"6"-2"-3443,16-5 120,1 1 0,0 2 0,33-4 0,16-2 874,92-20-763,1 8 1,204-2 0,-150 22-1197,246 5-3,55 28-34,-237-12 10,-158-13-37,152 13 11,-269-18-14,0 1 0,0 0 1,0 1-1,9 3 0,6 3 38,-23-9-71,1 0 1,-1 0-1,0 0 0,1 0 0,-1 0 1,0 0-1,0 1 0,1-1 0,-1 0 1,0 0-1,1 0 0,-1 0 0,0 1 1,0-1-1,0 0 0,1 0 1,-1 0-1,0 1 0,0-1 0,0 0 1,1 0-1,-1 1 0,0-1 0,0 0 1,0 1-1,0-1 0,0 0 1,0 0-1,0 1 0,0-1 0,0 0 1,1 1-1,-1-1 0,0 0 0,-1 1 1,1-1-1,0 0 0,0 0 0,0 1 1,0-1-1,0 0 0,0 1 1,0-1-1,0 0 0,0 0 0,-1 1 1,1-1-1,0 0 0,0 1 0,0-1 1,-1 0-1,1 0 0,0 0 1,0 1-1,-1-1 0,1 0 0,0 0 1,0 0-1,-1 0 0,1 0 0,0 1 1,0-1-1,-1 0 0,1 0 0,0 0 1,-1 0-1,1 0 0,-1 0 1,-16 5-4729,-5-1-3262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23.8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5265,'0'0'2343,"24"0"2910,238 2 1144,1 1-5794,63 1-284,-272-1-221,66 11 1,-66-7-82,68 2 1,-11-10 43,125 3-22,197 7 65,-322-9 156,199-15-4,268 11 692,-330 13-443,-189-10-216,-23 0-144,0 1 0,49 7 0,53 5-79,-89-10-54,69 12 1,-64-3 13,130 21-23,-123-22 8,-35-5-5,51 3 1,119 6-239,-129-12 3,-23-1-85,58-4 0,-69-3 282,39-11 0,-17 3 9,15-4 44,-38 9 22,1 1-1,-1 1 1,66-3-1,-97 9-56,-1 1 0,1 0 1,-1-1-1,1 1 0,-1-1 0,1 1 0,-1-1 1,0 1-1,1-1 0,-1 1 0,1-1 0,-1 1 1,0-1-1,0 0 0,1 1 0,-1-1 0,0 0 1,0 1-1,0-1 0,0 1 0,0-1 0,0 0 1,0 1-1,0-1 0,0 0 0,0 1 0,0-1 1,0 0-1,0 1 0,0-1 0,-1 0 0,1 1 1,0-1-1,0 1 0,-1-1 0,1 0 0,0 1 1,-1-1-1,0 0 0,-17-8-2581,-14-1-3340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29.8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1 1136,'0'0'5432,"-1"0"-5135,-1 0 0,1 0 1,-1 0-1,1 0 1,0 1-1,-1-1 1,1 0-1,0 1 0,-1-1 1,1 1-1,0 0 1,-2 0-1,-4 21 626,0-1 0,1 1 0,1 0-1,-3 41 1,-13 710 2371,23-528-2859,-2 1655 136,-12-1599-547,18 1047-80,-6-868-272,-9-307 88,0-2-266,0-41 288,1 0 181,2 163 20,6 7 17,12-215 1,-1-37 140,-5-16 1218,-6-32-1365,0-25-1358,0-9-1419,0-10-1981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01.5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273 1 4232,'0'0'5419,"-1"8"-4688,-9 99 2255,7-52-1673,-3 0 0,-15 64 0,10-48-559,3-14-228,-45 178 83,31-141-524,-7 37 214,-15 180 0,31-200-272,-3 85-1,7-91-5,0-3-3,3 177-57,1-40 70,5 162 294,-5-338 631,4-52-3343,1-33-2746,0-1-3566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26.1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1 105 3040,'0'0'4972,"7"-5"-3637,2-1-801,1 0 0,0 1-1,0 0 1,0 1 0,0 0-1,1 1 1,0 0 0,0 1 0,20-3-1,538 1 2826,-292-6-3175,297-22-64,-488 26-123,0 4 0,160 17 0,20 1-3,-39-13-4,215-5-22,-235 0-253,-113 3-12,-74-1 152,0 0 0,0-2 0,0 0 1,0-1-1,0-1 0,21-8 0,-37 10 138,-2 1 5,1 1 1,-1-1-1,1 0 0,-1 1 1,1-1-1,-1 1 0,1 0 0,0 0 1,-1 0-1,4 1 0,-4-3 2,7-1-34,-8 3 59,23 5-121,-8 3 98,-1 1 1,0 0-1,0 0 0,20 19 0,-24-18 9,1-1-1,-1 0 0,2-1 0,-1-1 1,1 0-1,0 0 0,18 5 0,-14 1 26,-16-12 54,-19-3-529,-7-6-2717,-8-1-3582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31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268 7 2880,'-1'-7'9583,"-13"36"-8791,-2-1 1,-31 40-1,25-36-485,-125 181 461,142-206-751,-7 13 52,11-19-63,1-1-1,0 0 1,0 0 0,0 0-1,-1 0 1,1 1-1,0-1 1,0 0-1,0 0 1,0 0-1,-1 1 1,1-1-1,0 0 1,0 0-1,0 1 1,0-1-1,0 0 1,0 0-1,0 1 1,0-1-1,0 0 1,0 0-1,0 1 1,0-1-1,0 0 1,0 1-1,0-1 1,0 0 0,0 0-1,0 1 1,0-1-1,0 0 1,0 0-1,0 1 1,0-1-1,0 0 1,1 0-1,-1 0 1,0 1-1,0-1 1,0 0-1,1 0 1,-1 1-1,27 0 14,-1 2 0,33 7 0,22 3-20,38 8 56,-88-14 19,-1-1 0,1-2 0,31 1 0,10-5 178,378-8 315,-21-21-291,-303 26-215,86-8-26,249-27 14,-27 28-50,-58 10 34,-72 10-33,45-10-41,-239 9 83,-109-9-35,5-14 194,-6 12-214,-1-1 1,1 0-1,-1 1 0,0-1 0,0 1 0,0-1 0,0 1 0,0 0 0,-1-1 1,1 1-1,-1 0 0,1 0 0,-3-3 0,-31-28-164,15 13 125,-54-52 45,46 47 63,-29-34 0,17 22 127,37 36-875,0 1 1,1-1-1,-1 1 1,0 0-1,0 0 1,0 0-1,0 0 1,1 0-1,-1 1 1,0-1-1,-3 2 1,-11 6-7990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04.3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 3440,'0'0'1430,"8"0"-662,36-3 1382,49-8 0,-44 4-861,59-1 1,-51 12-717,-1 2 1,110 26-1,17 3-47,-55-25-96,140-7-1,-138-4-174,143 17 0,317 43-129,-196-51-98,-90-5-6,-185 4-18,123 23-1,-69-7 7,216 0-1,-238-18-5,166 15-26,66-1 37,-121-4-10,-206-12-3,672 7 58,-579-10-86,619-4 17,-544 13 26,310-22 30,-202-2-91,-96 12 14,35-3-1,-129 4 26,-78 3-58,-36 1 53,45 7 0,-6 0 67,79-5-70,-121-4-101,-16-2-1354,-7-6-2098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06.0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 1800,'0'0'6921,"2"-3"-5980,6-5-20,-5 11 930,-3 25 1575,-1-11-3598,7 261 2235,-6-150 491,0-128-2420,0 4-46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07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0 941 2528,'0'0'5723,"7"-18"-2079,2 9-2867,0 0 0,0-1-1,7-12 1,17-18 147,106-93 621,12-13-1165,98-92-277,-220 212-74,48-51-23,-44 43-11,39-32 0,-26 26 18,-31 26 2,0 1 0,1 0 0,28-16 0,-39 26 341,-5 3-372,0 0 0,0 0 1,0 0-1,0 0 1,0 0-1,0 0 1,0 0-1,0 0 1,0 1-1,0-1 1,0 0-1,0 0 1,0 0-1,1 0 1,-1 0-1,0 0 1,0 0-1,0 0 1,0 0-1,0 0 1,0 0-1,0 0 0,0 0 1,0 0-1,0 0 1,0 0-1,0 0 1,0 0-1,0 0 1,1 0-1,-1 0 1,0 0-1,0 0 1,0 0-1,0 0 1,0 0-1,0 0 1,0 0-1,0 0 1,0 0-1,0 0 1,0 0-1,1 0 0,-1 0 1,0 0-1,0 0 1,0 0-1,0 0 1,0 0-1,-1 9-3949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10.3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 2960,'0'0'5773,"23"5"-4108,137-15 3091,373 24-3364,-198-11-1306,-173-6-91,185 19-6,-240-9 21,234-1 13,-245-6-21,-73 0-5,0 2 0,-1 1 0,1 0 0,36 11 0,19 1 2,-15-1 5,0-2 0,118 5 0,134-15 11,-159-4-26,179-10 33,1 0 4,290 7 231,-107 10-117,-293-6-118,248 3 15,-210 12-44,68 5 14,-200-15-38,167 9-287,-62-10 82,-124-5 162,118 1-21,230 2 2567,-463-20-6039,-8 5-2121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36.2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7041,'0'0'1725,"1"9"-845,4 20 286,1 0 0,1 0-1,2-1 1,0 0 0,2-1 0,18 34 0,-21-45-688,0 0-1,-2 1 1,0 0-1,0 0 1,3 24 0,7 91 649,-10-67-920,8 115 32,8 55-128,-16-180-78,-3 1-1,-4 59 1,0-51-11,7 71 0,-1-49 90,-4 88 1,-2-68-1449,-2-115-6197,0-6 3421,3-8-3191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37.1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4456,'0'0'8492,"2"15"-7270,4 24 429,21 64 0,-4-28 327,18 110-1,-4 81-589,-15-100-956,32 455 77,-49-530-452,-3 27-7,2 33-16,-1 21 203,-5-91 329,2-81-525,-12 0-5112,1-4-1165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50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1801 0 3368,'0'0'4281,"-1"1"-4088,0-1-1,0 1 1,1-1 0,-1 1-1,0-1 1,1 1 0,-1 0-1,1-1 1,-1 1 0,0 0-1,1 0 1,-1-1-1,1 1 1,0 0 0,-1 0-1,1 0 1,0-1 0,-1 1-1,1 1 1,-42 237 4336,38-212-4288,-1 37-1,4-39-124,-7 44 0,-34 157 351,30-145-355,11-63-86,-1 0 1,0-1-1,-2 1 1,0 0 0,-1-1-1,-1 0 1,0 0-1,-10 16 1,1-3-23,13-27 76,1 1 0,-1 0 0,0-1 0,0 0 0,0 1 0,0-1-1,0 0 1,-1 0 0,1 0 0,-1-1 0,0 1 0,0-1 0,0 1-1,0-1 1,0 0 0,-5 2 0,-14 7 60,11-5-75,0 0 1,0-1-1,-16 4 0,-19 0 21,-1-2 0,-1-2 0,1-2 0,-50-3 0,62 0-61,-19 3-15,1 2-1,-69 16 1,-3 1 42,-54 18-58,170-38 8,-4 1 4,-1-1-1,1-1 1,-1 0-1,-27-2 1,26 0-15,0 1 1,-1 1-1,-22 3 1,20-2 9,-1 0 1,0 0-1,-25-3 1,2 1-22,38 1 3,0 0 0,0 0 0,0 1 0,0-1 0,1 1 0,-1 0 0,1 0-1,-1 0 1,1 0 0,0 1 0,-4 2 0,-7 13-4,1 0 0,1 0 0,0 1-1,2 1 1,0-1 0,-8 23 0,-42 114 13,41-108 19,12-33-4,1 1 0,0 0 0,-3 18 0,3-10 2,-2-1 1,0 1 0,-22 40-1,22-47-617,21-39-3153,0-5-1309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52.4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1396 0 4705,'0'0'5001,"-12"5"-3870,-26 10-517,-185 70 4086,88-41-3374,51-15-678,-163 34 0,222-60-615,1 2 0,0 1 1,0 1-1,0 0 0,-40 21 0,38-15-6,-1 0-1,-48 14 1,72-26-35,0 0 0,-1 0 0,1 1 1,0 0-1,0-1 0,0 1 0,0 0 0,1 1 0,-3 1 1,-5 4 4,8-5-10,-1-1-1,1 1 1,0 0 0,1 0 0,-1-1 0,0 1 0,1 1 0,0-1 0,0 0-1,0 0 1,0 0 0,0 1 0,1-1 0,-1 0 0,1 7 0,-2 2 17,-58 292 59,48-249-29,-26 69 0,4-14 1,-37 83 94,25-76 263,39-103-269,5-12-102,1 0 0,0 0 0,0 1 0,0-1-1,0 0 1,0 0 0,0 1 0,1-1-1,-1 1 1,0 3 0,1-6-46,2-8-1215,3-14-1052,2 1 0,11-28 0,9-6-2626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55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1574 0 200,'0'0'2819,"-13"10"7700,5-9-10257,1 1 0,0 0 1,0 0-1,0 0 0,0 1 0,1 0 1,-9 5-1,-15 7 428,14-9-458,-87 31 500,94-35-648,-88 28 664,34-7-699,54-19-1,0 0 1,0-1-1,0 0 0,-1 0 0,-18 2 1,-6 2 60,-74 16 15,64-15-98,1 2 0,-52 19 0,7 4-23,22-14 33,6 3-40,1 3 10,43-17 23,0-2-1,-33 9 1,-11 4-39,-10 3 92,10-3 10,40-14-64,9 0 12,-6 5-90,7 6 38,2 1 0,0 0 0,1 0 0,1 1 0,0 0-1,1 0 1,2 0 0,-4 26 0,-22 230-4,14-198 26,1-15 3,-9 76-4,5-38-9,3 0 0,0 108 0,15-166 9,0-40-5,1-7-807,2-7-644,0 0 1,1 1-1,10-24 0,9-7-3475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56.8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1046 1 2664,'0'0'4816,"-29"0"-1743,1 7-1623,-49 19 0,55-17-954,-1-1 0,0-1-1,-42 7 1,-64 5 646,116-16-1084,-1 1-1,1 1 1,-12 6 0,13-6 56,0 0 0,0-1 0,-24 6-1,26-8-88,1 0-1,0 1 0,-1 0 1,1 1-1,0 0 1,-16 9-1,-23 12 209,46-24-221,1 0 1,-1 0-1,0 1 0,1-1 0,-1 0 0,0-1 0,0 1 0,0 0 0,0 0 1,0-1-1,0 1 0,-4-1 0,5 0-2,-1 1-1,1-1 1,-1 0 0,1 1 0,-1-1-1,1 0 1,-1 1 0,1 0-1,0-1 1,-1 1 0,1 0 0,-2 1-1,-5 4-8,4-3-2,1-1 0,0 1 1,0-1-1,0 1 1,0 0-1,0 0 0,0 0 1,1 0-1,0 1 1,0-1-1,0 1 1,0-1-1,-3 8 0,-2 21-17,0-1 0,-2 53 0,3-28 34,2-28 8,0 0 0,-2 0 0,-1-1 0,-1 1 1,-2-2-1,-20 44 0,8-27-2,2 2 0,-15 49 0,-18 40 23,-7 16 212,61-147-2318,3-7 590,12-12-950,-1 1-1201,8-4-1974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02.6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1337 0 3672,'0'0'11052,"-12"9"-10116,-4 6-575,1 1 1,1 0-1,1 2 0,0-1 0,-20 39 0,8-14 7,-11 20 62,-17 27-74,-2 1-189,33-59-111,-37 70 0,5-26-48,17-21 10,27-41-16,1 1 1,-11 18-1,-11 18 20,15-30-29,-15 32 47,27-48-32,3-3 104,-16 3 943,8-1-1050,9-2-3,-1 0 1,0 0-1,1 0 1,-1 0-1,0 0 1,0 0-1,1 0 0,-1 0 1,0-1-1,0 1 1,0 0-1,0-1 1,0 1-1,0 0 0,0-1 1,0 1-1,-1-1 1,1 0-1,0 1 0,0-1 1,-2 0-1,-5 7-13,-1 0-1,1 0 0,0 0 0,0 1 0,1 0 1,0 1-1,-7 10 0,-5 5 0,13-18 10,1 1 0,-1-1 1,1 1-1,0 0 1,-5 10-1,-18 21 14,18-27-15,5-5 1,0 0 0,0 0-1,1 0 1,-1 1-1,-4 9 1,4-7 1,0 0 1,-1-1-1,-11 13 1,3-3-1,-80 95 4,40-48-3,49-60 36,5-4-17,-19-2-73,-103-69 132,92 53-30,24 13-46,-1 0 1,1 1-1,-1 0 1,0 0-1,0 0 1,0 1-1,0-1 1,0 2-1,-15-3 1,16 4 21,0 0-1,0-1 1,0 1-1,0-2 1,0 1-1,1-1 1,-7-2-1,7 1 13,4 2-36,9-6-2738,78-23-5269,-38 15 2052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04.7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1900 1 1032,'0'0'3371,"-7"14"-137,-11 13-905,3-6-1186,-19 39 765,-45 61-1,-6 15-428,40-61-915,-21 45-76,36-71 43,-54 66 0,16-25-284,-152 207 416,208-279-625,5-7-4,-1-1-1,0 0 0,0 0 1,-13 11-1,8-7 33,0-1 0,-14 22-1,20-26-43,-1 1 1,1-1-1,-2-1 0,-13 13 0,10-8 7,-7 12 175,15-23-151,-1-1-1,1 1 1,-1-1-1,1 0 0,-1 0 1,1 0-1,-1 0 1,1-1-1,-1 0 1,0 0-1,-4-1 0,3 1 5,5 0-54,-23 1 37,0-1-1,0-1 1,0-1-1,0-2 1,1 0-1,-29-9 1,-8-9-6,-97-21 0,74 29 159,-126-40 0,163 42-52,32 9-115,1-1 0,-1 0 1,-21-10-1,30 12 46,0 0 0,0 1 0,0 0 0,0-1 0,0 2 0,0-1 0,0 1 0,-8 0 0,12 0-62,-1-3-592,10-7-1256,65-39-6970,-22 16 3116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05.8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25 384,'0'0'8132,"-8"-4"-7479,-24-12 9,14 12 4073,10 11-2721,8 23-1791,1-18 68,-1-5-225,1 1 0,1-1 0,-1 0 0,1 1 1,1-1-1,-1 0 0,1 0 0,0-1 0,1 1 0,5 8 1,5 6 311,31 34 1,32 12 273,11 4-151,-53-39-380,-32-29-51,-3-3-57,1 0 1,-1 0-1,0 0 1,0 1-1,1-1 1,-1 0-1,0 0 1,0 0-1,1 1 1,-1-1-1,0 0 1,0 0-1,0 1 0,0-1 1,0 0-1,1 1 1,-1-1-1,0 0 1,0 1-1,0-1 1,0 0-1,0 0 1,0 1-1,0-1 1,0 0-1,0 1 1,0-1-1,0 0 1,0 1-1,0-1 1,-1 1-1,1 1 252,1 2-1054,4-20-9148,-5 5 2524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07.9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3488,'0'0'6855,"5"19"-3621,6-12-2832,-1 0 1,1 0-1,0-1 1,0-1-1,1 1 0,17 4 1,77 14-27,-30-7-56,-57-15-313,-17-1-2,0-1 1,-1 0-1,1 0 1,0 1-1,0-1 1,0 1-1,-1-1 1,1 1-1,0 0 1,0-1-1,-1 1 1,1 0-1,-1 0 1,4 3-1,-4-3 18,-1-2-25,0 1 1,0 0 0,0 0 0,0 0-1,1 0 1,-1 0 0,0 0-1,0 0 1,0 0 0,0 0 0,1 0-1,-1 0 1,0 0 0,0 0 0,0 0-1,1 0 1,-1 0 0,0 0-1,0 0 1,0 0 0,0 0 0,1 0-1,-1 0 1,0 0 0,0 0 0,0 0-1,0 1 1,0-1 0,1 0-1,-1 0 1,0 0 0,0 0 0,0 0-1,0 0 1,0 1 0,0-1 0,1 0-1,-1 0 1,0 0 0,0 0-1,0 0 1,0 1 0,0-1 0,0 0-1,0 0 1,0 0 0,0 0 0,0 1-1,0-1 1,0 0 0,0 0-1,0 0 1,0 1 0,0-1 0,0 0-1,0 0 1,0 0 0,0 0 0,0 1-1,0-1 1,0 0 0,-1 0-1,1 0 1,0 0 0,0 0 0,0 1-1,-11 6-2504,-1-6-2247,0-1-2160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09.7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4000,'0'0'12151,"2"1"-11707,31 26 231,2-2 1,50 28-1,-69-45-628,-1-1-1,1 0 0,0-1 1,0-1-1,0 0 1,1-1-1,0-1 1,0-1-1,19 0 0,15 5-30,-37-5-2,1 1 0,28 0 0,-32-3-308,-27-5-10914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35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1615 24 4504,'0'0'4885,"-19"0"623,9 0-4531,0-1-1,-1-1 0,-13-3 0,13 2-759,0 0 1,-1 1-1,-17 0 1,-109 0-9,38-1 215,-1 4 1,-109 17 0,189-14-438,1 1 1,0 1 0,0 1 0,0 1-1,1 0 1,0 2 0,-17 11-1,-118 92-40,146-107 55,-13 11-21,0 1-1,2 1 0,0 1 1,1 1-1,1 0 1,-22 37-1,-50 113 3,76-141 14,-9 16-14,-25 81 1,29-76 17,12-33 1,0 0-1,-7 35 0,8-25-1,-14 41 0,12-44 0,-9 47 0,-5 27-9,1-6 3,1-15 15,4-23-26,9-27 16,-1 11 0,-16 45 1,1-8 0,20-69 0,0 0 0,1 0 0,0 0 0,1 0 0,-1 9 1,-1 16 0,-5 9 2,2-1-1,0 54 0,4-74-2,-6 36 0,3-36 0,-2 40 0,6 251 0,1-298-3,1 0 0,0 0 0,1 0 0,4 14 0,7 31-7,-8-10 18,1 54 0,-5-91-11,0 0 0,1 0 0,0-1 0,9 20 0,-10-27 3,6 21-5,0 0 0,4 32 0,7 19-4,15 61 0,-30-118-37,-4-16 40,1 0 0,-1 1-1,0-1 1,1 0 0,0 0 0,-1 1 0,1-1-1,0 0 1,0 0 0,0 0 0,0 0 0,1 0-1,-1 0 1,2 1 0,5 13-403,-6-14 377,-1 0 1,1 0-1,-1 0 0,1 0 1,-1 0-1,0 0 1,0 0-1,2 5 1,11 16-11,-13-23 30,-1 0-233,1 0 238,0 0 1,-1-1-1,1 1 1,-1 0-1,1-1 0,0 1 1,-1 0-1,1-1 1,-1 1-1,1-1 0,-1 1 1,1-1-1,-1 1 1,0-1-1,1 0 0,-1 1 1,1-1-1,-1 1 1,0-2-1,7-20-56,1 0 0,16-31-1,-2 5-294,-11 10 106,-10 38 238,-1 0 0,1-1 0,-1 1 1,1 0-1,-1 0 0,1 0 0,0-1 0,-1 1 0,1 0 0,-1 0 0,1 0 0,-1 0 0,1 0 0,0 0 0,-1 0 0,1 0 0,-1 0 0,1 1 0,-1-1 0,1 0 0,0 0 0,-1 0 0,1 1 0,-1-1 0,1 0 0,-1 0 0,1 1 0,-1-1 1,0 1-1,2 0 0,14 11 36,-15-12-30,4 5 12,-1-1 0,1 1 0,-1 1 0,0-1 0,0 0 0,-1 1 0,6 10 0,-6-9-11,0-1 0,1 0 0,-1 0 0,1 0 0,1 0 1,-1-1-1,11 9 0,-15-13 2,1-1-1,-1 1 1,1-1-1,-1 1 1,1-1-1,0 0 1,-1 1-1,1-1 1,-1 0-1,1 0 1,0 0 0,-1 1-1,1-1 1,0 0-1,-1 0 1,1 0-1,0 0 1,-1 0-1,1 0 1,0 0 0,-1 0-1,1 0 1,0-1-1,-1 1 1,1 0-1,0 0 1,-1 0-1,1-1 1,-1 1-1,1 0 1,0-1 0,-1 1-1,1-1 1,-1 1-1,1-1 1,-1 1-1,1-1 1,0 0-1,15-28 90,-10 16-90,8-14 1,-1-2 1,14-44-1,-24 67-378,-1 1 0,1 0 1,0-1-1,0 1 0,0 0 0,1 1 1,0-1-1,5-4 0,10-13-3009,-2-2-1584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38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3264,'4'1'9814,"16"2"-8951,51 17 632,-38-7-1136,30 13 420,112 29 1,-108-37-713,110 47 0,-148-54-64,-13-5 5,1-2-1,0 0 1,0-1 0,17 2-1,-17-4 2,0 2-1,0 0 1,32 11-1,-33-8-14,86 30 11,21 12 13,-67-25-13,-46-18-4,0 0-1,1-1 1,22 6-1,33 4 20,54 30-22,-82-28 0,-29-12 0,-8-3 2,0 0-1,1-1 1,-1 1-1,0 0 1,1-1-1,-1 1 1,1-1 0,-1 0-1,0 1 1,1-1-1,-1 0 1,1 0-1,1 0 1,27 8-7,-25-6 6,0 0 0,0 0-1,0-1 1,0 1 0,1-1-1,5 0 1,5 0 69,1 0 1,31 7-1,-38-4 243,-10-4-362,0 0 0,0 0 1,0-1-1,0 1 0,0 0 0,0 0 0,0 0 0,0 0 0,0 0 0,0 0 0,0 0 0,0 0 0,0 0 0,0 0 0,0-1 0,0 1 0,0 0 1,0 0-1,0 0 0,0 0 0,0 0 0,0 0 0,0 0 0,0 0 0,0 0 0,0 0 0,0 0 0,0-1 0,0 1 0,0 0 0,0 0 0,0 0 1,0 0-1,1 0 0,-1 0 0,0 0 0,0 0 0,0 0 0,0 0 0,0 0 0,0 0 0,0 0 0,-4-12-2887,-2-6-4924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40.7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348 1 3264,'0'0'5420,"2"7"-4326,1 2-605,8 29 795,-1 1 0,-2 0 0,6 73 0,-8 26-175,-6 182-569,-1-308-515,0 0-1,-6 22 1,4-22 0,1 0 0,-2 25-1,-2 24 36,5-46-29,0 0 0,-6 20 0,4-20-22,1 1-1,-2 24 1,3-24-1,0 0 1,-6 22-1,4-22-22,1 0 1,-2 22-1,-1 24 29,-4-14 26,5-30-40,-20 86 102,-11 37 526,20-104-427,0 1-122,-1 10-37,2-11-5,12-30-13,-1 0-1,0 0 1,0 0 0,-1-1 0,-7 11-1,-8 13-19,-13 27-4,24-44-1,-1 1-1,2 0 1,0 1-1,-9 27 1,-3 7-11,16-42 8,-1 0 1,1 1-1,1-1 0,-1 1 1,1 0-1,1-1 1,-2 14-1,3-20 3,0 0-1,0 0 1,0 0-1,0 0 1,0 0-1,0 0 1,0 0-1,-1-1 1,1 1-1,0 0 1,-1 0-1,1 0 1,0 0-1,-1 0 1,1-1-1,-1 1 1,1 0-1,-1 0 1,0-1-1,0 2 1,-4 8-11,4 0 10,1-1 0,-2 1 1,0-1-1,-4 16 0,3-15-19,0 0 0,1 1 0,0-1 0,-1 19 0,3-20-136,-4-9-883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43.6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4096,'0'0'2660,"25"10"-76,56 32 280,-49-27-1914,54 36 0,-35-13-136,-1 1-1,56 60 0,-85-77-629,-2 1 0,0 1 0,-1 0 0,-1 1 0,-1 1 0,22 53 0,-2 7 56,-14-35-68,20 68 0,-13-25-26,-15-51-68,-1 1 0,8 57 0,-14-53-66,-2-13 1,1 53 1,-6 349 163,0-422-164,-2 0 0,0 0 0,-5 18 0,-4 22 15,8-27-17,2-11 6,-1 0 0,-1 0 1,-8 30-1,2-17 63,-9 41-1,13-43-25,-3 0-1,-11 31 1,4-23-38,5-10 3,-1 0 1,-17 29 0,12-29-15,2 2 0,1 0 1,-15 45-1,21-56-3,0-1 1,-1 0-1,-15 22 1,-10 21 4,-8 17-5,6-6-5,-30 61-4,55-110-7,1 0 0,0 1-1,-9 42 1,4-6-37,9-43 27,2 0 1,0 1 0,0-1-1,0 22 1,3-36 25,0 0-1,0 0 1,0 0 0,0 0 0,0 0-1,0 0 1,-1 0 0,1 0 0,0 0-1,-1 0 1,1 0 0,-1 0-1,1 0 1,-1 0 0,1 0 0,-1 0-1,1 0 1,-2 0 0,-3 8 1,0 4-263,-1 3-13,4-13 132,-3-11 54,-4-15-4,7 18 59,-4-11-31,2 0 0,0-1 0,0 1 0,2-1 0,-2-28 0,5 31-39,-1 11 80,0 1 0,0-1 0,0 0 0,0 0 0,0 0 0,0 0 0,-1 0-1,1 1 1,-1-1 0,0 0 0,-2-5 0,2 5 21,1 2-17,-1 1-126,0 0 123,0 1 1,0-1-1,0 1 0,0-1 1,0 1-1,0-1 1,0 1-1,0 0 1,0-1-1,0 1 0,0 0 1,1 0-1,-1 0 1,0-1-1,0 1 1,1 0-1,-1 0 0,0 2 1,-14 28 0,5-11 3,1-6 17,-3 5 9,-18 37 0,14-32 71,14-16 9,2-7 60,-11-14 507,5-54-732,3 43-2066,-1-4-5263,-2 14-448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47.2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397 1 3448,'0'0'1961,"6"14"5049,-7-10-6819,-1 0-1,1 0 1,-1-1-1,0 1 0,0 0 1,0-1-1,0 1 1,-1-1-1,-3 4 1,-6 10 219,-33 52 904,-58 69 0,84-114-1075,9-11-134,-1-1 0,0 0-1,-14 12 1,9-8-95,1 0 0,0 1 0,2 1 0,0 0-1,-18 34 1,9-15 15,18-32-3,2-3-22,1 0 0,-1 0 0,1 0 1,0 0-1,0 0 0,-1 0 0,1 0 0,1 0 0,-1 0 0,-1 5 0,2-6-61,2 8-570,6-3 644,1-1-1,0 0 1,0-1-1,16 5 1,19 10 23,21 17 53,-44-22-9,0-1 0,1-2-1,1 0 1,0-1 0,45 12 0,-40-12 1065,-27-10-780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49.9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1 137 2600,'0'0'6169,"11"-5"-2476,92 10-636,-73-2-2789,0-1 1,0-1-1,0-2 0,1-1 0,29-7 0,131-26 12,-186 34-276,17-2 1,-6 1 1,0-1 1,-1 0-1,27-10 1,-25 5-65,0 0 0,15-11 0,-17 9-122,1 1 0,17-7-1,-32 16 168,-1 0 0,0 0 0,0 0 0,0 0 0,0 0-1,0 0 1,1-1 0,-1 1 0,0 0 0,0 0 0,0 0 0,0 0 0,1 0-1,-1 0 1,0 0 0,0 0 0,0 0 0,0 0 0,0 0 0,1 0-1,-1 0 1,0 1 0,0-1 0,0 0 0,0 0 0,0 0 0,1 0-1,-1 0 1,0 0 0,0 0 0,0 0 0,0 0 0,0 0 0,0 1-1,1-1 1,-1 0 0,0 0 0,0 0 0,0 0 0,0 0 0,0 1-1,0-1 1,0 0 0,0 0 0,0 0 0,0 0 0,0 0 0,0 1-1,0-1 1,0 0 0,0 0 0,-2 14-87,-7 10 175,-69 118 69,13-52 39,55-78-128,1 0-1,-2-1 1,1 0 0,-2-1 0,1-1-1,-1 1 1,-1-2 0,1 0-1,-28 13 1,22-14 2,0-1 0,0-1 0,-1 0 1,0-1-1,0-1 0,0-1 0,-29 0 0,39-2-51,-1-1 0,1 0 0,0 0 1,0-1-1,-1 0 0,1 0 0,0-1 0,1-1 0,-1 1 0,1-1 0,-1-1 1,1 0-1,0 0 0,-12-10 0,2 1-7,11 10-3,1 0 0,0 0 0,0-1 0,0 0 0,0-1 0,1 1 0,0-1 1,0 0-1,0 0 0,-6-13 0,9 10-38,1 0 0,0 0 0,0 0 0,1 0 0,0 0 0,2-10 0,0-12 44,-2-15-1,2 42 157,1 1-1521,-2-10-8603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53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350 1 1696,'-8'4'13929,"4"-3"-14410,-196-1 1396,152 9-899,44-8-29,1-1 0,0 1 0,0 0 0,1 0 0,-1 0 1,0 0-1,0 1 0,0-1 0,1 1 0,-1 0 0,1 0 0,-1 0 0,1 0 0,0 0 0,-4 5 0,-18 17-76,17-15-55,6-9 127,1 1-1,-1 0 0,0-1 1,0 1-1,0 0 1,1 0-1,-1 0 0,0-1 1,1 1-1,-1 0 1,1 0-1,-1 0 0,1 0 1,-1 0-1,1 0 1,0 0-1,-1 1 0,1-1 1,0 0-1,0 2 1,0 99-525,1-101 536,-1 1 0,1-1-1,0 0 1,0 1 0,0-1-1,0 0 1,0 0 0,0 0-1,0 0 1,1 1 0,-1-2-1,0 1 1,0 0 0,1 0-1,-1 0 1,1-1 0,-1 1-1,1 0 1,1-1 0,33 12-44,-19-9 25,-10-2 9,0 0 1,0 0-1,0 1 1,-1 0-1,1 0 1,0 0 0,-1 1-1,0 0 1,10 6-1,-13-7 7,0 0 1,1-1-1,0 1 0,-1-1 0,1 0 0,0 0 0,0 0 0,0-1 0,-1 1 0,6-1 0,22 6-17,-23-4 24,-1-1-1,1 1 0,-1-2 1,1 1-1,11-1 0,-11 0 3,-7 0-10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55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405 21 1088,'0'0'11737,"-24"0"-11128,2-7-199,13 4-296,1 1-1,-1 0 1,1 0-1,-1 1 1,-15 0 0,-11 0 1,21 0-6,0 0 1,-1 1 0,1 1 0,-1 0 0,1 1 0,0 0-1,0 2 1,0-1 0,-22 10 0,13-1-110,-31 19 0,52-29-17,1 0 0,-1 0 0,1 0 0,0 0 0,-1 0 0,1 0 0,0 0 0,0 1 0,1-1 0,-1 0 0,0 1 0,1-1 0,-1 0 0,1 1 0,0-1-1,0 1 1,0-1 0,0 1 0,0-1 0,1 4 0,0-3-7,-1 1 0,1-1 0,0 0-1,0 1 1,0-1 0,0 0 0,1 1-1,-1-1 1,1 0 0,0 0 0,0 0-1,0-1 1,0 1 0,4 4 0,3-1-15,0 1 0,1-2 0,0 1 1,0-1-1,0-1 0,1 1 0,-1-2 1,1 0-1,0 0 0,0-1 0,0 0 1,1-1-1,-1 0 0,13-1 0,25 7-363,-39-5 378,1 0 0,0-1 0,15 1 0,-25-2 12,-13 0-5265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57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5 1280,'2'0'7719,"-4"0"-6552,0 1-1156,-1-1 0,1 0 0,-1 1-1,1 0 1,-1-1 0,1 1 0,0 0 0,0 0 0,-1 1-1,1-1 1,0 0 0,0 1 0,0-1 0,0 1 0,0 0-1,0-1 1,1 1 0,-1 0 0,1 0 0,-1 0 0,1 1-1,0-1 1,0 0 0,0 0 0,0 1 0,-1 1 0,-1 5 18,0 0 1,1-1 0,0 1 0,0 0 0,1 0 0,0 14-1,32-23-78,-29 0 51,-1 0 0,1-1-1,0 1 1,0-1 0,0 1 0,-1-1 0,1 0-1,0 1 1,-1-1 0,1 0 0,-1 0 0,1 0 0,-1-1-1,1 1 1,-1 0 0,0 0 0,1-1 0,-1 1-1,0-1 1,2-2 0,18-40-468,-12 24 105,-8 18 339,0-1-1,0 1 1,0-1 0,0 0 0,-1 0 0,1 1 0,-1-1 0,0 0 0,0 0 0,0 0-1,0-3 1,-24 7 190,22 1-164,0 0 0,-1 0 0,1 0 0,0 0 0,1 0 0,-1 1 0,0-1 0,1 0 0,-1 1 0,1-1 0,0 1 0,0 0 0,0-1 0,-1 6 0,0 7 59,0 0 0,1 26-1,3-41-54,0 0 0,0 1 0,0-1-1,0 0 1,-1 0 0,1 0-1,0-1 1,0 1 0,0 0 0,-1-1-1,1 1 1,0-1 0,0 0 0,2-1-1,-2-2 16,0 1-1,0-1 0,0 0 0,-1 0 0,0-1 1,0 1-1,0 0 0,0 0 0,0 0 0,-1-1 1,0 1-1,0 0 0,0-1 0,-2-6 1,2-7 86,0 17-101,-1 1 0,1-1 0,-1 0 0,1 0 0,0 1 0,-1-1 0,1 0 0,-1 1 0,0-1 0,1 1 0,-1-1 0,1 1 0,-1-1 0,0 1 0,0-1 0,1 1 0,-1 0 0,0-1 0,1 1 0,-1 0 0,0 0 0,0-1 0,0 1 0,1 0 0,-1 0 0,0 0 0,0 0 0,0 0 0,0 0 0,-1 0 0,-22 3 64,20-1-76,1 0 0,0 0-1,0 0 1,0 1 0,0-1 0,1 1 0,-1 0-1,1 0 1,0 0 0,-1 0 0,1 0 0,1 1-1,-1-1 1,0 0 0,1 1 0,0 0 0,0-1-1,-1 5 1,-1 7-17,2-1-1,-1 0 0,2 20 1,0-24-26,0-9 46,1-1 0,-1 1 1,0-1-1,0 1 0,1 0 1,-1-1-1,0 1 1,1-1-1,-1 0 0,1 1 1,-1-1-1,0 1 0,1-1 1,-1 0-1,1 1 1,-1-1-1,1 0 0,-1 1 1,1-1-1,-1 0 0,1 0 1,0 1-1,-1-1 0,1 0 1,-1 0-1,1 0 1,0 0-1,-1 0 0,1 0 1,19 1 0,-18-1 0,1 0 16,-1 0 0,1 0 0,0 0 0,0 0 0,0-1 0,-1 0 0,1 1 0,0-1 0,-1 0 0,1 0 0,0-1 0,-1 1 0,1 0 0,-1-1 0,0 0 0,1 1 0,-1-1 0,0 0-1,0 0 1,0 0 0,-1 0 0,1-1 0,0 1 0,2-5 0,-1 0 48,-1 0-1,1 0 1,-1-1-1,-1 1 1,1 0-1,-1-1 1,-1 1-1,1-13 1,-2 20-18,1-1 1,-1 0-1,1 1 1,-1-1-1,1 0 1,-1 1-1,0-1 1,1 1-1,-1-1 1,0 1-1,1-1 1,-1 1 0,0-1-1,1 1 1,-1 0-1,0 0 1,0-1-1,0 1 1,1 0-1,-1 0 1,0 0-1,0 0 1,0 0-1,0 0 1,1 0-1,-1 0 1,-1 0-1,-36 0 371,26 1-811,12 2-1577,-1-3 1719,1 1 0,0 0 0,0 0-1,0 0 1,0 0 0,0 0 0,0 0 0,0-1-1,1 1 1,-1 0 0,0 0 0,0 0 0,1 0-1,-1 0 1,0-1 0,2 3 0,12 1-3428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0:58.9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43 1200,'0'0'6077,"-29"0"-2796,25 0-3215,1 1 1,0-1-1,-1 0 1,1 1-1,-1 0 1,1 0-1,0 0 1,0 0-1,-1 1 0,1-1 1,0 1-1,0 0 1,0-1-1,-4 6 1,0-1-15,2 0 1,-1 0 0,1 1-1,-9 13 1,13-18-52,1-1 1,-1 1-1,0 0 0,1-1 1,-1 1-1,1 0 0,-1-1 1,1 1-1,0 0 0,0-1 1,0 1-1,0 0 0,0 0 1,0-1-1,0 1 0,0 0 1,1 2-1,1-4-1,-1 1 1,1-1-1,-1 1 1,1-1-1,-1 0 0,1 0 1,-1 1-1,1-1 1,-1 0-1,1 0 0,-1-1 1,1 1-1,-1 0 0,4-1 1,-2 0 8,-1 0-3,-1 0 0,1 0 1,-1-1-1,1 1 0,-1-1 1,1 1-1,-1-1 0,0 1 1,0-1-1,0 0 0,0 0 1,0 0-1,1-2 0,12-28 3,-14 32-9,3-7 3,-2-1-1,1 1 1,-1 0 0,0-1 0,0 1-1,-1-1 1,-1-10 0,1 4 99,-30 13-67,28 1-35,0 0 0,0 0-1,0 0 1,0 1 0,0-1 0,0 1 0,0-1 0,0 1 0,0 0 0,0 0 0,1 0 0,-1 0 0,0 0 0,0 0-1,1 0 1,-1 0 0,1 1 0,-1-1 0,1 1 0,0-1 0,0 1 0,-1-1 0,1 1 0,0 0 0,0 0 0,1-1-1,-1 1 1,0 0 0,1 0 0,-2 3 0,0 5 17,0 1-1,1-1 1,0 1-1,1 16 1,0-17-39,1-8 20,-1-1-1,0 1 1,1 0 0,-1-1-1,1 1 1,-1-1-1,1 1 1,0-1-1,-1 1 1,1-1 0,0 0-1,0 1 1,0-1-1,0 0 1,1 1-1,-1-1 1,0 0 0,0 0-1,1 0 1,-1 0-1,0 0 1,1-1-1,-1 1 1,1 0 0,0-1-1,-1 1 1,1-1-1,-1 1 1,1-1-1,3 1 1,-3-1 5,1 1-1,0-1 1,0 0 0,-1 0-1,1 0 1,0 0-1,0 0 1,-1-1 0,1 1-1,0-1 1,-1 1 0,1-1-1,0 0 1,-1 0-1,1-1 1,-1 1 0,0 0-1,3-2 1,-2-2 8,0 1-1,0-1 1,0 1-1,-1-1 1,0 0-1,0 0 1,0 0-1,-1 0 1,1 0-1,-1 0 1,0 0-1,-1 0 1,1-1-1,-1 1 1,0 0-1,0 0 1,-2-7-1,2-6 52,-1 17-35,1 1 0,0-1 0,-1 0 0,1 0 0,-1 0 0,0 0 0,1 0 1,-1 0-1,0 1 0,1-1 0,-1 0 0,0 1 0,0-1 0,0 0 0,1 1 0,-1-1 1,0 1-1,0-1 0,0 1 0,0 0 0,0-1 0,0 1 0,0 0 0,0 0 0,0 0 1,0 0-1,0 0 0,0 0 0,0 0 0,0 0 0,0 0 0,0 0 0,0 0 0,-2 1 1,1-1 24,0 0 1,-1 0-1,1 1 1,-1-1-1,1 1 1,0-1-1,0 1 1,-1 0 0,1 0-1,0 0 1,0 0-1,0 0 1,0 1-1,0-1 1,0 1-1,-2 2 1,-1 3-414,-20 39 1639,18-12-7348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10.6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0 3424,'0'0'3466,"0"24"270,-26 45-1379,14-39-1568,-9 36 1,10-5-220,2 2 1,3-1 0,3 109 0,3-161-566,1 10 41,1-1 0,1 0 0,7 25 0,2 13 310,-9-42-223,-3-8-78,1-1 0,0 0 1,0 0-1,1 0 1,0 0-1,0 0 0,4 8 1,-5 4 134,-1-17-183,0-26-5152,0 3-360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1:11.9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1 3928,'0'0'5437,"-1"15"-4055,-24 71 630,18-69-1688,1 1-1,0 1 1,2-1 0,0 1 0,-2 34 0,5-42-166,-2 1 1,1-1-1,-1 0 1,-1 0-1,0 0 1,0 0-1,-1-1 1,-9 15-1,12-22-66,0 1-1,0 0 0,0 0 1,1 0-1,0 0 0,0 0 1,-1 7-1,2-10-95,0-1 0,0 1 0,0-1 1,0 1-1,0-1 0,0 1 0,-1-1 0,1 1 0,0-1 1,0 1-1,0-1 0,-1 0 0,1 1 0,0-1 0,0 1 0,-1-1 1,1 0-1,0 1 0,-1-1 0,1 0 0,-1 1 0,1-1 1,0 0-1,-1 1 0,1-1 0,-1 0 0,1 0 0,-1 0 0,1 1 1,-1-1-1,1 0 0,-1 0 0,1 0 0,-1 0 0,-6 2-2913,1 2-1913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43.9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260 758 4320,'0'0'7079,"0"11"-2977,0 49-2620,-3 7-949,-3 0 1,-16 69-1,6-44-19,-27 123-110,22-119-356,10-43 20,-31 87-1,34-115-70,2 0 1,0 0-1,-2 37 0,-7 28-1,4-25-7,2-1-1,3 1 0,3 75 1,-9-8-32,6-57 12,6-74-3,0-27-341,2 12 374,0-1-1,1 1 1,0 0-1,1 0 1,7-17-1,1-3 2,35-105-2,-21 69-27,-3-2 1,21-108-1,-12-5-432,18-157-1577,-12 94 1124,-22 167 831,-11 35 88,-5 36-6,1 0 1,1 1-1,-1-1 0,2 0 0,-1 0 1,8-17-1,-7 22 1,0-9 1,-3 13 46,0 7-78,-4 82 765,-20 117-1,4-56-358,-59 324 23,64-396-368,-9 40-29,-22 133 40,45-211-35,1-39-14,0-7-107,3-50 40,3 0 1,24-106-1,-5 36-309,13-128-1115,8-480 1,-44 718 1697,1 21-24,4 30-159,-1 34 270,-5 96-1,-2-78-100,-1 22 169,-4-1-1,-33 171 0,-37 91 42,72-341-347,1-1 1,2 51-1,2-35-230,6-56 176,4-17 141,-2-1 1,9-45-1,-7 27-78,24-125 36,12-191 0,-14-181-108,-4 248-160,-29 275 248,0 20-13,1 14-99,0-3-18,13 961-90,-17-576 225,2-386-82,2 20-13,-1-26 11,0 0-1,0 0 1,1 0-1,-1 0 1,0 0-1,0-1 1,1 1-1,-1 0 1,1 0-1,-1 0 1,0 0-1,1 0 1,0-1-1,-1 1 1,1 0-1,-1 0 1,1-1-1,0 1 1,0 0-1,-1-1 0,2 2 1,-1-2 4,0 0-1,-1 0 1,1 0 0,0 0-1,-1-1 1,1 1 0,0 0 0,-1 0-1,1 0 1,-1-1 0,1 1-1,0 0 1,-1 0 0,1-1-1,-1 1 1,1-1 0,-1 1-1,1 0 1,-1-1 0,1 1 0,-1-1-1,0 1 1,1-1 0,-1 1-1,0-1 1,1 0 0,-1 1-1,0-1 1,0 1 0,1-1-1,-1 0 1,0 1 0,0-1 0,0-1-1,8-30 91,-6 24-60,15-73 107,-4-1 1,4-95 0,-14-163-39,-6 230-79,-5 0 1,-44-211 0,-54-65-23,99 357 42,7 29-142,0 3-168,0 2 215,0 1 0,1 0-1,0-1 1,0 1 0,0-1-1,1 1 1,0-1 0,0 0 0,3 6-1,7 18-21,174 646 176,-128-436-46,-36-117 17,-2-8-26,-13-96-41,-6-18 1,-1 0-1,0-1 0,0 1 1,0 0-1,1 0 1,-1 0-1,0 0 0,0 0 1,0 0-1,1 0 1,-1 0-1,0 0 0,0 0 1,0-1-1,1 1 1,-1 0-1,0 0 0,0 0 1,0 0-1,0 0 1,0-1-1,1 1 0,-1 0 1,0 0-1,0 0 1,0-1-1,0 1 0,0 0 1,0 0-1,0 0 1,0-1-1,0 1 0,0 0 1,0 0-1,0-1 1,0 1-1,0 0 0,0 0 1,0-1-1,5-44 136,-13-508 59,-1 457-215,-5 1 0,-3 1-1,-5 1 1,-4 1 0,-61-145-1,25 110 108,116 244-1233,30 61 1265,66 204 0,-63-119-73,-87-312 798,-12-48-720,-46-176 0,46 224-135,-10-40-33,-56-260-26,66 294-738,13 62 766,0 0-1,1 0 1,0 0-1,0 0 0,0-1 1,1 1-1,0-1 0,7 11 1,5 15 35,10 29 74,-3 1 0,-2 1 0,-4 0 0,-2 2-1,-3-1 1,5 110 0,-15 57 281,-1-229-299,0-11 350,-20-343-54,9 219-391,-6-314-908,18 433 980,-1 9-12,0 0 0,0 0 1,0 0-1,-1 0 0,1 0 0,-1 0 1,-3-8-1,3 8-19,1 4-139,0 5-151,12 128-137,-1-18 727,-9 106 149,-3-125-339,-2-40-71,-3-1 1,-2 0 0,-16 59-1,23-110-19,1-1-1,-1 1 1,0-1-1,0 0 1,0 1-1,0-1 1,0 0-1,0 0 1,-1 1-1,1-1 1,-1 0-1,-2 2 1,4-4-6,0 0 0,-1 1 0,1-1 1,-1 0-1,1 0 0,-1 0 0,1 1 0,-1-1 1,1 0-1,-1 0 0,1 0 0,-1 0 0,1 0 1,-1 0-1,1 0 0,-1 0 0,1 0 0,-1 0 1,1 0-1,0 0 0,-1 0 0,1 0 1,-2 0-1,1-1-8,0 0 1,0 0 0,0 0-1,0 1 1,0-1-1,0 0 1,0 0-1,0 0 1,1 0 0,-1-1-1,0 1 1,1 0-1,-2-2 1,-13-31-97,2-2 0,-11-39 0,19 57 49,-20-85-196,3-1 0,6-1 0,4 0 0,2-172 0,10 275 254,1 11-219,13 97 453,-6 0 1,-6 142-1,-3-137 11,-1-28 111,-21 135 0,17-181-277,0 2 21,1 0 0,0 44 0,5-83-48,-1-20 27,2 10-62,11-308 237,-2 72-348,-9-172-1193,5 324 1319,0 102-528,4 51 45,-7-31 452,36 511 984,-36-370-663,-34 294 0,28-438-323,0 50-1,0-71 68,0-12 46,4-190-1050,39-292 1,-33 453 815,2 1 0,1-1 0,1 2 0,23-47 0,-34 80 107,0 2-5,1 1-1,-1-1 1,0 0-1,0 0 1,0 0-1,0 1 1,0-1-1,1 0 1,-1 0-1,0 1 1,0-1-1,0 0 1,1 0-1,-1 0 1,0 0-1,0 1 1,0-1-1,1 0 1,-1 0-1,0 0 1,0 0-1,1 0 1,-1 0-1,0 0 1,0 0-1,1 0 1,-1 0-1,0 0 1,1 0-1,-1 0 1,0 0-1,0 0 1,1 0-1,-1 0 1,0 0-1,0 0 1,1 0-1,-1 0 1,0 0-1,0 0 1,1 0-1,-1-1 1,0 1-1,0 0 1,1 0-1,-1 0 1,0-1-1,0 1 1,0 0-1,0 0 1,1 0-1,-1-1 1,0 1-1,0 0 1,0 0-1,0-1 1,0 1-1,0 0 1,5 24-204,-3 115 759,-3-69-191,-2 11-52,-4-1 0,-4-1 0,-3 1 0,-35 111 0,-126 302 254,71-273-389,65-145-175,32-67-174,3-18 49,3-27-115,1 31 166,1-26-160,2 1 0,1 0 0,1 0 1,14-45-1,50-116-887,-64 180 1054,26-69-629,4 2 0,3 1 0,95-142 0,-115 195 700,-7 10 1,23-28 0,-33 43 3,-1-1 0,0 0 0,0 1 0,1-1 0,-1 1 0,1-1 0,-1 1 0,0-1 0,1 1 0,-1-1 0,1 1 0,-1 0 0,1-1 0,0 1 0,-1 0 0,1-1 0,-1 1 0,1 0 0,0 0 0,-1-1 1,1 1-1,-1 0 0,1 0 0,0 0 0,-1 0 0,1 0 0,0 0 0,-1 0 0,1 0 0,0 0 0,-1 0 0,1 0 0,0 1 0,-1-1 0,1 0 0,-1 0 0,1 1 0,0-1 0,-1 0 0,1 1 0,-1-1 0,1 0 0,-1 1 0,1-1 0,-1 1 0,1-1 0,-1 1 0,0-1 0,1 1 0,-1-1 0,0 1 0,1-1 0,-1 1 0,0 0 0,0-1 0,1 1 0,-1 0 0,0-1 0,0 1 0,0-1 0,0 1 1,0 0-1,0-1 0,0 2 0,3 50 488,-3-47-372,0 18 174,0 0 1,-1 0 0,-2 0 0,0-1-1,-9 30 1,-17 34 449,-4-2 0,-61 113 0,-109 147 121,168-291-880,34-51-81,1-6-346,1 0 368,0 1-1,0-1 0,0 1 0,1-1 0,-1 1 0,1-1 0,0 1 0,0 0 0,2-4 0,4-6 11,125-200-1084,-42 70 590,-48 74 331,131-229-369,-161 276 634,-11 19-14,0 0 0,0 0 0,0 0 0,0 0 0,-1 0 0,0-1 0,1 1 0,-1-1 0,0 1-1,1-7 1,-2 8 492,0 20-267,-2 1-187,1-1 0,-2 0 1,-1 0-1,-8 28 0,-33 73 614,-183 341 1507,136-282-1768,13-23-175,78-153-235,0 0 0,0 0 0,0 0 0,0 0 1,1 0-1,-1 0 0,1 0 0,-1 0 1,1 1-1,0-1 0,-1 0 0,1 3 0,0-4-84,0-9-538,2 1 540,-1-1-1,1 1 1,1-1-1,-1 1 1,1 0-1,1 0 1,-1 0 0,1 0-1,5-5 1,8-19-114,106-193-1599,-61 107 792,86-122 0,-142 229 1256,-8 10 603,-13 15-319,14-13-537,-213 276 1307,165-206-821,3 1 0,-38 83 1,70-127-527,-25 57 387,35-77-543,0 1 0,1-1-1,1 1 1,0-1 0,0 1-1,0 10 1,3-34 106,1 0 0,1 0 0,0 1 0,1-1 0,1 1 0,6-15 1,2-7-127,80-234-1858,-92 267 2061,-1 0 0,1 0 1,0 0-1,-1 0 1,1 0-1,-1 0 1,0 0-1,0 0 0,0 0 1,0 0-1,0-3 1,-1 5 8,1-1 0,0 1 0,0 0 0,-1 0 0,1 0 0,0 0 0,0-1 0,-1 1 0,1 0 0,0 0 0,-1 0 0,1 0 0,0 0 0,-1 0 0,1 0 0,0 0 0,-1 0 0,1 0 0,0 0 0,-1 0 0,1 0 0,0 0 0,-1 0 0,1 0 0,0 0 0,-1 0 0,1 0 0,0 0 0,0 0 0,-1 1 0,1-1 0,0 0 0,-1 0 0,1 0 0,0 0 0,0 1 1,0-1-1,-1 1 0,-35 32 8,33-29-33,-11 12 73,1 1 0,1 0-1,1 0 1,0 1 0,-11 26 0,-34 102 680,49-125-566,-15 44 504,-21 115 1,43-180-685,0 0-1,0 0 1,0 0-1,0 0 1,0 0-1,0 0 1,1 0-1,-1 0 1,0 0-1,0 0 1,0 0-1,0 0 1,0 0 0,0 0-1,0 0 1,0 0-1,1 1 1,-1-1-1,0 0 1,0 0-1,0 0 1,0 0-1,0 0 1,0 0-1,0 0 1,12-27-63,13-42-33,-10 25-251,-3-1 0,-1 0 0,-3-1 0,6-88 1,-14 133 373,-1 1 0,0-1 1,1 1-1,-1-1 0,1 1 1,-1 0-1,0-1 0,1 1 1,-1 0-1,0-1 0,0 1 1,1 0-1,-1 0 1,0-1-1,0 1 0,1 0 1,-1 0-1,0 0 0,0 0 1,1 0-1,-1 0 0,0 0 1,0 1-1,0-1 0,1 0 1,-1 0-1,0 1 1,1-1-1,-1 0 0,0 1 1,1-1-1,-1 0 0,0 1 1,-5 5 22,0-1 1,1 1 0,0 0 0,1 1 0,-1-1-1,1 1 1,0 0 0,1 0 0,0 0-1,0 0 1,0 0 0,-1 9 0,-6 11 94,0 3 66,0 0-1,2 1 1,-7 57-1,5 99-98,10-187-182,1 0 49,-1 0 37,1 0 0,0 0-1,-1-1 1,1 1 0,-1 0 0,1-1 0,0 1 0,-1-1 0,1 1 0,-1 0 0,0-1 0,1 1 0,-1-1 0,1 0 0,-1 1 0,0-1 0,1 1 0,-1-1 0,0 1 0,1-1 0,-1 0 0,0 1-1,0-2 1,6-22 44,-3 13-10,12-35 94,81-224-698,-69 205 286,3 2-1,41-66 0,-51 96 273,-13 20 2,1-1 0,0 2 1,0-1-1,1 1 0,20-19 1,-28 30-116,-1 6 32,0 35 402,-2-1 0,-2 1 0,-1-1 0,-14 53 0,-38 88 288,-15 57 25,84-274-709,1 0 0,1 2-1,26-45 1,70-110-727,-98 171 691,4-8 11,109-161-376,-103 161 1214,-48 80-365,-61 93 0,26-47 35,37-59-177,-39 72 350,53-94-492,2 2-1,0-1 0,-9 39 1,17-56-362,4-6 119,11-15 76,19-32 133,109-195-665,3-3-298,-136 236 998,-9 10 128,-2 4 117,-7 7-262,-1 1 0,2 0-1,-1 1 1,-10 15 0,4-4-42,-5 5 3,1 1 0,1 0 0,1 1 0,2 1 0,1 1 0,-14 43 0,23-61-20,-1 5-98,5-14-36,5-7-80,39-55 366,64-114 0,-43 64-145,-37 63 48,-2 0-1,22-58 1,-37 75-3,-1 0 0,-2 0 1,0-1-1,-2 0 0,2-38 0,10-256 72,-15 244-69,-6-90 0,-25-61-31,18 112-79,-5-130-162,15 248 31,0 0 0,0 0 1,0 0-1,0 0 0,0 0 1,0 0-1,0 0 0,-1 0 1,1 0-1,0 1 1,-1-1-1,1 0 0,-1 0 1,1 0-1,-1 0 0,0 0 1,1 1-1,-1-1 0,0-1 1,-9-2-3999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2:45.4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0 912,'0'0'8697,"0"7"-8009,-9 124 1646,1-2-1666,8-76-737,0-53 68,0 1 0,0-1-1,0 0 1,0 1 0,0-1 0,0 0 0,0 0 0,0 1-1,0-1 1,0 0 0,1 0 0,-1 1 0,0-1 0,0 0-1,0 0 1,0 0 0,1 1 0,-1-1 0,0 0-1,0 0 1,1 0 0,-1 1 0,0-1 0,0 0 0,1 0-1,-1 0 1,0 0 0,0 0 0,1 0 0,-1 0-1,0 0 1,0 0 0,1 0 0,-1 0 0,0 0 0,1 0-1,-1 0 1,0 0 0,0 0 0,1 0 0,-1 0 0,0 0-1,1 0 1,-1 0 0,14-8-22,-4-7-40,0-1 1,-2 1-1,0-2 0,-1 1 1,0-1-1,-1 0 1,-1 0-1,4-25 0,-3 15 35,-6 27 35,1-1 0,-1 1 0,0-1 0,0 1 0,1-1 0,-1 0 0,0 1 0,0-1 0,0 1 0,0-1 0,0 1 0,0-1 1,0 1-1,0-1 0,0 1 0,0-1 0,0 1 0,-1-1 0,1 0 0,0 1 0,0-1 0,0 1 0,-1-1 0,1 1 0,0 0 0,0-1 0,-1 1 0,0-2 0,-13 6 450,-15 17 285,25-14-693,0-1 0,0 1 0,1 0 0,-1 0 0,2 0 0,-1 0 0,1 1 0,0-1 0,1 1 0,0-1 0,0 1 0,0 0 0,1-1 0,1 13 0,0-19-54,0 0-1,-1-1 1,1 1 0,0-1-1,-1 1 1,1-1-1,0 1 1,0-1 0,-1 1-1,1-1 1,0 0-1,0 0 1,0 1-1,0-1 1,-1 0 0,1 0-1,0 0 1,0 0-1,0 0 1,0 0-1,0 0 1,0 0 0,1 0-1,25-2-92,-24 1 91,1 0 1,-1-1-1,0 1 0,0-1 0,1 1 0,-1-1 0,0 0 0,0-1 0,-1 1 1,1 0-1,3-5 0,5-2 19,-9 7 200,-2 52 324,0-49-540,0-1 1,0 0-1,0 0 0,1 0 1,-1 0-1,0 0 1,0 0-1,0 0 0,0 1 1,1-1-1,-1 0 1,0 0-1,0 0 1,0 0-1,0 0 0,1 0 1,-1 0-1,0 0 1,0 0-1,0 0 1,1 0-1,-1 0 0,0 0 1,0 0-1,0 0 1,1 0-1,-1 0 1,0-1-1,0 1 0,0 0 1,0 0-1,1 0 1,-1 0-1,0 0 0,0 0 1,0 0-1,0-1 1,0 1-1,0 0 1,1 0-1,2-4 4,1 0 0,-1 0 0,0 0 0,0 0 0,0 0 0,0-1 0,3-8 0,5-7 331,-10 18 473,-2 3-768,1 0 0,-1-1 0,1 1-1,-1 0 1,1 0 0,-1 0 0,1 0 0,-1-1 0,1 1 0,0 0 0,0 0 0,-1 0 0,1 0 0,0 0 0,0 0 0,0 0 0,0 0 0,0 0 0,0 0 0,0 0 0,0 0 0,1 1 0,-2 6-450,-5-20 331,5 9 99,0 0 0,0 0-1,-1-1 1,1 1-1,-1 0 1,0 1 0,0-1-1,0 0 1,0 0-1,0 1 1,-1 0 0,1-1-1,-1 1 1,1 0 0,-1 0-1,0 0 1,0 0-1,0 1 1,0-1 0,0 1-1,-1 0 1,1 0-1,0 0 1,0 0 0,-1 1-1,1-1 1,-1 1-1,1 0 1,0 0 0,-5 0-1,-3 0 103,0 1-1,1 0 0,-1 0 0,1 1 0,0 0 0,-1 1 0,-14 5 1,22-7-110,1 1-1701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1.5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1969 278 6705,'0'0'9319,"0"-15"-7303,1 6-1984,0 0 0,1-1 0,0 1-1,0 0 1,1 0 0,0 0 0,1 0-1,-1 0 1,2 1 0,-1-1 0,2 1-1,-1 0 1,1 1 0,6-8 0,6-4-58,0 1 1,1 1-1,1 0 1,23-14 0,-39 28-10,0 0 0,0 1 1,0-1-1,1 1 1,0 0-1,-1 0 0,1 1 1,0 0-1,0-1 1,-1 1-1,1 1 0,0-1 1,0 1-1,6 0 1,-8 1 22,0-1 0,-1 1 0,1 0 1,0 0-1,0 0 0,0 0 1,0 0-1,-1 1 0,1-1 0,-1 1 1,1 0-1,-1 0 0,1 0 1,-1 0-1,0 0 0,0 0 1,0 1-1,0-1 0,-1 1 0,1-1 1,-1 1-1,1 0 0,1 4 1,5 15 74,-1 0 1,-1 0-1,-1 0 1,-1 1-1,-1 0 1,0 26-1,-3-8 175,-1 1-1,-12 63 1,5-67-10,-14 42 1,-7 25 28,21-72-221,-2 0-1,-16 36 0,-13 45 27,4 4-31,15-65 21,15-43-25,1 1 1,0 0-1,-5 22 0,-15 33 43,13-16 11,-30 84 0,7-13 39,7-7 103,10-57-187,15-48-22,-1 0 1,1 0-1,-1-1 1,-8 16-1,6-15-11,1 1 0,0 0 0,-4 15 0,2-2 50,-1 0 0,-13 26 0,-1 3-1,8-22 11,8-21-42,1 1 0,0-1 0,-4 17 1,-28 96-14,20-51-7,15-57 1,1-12-1,0 0-1,0 0 1,0 0-1,0-1 1,-1 1-1,1 0 1,-1 0-1,1-1 1,-1 1-1,0 0 1,-1 2-1,0 1 10,-1 1 0,1-1 0,0 1-1,0 0 1,1 0 0,-1 0 0,0 10 0,2-9-9,-2 1 0,1-1 1,-1 0-1,0 0 0,-4 10 1,-3 17-5,0 2-1,7-31 4,1 1 0,-1-1 0,1 0 0,0 0 0,0 1 0,1-1 0,-1 7 0,-3 24 0,-3 3 1,5-27 4,0 0 1,-1 0-1,0 0 1,-8 17-1,-5 16 14,14-38-9,0 1-1,0-1 1,-1 1-1,-8 13 1,2 1-9,8-19-1,0 1 0,-1-1 0,1 0 0,-1 1 0,1-1 0,-1 0 0,-2 3 0,-13 15 28,12-15-7,1 0 0,-1 0 0,0 0 0,0-1 0,-1 1 1,1-1-1,-1-1 0,-1 1 0,1-1 0,0 0 0,-12 5 0,2-3 55,3 0 10,0-1 1,-1-1-1,1 0 1,-19 3-1,-80 17 141,83-17-151,0 0 0,0-2 0,-50 3 0,-772-13 436,832 6-533,1 1 0,-32 7 1,33-5 105,-1-1 1,-32 2 0,-27 0 937,71-5-634,-5-2-2896,18-16-3407,3 0-1803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2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0 4280,'0'0'7835,"0"10"-6457,1 59 2072,0-14-1780,-9 89 1,2-93-1020,0 54 1,6-99-615,0-2 3,0 0-1,0 1 1,-1-1 0,1 0-1,-1 1 1,0-1-1,-1 0 1,1 0-1,-4 7 1,5-38-9522,5 3 3841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3.0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 6705,'0'0'7604,"0"19"-6374,0 62-31,0-64-549,-1 0 1,-5 28 0,0-1 259,5-20-531,-14 298 2967,15-284-3491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4.6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 4200,'0'0'7477,"0"4"-6360,1 70 2078,-3 107 644,-2-149-3152,-9 38 0,1-13-81,-1 41 517,8-78-1174,5-19-501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8.7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184 0 3648,'0'0'7971,"-11"7"-6861,-36 43 490,24-24-932,-43 36 1,31-28-873,34-30-2621,1-9-600,0-8-842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9.1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325 25 360</inkml:trace>
  <inkml:trace contextRef="#ctx0" brushRef="#br0" timeOffset="1">325 25 360,'-85'-23'2537,"83"23"-2434,0-1 0,1 1 0,-1 0 0,1-1 0,-1 1-1,0 0 1,1 0 0,-1 0 0,0 0 0,1 0 0,-1 1-1,0-1 1,1 0 0,-1 1 0,0-1 0,1 1 0,-1 0-1,1-1 1,-1 1 0,1 0 0,0 0 0,-1 0 0,1 0-1,0 0 1,-1 0 0,1 0 0,-2 3 0,-2 1 370,-8 8 374,1 0-1,0 1 1,-16 22-1,15-18-143,-87 103 1573,88-115-9493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9.4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360 0 4096,'0'0'5390,"-13"23"-4771,-8 13-327,-58 89 954,-125 167 1515,194-276-2818,1 1 0,-13 31 0,21-45-5,7-17-7919,4-9 3151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49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461 0 4705,'0'0'2483,"-16"23"-1040,-52 75-340,-34 58 1412,-1-1-692,80-123-1725,-126 178-959,158-221-4155,13-15 2950,-12 14 752,19-28-3071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0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740 1 3752,'0'0'2950,"-14"23"-1596,-96 149 475,-143 213 2869,140-197-3754,50-91-769,-93 163-90,133-222-269,15-27-1141,16-27-2307,9-8 1174,6-7-225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0.7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965 1 680,'0'0'8803,"0"1"-8672,0-1 0,0 1 0,0 0 0,0 0 1,0 0-1,0-1 0,0 1 0,0 0 0,0 0 0,0 0 0,0-1 0,0 1 0,-1 0 0,1 0 0,0 0 0,-1-1 0,1 1 1,0 0-1,-1 0 0,-80 125 1955,-103 157-35,156-242-1839,-115 184 102,-141 303 1,237-434-282,-87 130 1,112-182-29,19-35-18,0 0 1,0 0-1,-1-1 1,0 0-1,0 0 1,0 0-1,-8 9 1,11-14-368,5-13-2445,52-76-2527,-22 37 398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1.5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1259 0 4040,'0'0'6335,"-12"18"-5296,-129 196 2590,-21 55-1712,10-15-962,-232 353-370,331-525-532,-67 114-44,80-125 7,-3-2 1,-80 97-1,95-125-121,110-158-7443,-35 52 3631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2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1330 4 912,'0'0'6949,"-3"-2"-5767,2 2-1081,0-1 1,0 1 0,0 0-1,0 0 1,0-1 0,0 1 0,0 0-1,0 0 1,0 0 0,0 0-1,0 0 1,0 1 0,0-1 0,0 0-1,1 0 1,-1 1 0,0-1-1,0 0 1,0 1 0,0-1 0,-1 2-1,-24 19 972,-19 37 72,41-52-861,-259 400 3395,166-248-3201,-158 239 692,-46 78-1096,279-440-40,-57 84 48,45-69-61,-28 55 1,38-62 1,-1-1 1,-36 44-1,54-81-2323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3.5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1266 1 5473,'0'0'2540,"-16"18"-1612,-52 60-49,36-38-109,2 2-1,-41 74 0,22-33 120,-200 302 1565,50-75-2226,-45 64 187,215-335-304,3 1 1,1 2-1,2 0 1,2 2-1,-27 79 1,29-65-101,-2 0-1,-3-2 1,-30 54 0,37-81-1549,20-41 165,2-1 0,-1 1 0,8-13 1,10-21-3384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4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1279 1 3040,'0'0'4606,"-20"24"-3515,-64 77-187,-63 92 2321,85-110-2194,-376 553 2326,232-292-2624,105-151-604,51-85-117,4-8 39,-14 32-35,8-16-16,42-104-472,8-15-854,6-9-22,36-58-1800,-14 26 1517,19-36-2307,6 0-1074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5.0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1401 1 2896,'0'0'5210,"-11"19"-4152,-78 127 1384,-125 199 2528,-146 229-3024,170-308-1725,98-144-163,-76 135 0,-80 163-17,239-400-79,8-17-57,-1 0-1,1 0 1,-1 0-1,1 0 0,-1 0 1,0 0-1,0 0 0,-4 4 1,69-118-8114,-19 38 5072,8-11-2303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5.7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1282 0 3504,'0'0'3658,"-11"18"-2260,-68 115 548,-144 236 3456,33-48-3498,38-63-1387,38-61-388,-211 294-1,147-252-638,168-220-1446,26-31-4182,26-36 4015,5-4-391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6.3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1034 0 1096,'0'0'6802,"-12"18"-5812,-82 125 1957,-286 541 3510,178-291-5740,187-365-699,-71 129 72,-43 83-12,93-169-41,13-30-73,3 1 0,-17 48 0,42-98-7233,20-39 3339,3 10-683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6.9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1045 0 3880,'0'0'3365,"-8"15"-2553,-115 211 3744,-52 88-2103,-274 464 180,269-462-1878,121-209-1088,17-35-2934,37-65 3009,2-3-1431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8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916 1 3976,'0'0'2557,"-9"22"-1438,0-1-826,-39 115 1038,28-80-59,-47 95-1,-42 47 409,5-10-659,24-28-637,-141 260 10,183-350-350,3 2 0,2 2 1,-33 115-1,55-144-33,8-30-4,0-1 1,-1 0 0,-11 26-1,1-12-517,-13 41-1,34-92-8276,9-4 4575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9.1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933 0 2576,'0'0'5050,"-11"21"-4264,-90 163 1888,-330 686 2970,105-165-5267,267-586-722,55-108-3645,20-41-628,14-27 2257,5 1-720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59.7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1042 1 3808,'0'0'5919,"-7"22"-5252,-23 71-8,21-65 225,-23 49 1,13-37-299,-72 138 1610,47-97-1513,-80 154-250,-248 486 1010,292-543-1443,-29 58-1,3-21-206,87-192-640,119-187-9575,-57 90 6392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0.3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1000 0 3016,'0'0'4946,"-12"25"-3919,0 0-718,-64 120 1478,-142 260 3120,88-156-3404,-125 230-253,19-6-1039,176-315-838,70-176-5203,23-30 3791,1-3 121,7-14-1807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0.8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982 0 4200,'0'0'1861,"-10"18"-464,-5 13-674,-44 76 1508,-14 6-185,-155 274 1940,-80 182-2068,259-483-1775,-148 269 58,179-327-216,15-25-58,1 1-1,-1-1 1,1 1-1,-1 0 1,1 0-1,0 0 1,1 1-1,-1-1 1,1 0 0,-1 1-1,1 4 1,1-8-849,4-12-3446,48-77 42,-14 41 564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1.4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1064 1 4977,'0'0'5553,"-3"19"-4718,-1-1-611,-1 10 303,-2 0-1,-16 44 1,-172 354 2472,142-315-2624,-306 538 1565,210-402-1918,-64 99-1,195-321-101,11-16-172,1 1 1,0-1-1,-9 19 0,39-82-5824,46-75 214,-29 54 425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1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977 1 4064,'0'0'5149,"-8"23"-3969,-1 4-850,-6 16 543,-25 54 0,20-55-234,-178 348 3369,-33 58-2688,-16 27-1236,173-353-21,-6 12-444,26-47-2971,69-118-3611,18-34 5130,1 12-605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2.4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971 1 1280,'0'0'7142,"-3"14"-6022,-3 11-422,-1 0-1,-1-1 1,-22 43 0,-170 326 2745,5-24-2221,-65 119-704,7 18-934,245-490-550,19-52-4126,62-112 404,-32 68 94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2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987 0 3904,'0'0'8033,"-8"21"-6975,4-9-903,-14 34 654,-29 56-1,-48 82 961,-205 373-138,50-111-1091,44-51-560,199-383-5,-12 31-213,-14 23-2829,35-73-892,11-21 1703,23-41 0,-5 9-1398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3.3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1005 0 3016,'0'0'5588,"-3"15"-4438,-6 20-123,-2 1 0,-26 58 0,-188 363 2933,-122 226-2411,271-539-1535,-127 257 63,110-212-1140,109-231-6327,2 5 3097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3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389 0 5169,'0'0'3030,"-8"24"-1538,0-4-1190,-51 121 1130,-189 347 4566,182-375-6034,113-202-6566,-12 33 2402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4.2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533 1 3880,'0'0'3533,"-9"19"-2034,0 0-1132,-50 104 1488,-54 108 2409,-122 196-979,203-376-3240,-37 67-116,68-115 468,-5 10-2478,18-19-1958,60-60-437,-31 29 562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4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278 0 3744,'0'0'7062,"-4"18"-5630,0 0-1042,-1 7 392,-1-1 0,-18 48 0,-86 147 3435,33-73-2977,30-52-2639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09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5761,'0'0'4158,"0"8"-3135,0-5-961,-1 5 311,2 1 0,-1 0-1,1-1 1,0 1 0,1 0 0,4 13 0,17 43 1396,-2 0 0,12 76-1,-3-12-999,23 103-165,-13-1-195,-21-105-59,-10-70-127,-5-22-61,2 0 1,18 54 0,28 74 798,-51-136-281,-1-25-682,0-5-1383,-11-178-10179,4 95 4743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10.6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1 137 5193,'0'0'3546,"13"1"-1175,27 6-759,-6-1-396,1-1-1,40 0 0,52-10-36,-1-5-1,240-51 1,-283 45-1171,0 2 1,165-3-1,-197 15 42,88-17 0,-34 3-46,-51 15-9,-52 2 7,0 0 0,0-1 0,0 1 0,0 0 0,0 0 0,0 0 0,0 0 0,-1 0 0,1 0-1,0 0 1,-1 1 0,1-1 0,-1 1 0,1-1 0,-1 1 0,0 0 0,1-1 0,-1 1 0,0 0 0,0 0 0,0 0 0,-1 0 0,1 0 0,0 2 0,18 60 109,-16-50-87,12 85 178,-11-69-129,7 41-4,-5-28 286,-24-37-202,-7 2-136,0-2 0,-1 0 0,0-2-1,1-1 1,-1-1 0,-39-2 0,25 0 10,-69 10 0,42 2-27,-27 6 2,0-4 1,-112 1-1,-348-15 818,512 5-231,41-5-713,9 0-2096,84-9-5798,-39 4 2073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12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1 2576,'0'0'7339,"0"12"-6208,-2 245 4254,-9 148-2259,2-228-2297,-4 131 197,7 40 67,6-306-1031,1-14 116,-1-1-1,-6 43 1,3-45-2,3-19-104,-1 0 0,0 0-1,0-1 1,0 1 0,-1 0-1,1 0 1,-1-1-1,-4 8 1,3-6 49,1-5-246,0-9-717,-4-72-7031,0 33-1184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16.5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640 1 5417,'0'0'7429,"-30"0"-3779,5-1-3391,1 2 0,0 1-1,-1 1 1,1 0 0,1 2-1,-1 1 1,1 1-1,0 1 1,0 1 0,-23 13-1,10-1-267,1 1-1,0 1 1,2 2-1,-49 49 1,71-63-8,1 0 1,0 1 0,1 1 0,1 0 0,0 0-1,0 0 1,1 1 0,1 0 0,1 0 0,0 1 0,0 0-1,2 0 1,0 0 0,0 0 0,0 27 0,3-34 4,0 7 6,0 0-1,0 0 1,2 0 0,0 0 0,0 0 0,2 0 0,4 15-1,1-7 51,1 0 0,0-1-1,2 0 1,0-1 0,2 0-1,0-1 1,1 0 0,1-2-1,1 1 1,1-2 0,31 24-1,-12-14 2,1-2-1,1-2 0,71 31 1,205 48 135,-242-85-113,1-3 0,93 5 0,-27-3-15,-11-9 81,-96-8-57,0 3-1,0 0 1,50 12 0,-72-11 124,0-1-1,-1 0 1,19 0 0,-28-2-98,-1-6-1039,-1-2 34,1 0 0,-1 0-1,0 0 1,-1 1 0,0-1 0,-5-15 0,-15-18-5242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18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37 575 5313,'0'0'5841,"-5"-13"-5218,0 1-440,0 4-13,2-1 0,-1 0 0,1 0 0,0 0 0,1-1-1,0 1 1,-1-17 0,2 15 28,1 5-125,0 0 0,0 1 0,0-1 0,0 0 0,1 1 1,0-1-1,0 0 0,1 1 0,0-1 0,-1 1 0,4-6 0,9-10-7,0 1 1,2 0 0,0 1 0,1 1 0,0 0 0,2 1-1,0 1 1,32-20 0,255-118 138,-282 145-163,-1 2 0,1 1 0,0 0 0,1 2 0,-1 1-1,1 1 1,0 1 0,0 1 0,-1 1 0,1 2 0,0 0-1,33 10 1,-32-5 133,0 1 0,-1 1 0,0 1 0,0 2-1,33 22 1,-25-12-2,-1 2-1,-2 1 1,32 34-1,-46-39 13,0 0 0,-2 0 1,0 1-1,-2 1 0,0 1 0,12 35 0,-14-33-48,2 6 42,-3 1 0,0 1 1,-3-1-1,5 52 0,-6 45 210,2 15-234,-5-113-57,0 1 0,-3 0 0,0-1 0,-2 1 0,-2-1 1,-12 48-1,-18 63 32,12-60-114,-13 36 22,27-89-32,2 0 0,-6 42 0,2 0-71,-3 115 0,14-149 210,0-38-148,0 0 0,0 1 0,-1-1 1,1 0-1,0 0 0,0 0 0,-1 0 0,1 0 0,0 0 1,0 0-1,-1 0 0,1 0 0,0 0 0,0 0 0,-1 0 1,1 0-1,0 0 0,0 0 0,-1 0 0,1 0 0,0 0 0,0 0 1,-1 0-1,1 0 0,0 0 0,0 0 0,-1 0 0,1 0 1,0-1-1,0 1 0,0 0 0,-1 0 0,1 0 0,0 0 1,0-1-1,0 1 0,0 0 0,-1 0 0,1 0 0,0-1 0,-10-6-119,0-4 97,0 1-1,-1 1 1,0 0-1,-1 1 1,0 0-1,0 0 1,-27-10-1,-27-11 84,42 17 126,-1 1 0,0 1 0,0 2 1,-46-10-1,33 8-1182,0 1-4801,19 8-935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20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4689,'0'0'1461,"0"0"-1382,0 0 0,0 0 0,1 0 0,-1 0 1,0 0-1,0 0 0,1 0 0,-1 0 0,0 1 0,0-1 0,1 0 0,-1 0 0,0 0 0,0 0 0,0 0 0,1 1 0,-1-1 0,0 0 0,0 0 0,0 0 0,0 0 0,1 1 0,-1-1 0,0 0 0,0 0 0,0 1 0,0-1 0,0 0 1,0 0-1,0 1 0,0-1 0,0 0 0,0 0 0,0 1 0,0-1 0,-1 286 6877,-8 142-4019,-2-57-2234,27-2-314,-10-318-361,3 0 0,3 0 0,1-1 0,34 82 0,-35-84 215,-10-47-774,-3-9-939,-1-3 813,-24-99-7927,13 49 1558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21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 3608,'0'0'6114,"0"15"-4267,-9 134 1613,0-3-1963,8-24-415,-2-19-283,18 157 1,-1-148-514,0-2-92,35 137-1,-18-120-115,-19-67 65,4 0 0,38 96 0,-32-112 421,28 40 1,-46-80-461,-3-3-3,-2-25-2578,-5 0-816,-5-3-2064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23.9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303 1 4352,'0'0'7091,"-18"0"-4990,14 0-1939,0 1 1,0-1 0,0 1-1,0 0 1,0 1 0,0-1-1,0 1 1,0 0 0,1 0-1,-1 0 1,1 0 0,0 0-1,-1 1 1,-3 3 0,-40 46 411,46-51-562,-19 25 71,-6 4 157,2 2 0,1 0 1,-28 56-1,45-74-178,0 1 1,1 0 0,1 0 0,1 0 0,-3 27-1,4 78 425,2-74-307,2-27-99,1 1 0,0-1 1,2 1-1,0-1 1,2-1-1,0 1 1,13 25-1,80 143 281,-82-158-323,2-1 1,1-1-1,1 0 0,29 25 1,-34-37-2,0-1 0,2-1 1,-1-1-1,41 19 1,-17-13 226,64 19 0,-71-27-239,0-2-1,0-2 0,1-1 1,52 0-1,-28-2 18,72 12-1,-86-9-40,-23-1-1,-1 1-1,0 0 1,0 2 0,25 12 0,25 9-3,-24-12 24,74 23 344,-121-40-370,-1 1 0,1-1 0,0 1 0,1-1 0,-1 0 0,0 0 0,0 1 0,0-1 0,0 0 0,0 0 0,0 0 0,0 0 0,0 0 0,0 0 0,0 0 0,0 0 0,0-1 0,0 1 0,2-1 0,-2-1-114,-1 1-1,0-1 1,0 1 0,0-1 0,-1 1-1,1-1 1,0 1 0,0-1-1,-1 1 1,1-1 0,-1 1 0,-1-3-1,0-3-167,-13-31-3383,-3-4-1517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24.7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5641,'0'0'6066,"13"10"-5338,109 79 2167,-111-80-2571,0 0 1,-1 0-1,0 1 1,-1 1 0,0 0-1,0 0 1,-1 0-1,10 21 1,-1 1 285,-2 1 0,11 37 0,-12-22 488,14 89 0,-25-124-973,1 37 246,-4-50-575,0 0-235,0 0 0,0 1 0,0-1 0,0 0 0,0 0 0,0 0 0,0 0 0,0 0 0,-1 0 0,1 1 0,-1-1 0,1 0 0,0 0 0,-1 0 0,0 0 0,1 0 0,-1 0 0,0-1 0,1 1 0,-2 1 0,-14 8-5294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27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368 25 4608,'0'0'5161,"0"-1"-4935,0 1 1,0-1 0,-1 1 0,1-1-1,0 1 1,0-1 0,0 1 0,0-1 0,-1 1-1,1-1 1,0 1 0,-1-1 0,1 1-1,0-1 1,-1 1 0,1 0 0,0-1 0,-1 1-1,1 0 1,-1-1 0,0 1 0,-28-6 428,1 2 0,-1 1 1,0 1-1,-30 3 1,28-1-379,26 0-271,1 1 0,-1 0-1,0 0 1,1 0 0,-1 0-1,1 0 1,0 1 0,-1 0-1,1 0 1,0 0 0,-4 3-1,-42 35 41,26-19-61,21-18-2,1-1 1,0 1-1,0 0 1,0 0-1,0 0 1,0 0-1,1 0 1,-1 0-1,1 1 1,0-1-1,0 0 1,0 1-1,0-1 1,0 1-1,1 5 1,-1 62-15,2-42 117,0-26-90,0 0 1,0 1 0,0-1 0,0 0 0,0 0 0,1 0 0,0 0-1,-1 0 1,1 0 0,0 0 0,0-1 0,1 1 0,-1-1-1,0 1 1,1-1 0,0 0 0,-1 0 0,1 0 0,5 2-1,15 15 45,14 19-9,-14-16 122,35 45 0,-36-41-77,2-2 1,0 0-1,2-1 0,1-1 0,39 24 1,94 52 311,-98-63-6,82 63 1,-100-63-341,103 86 142,-117-96-102,45 29 0,-47-38-66,0-2-1,1 0 1,0-2 0,1-2-1,0 0 1,32 4-1,8-2 80,-48-9-67,45 11 0,70 34 108,-119-43-130,-13-4-4,0 1 0,0-1 0,-1 1 0,1 0 0,-1 0 0,1 0-1,-1 1 1,5 3 0,-7-5 3,2-1-4,-3 0 6,0-1 6,0 0-1,0-1 0,0 1 0,-1-1 0,1 1 1,-1 0-1,1-1 0,-1 1 0,1-1 0,-1 1 1,0-1-1,0 0 0,0 1 0,0-1 0,0-1 1,0-1 16,7-42 85,0 2-90,2-68 0,-13 36-163,-3-1 0,-22-94 0,10 67 64,15 86 92,-1 1 0,-1-1 0,0 1 0,-10-19 0,-6-15 15,-25-51 67,39 84-19,-2 1-624,-4 4-3312,-2 4-2733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29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1026 411 2832,'0'0'13926,"0"-24"-12045,1-2-1402,-1 8-321,1-1-1,-2 1 1,-1 0 0,0-1-1,-1 1 1,-7-25-1,7 34-47,-1-1 0,0 1 0,0 0 0,-1 0 0,0 0 0,0 1 0,-1 0-1,0 0 1,-1 0 0,0 1 0,-14-13 0,18 18-80,-7-7 33,-2 0 0,1 1 0,-1 0 0,0 1 0,-1 0 0,-23-9 0,13 9-35,-1 1 0,0 1 1,0 1-1,0 1 1,0 1-1,-27 2 0,43 0-26,-29 0 19,-37 5 0,61-4-23,1 2 1,-1-1-1,1 2 0,0 0 1,0 0-1,-20 11 0,-8 11-64,1 2 0,-64 60 0,98-84 60,-29 30 4,2 2 0,-34 47 0,9-11-9,54-69 149,0 1-336,-1 0 1,1 0 0,0 0-1,0 0 1,1 0 0,-5 9 0,7-11-34,0-1 1,0 0-1,0 0 0,0 0 1,0 0-1,0 0 1,0 0-1,0 1 0,0-1 1,1 0-1,-1 0 1,0 0-1,1 0 0,-1 0 1,1 0-1,-1 0 1,1 0-1,0 0 0,-1 0 1,1 0-1,0 0 1,-1-1-1,1 1 1,0 0-1,0 0 0,0-1 1,0 1-1,0-1 1,0 1-1,0-1 0,0 1 1,0-1-1,0 1 1,2-1-1,20 10-4610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30.9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1225 5 4929,'0'0'6270,"0"0"-6198,0 0-1,-1 0 1,1-1 716,-1 1-716,1 0 0,0 0-1,0 0 1,0 0 0,0 0-1,0 0 1,0 0 0,0 0-1,0-1 1,0 1 0,0 0-1,0 0 1,0 0 0,0 0-1,0 0 1,0 0 0,0 0-1,0 0 1,0-1 0,0 1-1,0 0 1,0 0 0,0 0-1,0 0 1,1-1 716,-1 1-716,0 0-1,0 0 1,0 0 0,0 0-1,0 0 1,1 0 0,-1 0-1,0 0 1,0 0 0,0 0-1,0 0 1,0 0 0,0 0-1,0 0 1,0 0 0,1 0-1,7 1 199,0 1-1,0 0 1,0 0-1,0 1 0,14 7 1,-2-1 80,-6-4-158,0 1 0,-1 1-1,1 1 1,-1 0 0,20 16 0,-27-19-128,-1 0 0,0 0 0,0 0 1,-1 1-1,0 0 0,0-1 0,0 2 0,-1-1 0,0 0 0,0 1 0,0-1 1,-1 1-1,0 0 0,2 12 0,-1-2 13,-1 1-1,-1-1 1,0 1 0,-1 0-1,-1-1 1,-1 1 0,-1-1-1,0 1 1,-1-1 0,-1 0-1,-6 16 1,-30 75 186,33-92-206,-1 1 0,0-1 0,-1-1 0,-1 0 0,0-1 0,-26 26 0,-92 70 95,103-89-81,-10 4-21,-1-1-1,-74 34 0,42-23 42,3 1-79,-117 55 403,148-78-288,-1-2 1,-1-2 0,-43 6-1,45-6-43,28-7-55,1 0 1,-1 0-1,0-1 1,0 0-1,-8 0 1,-19 2 58,1 1 1,0 1-1,0 2 1,0 2-1,-31 12 1,45-15-113,-46 9-1953,14-5-5799,37-5 1469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32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447 25 5945,'0'0'7617,"18"-5"-6605,-4 1-807,1 0 1,0 0 0,0 1 0,0 1 0,0 1 0,0 0-1,20 1 1,-27 0-175,-3 1-3,0 0-1,0 0 1,0 0 0,0 0-1,0 1 1,0 0 0,0 0-1,0 0 1,-1 1-1,8 4 1,-2 0 50,-1 0 0,1 1 0,12 14 0,-14-12 24,0 0 1,-1 1-1,-1 0 0,0 0 1,0 0-1,-1 1 1,0-1-1,-1 1 0,-1 1 1,0-1-1,2 18 0,0 15 142,-3 85 0,-3-78-220,1-31 28,-2 0 0,-1 0 0,0-1-1,-1 1 1,-1-1 0,-1 0 0,-1-1 0,-1 1 0,-1-1-1,0-1 1,-1 0 0,-1 0 0,-1-1 0,0 0 0,-2-1-1,0 0 1,0-1 0,-27 20 0,-182 111 368,121-85 289,-68 39 303,160-96-925,1 0-1,-1-1 1,-19 4-1,10-2-81,18-5-100,0 1 0,0-1 0,0 0 0,0 1 1,0-1-1,0 0 0,0 1 0,0-1 0,0 0 0,0 0 0,-1 0 0,1 0 1,0 0-1,0 0 0,0-1 0,0 1 0,0 0 0,0 0 0,0-1 0,0 1 0,0-1 1,0 1-1,0-1 0,0 1 0,0-1 0,0 0 0,0 1 0,0-1 0,1 0 1,-1 0-1,0 1 0,0-1 0,1 0 0,-1 0 0,1 0 0,-1 0 0,1 0 0,-1-1 1,0-4-779,0 0 1,0 1-1,1-1 1,0 0-1,0 1 1,1-9-1,1-8-1393,-2-16-2631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33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817 0 5721,'0'0'6004,"-14"4"-5172,-7 1-446,1 1 1,0 1-1,0 0 0,1 2 1,0 0-1,-20 14 1,-86 72 1539,62-52-1273,42-30-392,1 2 0,-28 23 1,2 12-27,2 2 0,2 2 1,3 2-1,-39 72 0,63-102-191,2 1-1,1 1 1,1 0-1,1 1 1,2 0-1,0 0 1,-5 57-1,4-3 128,-5 107 24,8 94-131,19-32 40,9-167-103,-10-41 5,-9-37-4,-1 0 0,0 0 0,0 0 0,-1 1 1,2 11-1,-3-18 60,1-1-63,1-1-1,0 1 0,0-1 1,-1 0-1,1 0 0,-1 0 0,1 0 1,-1 0-1,1 0 0,-1 0 1,1 0-1,-1 0 0,0-1 1,2-1-1,22-29 77,-14 18-62,222-253 187,-100 119-95,-9 39-98,23-25 30,-29 23 154,-94 90-40,2 0 129,-18 15-191,-1 0-1,1 0 1,-1-1-1,0 0 1,-1 0-1,0 0 1,0-1-1,7-11 1,-2-16-2683,-9 9-2826,-2 10-2769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36.5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5113,'0'0'8036,"3"0"-7067,27 1 1355,44 7 0,-27 0-1689,65 22 0,-10-5-142,-75-20-444,0 1 0,0 1-1,50 22 1,-65-22-17,0 0 1,0 1-1,-1 1 1,0 0-1,-1 1 0,0 0 1,16 20-1,54 89 167,-64-93-225,10 16 43,-3 1 0,-1 1 0,18 52 0,-30-65-13,-1 0 1,-1 0-1,-2 1 1,-1 0-1,1 56 1,-6 21-108,0-62-5193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37.9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864 10 3848,'0'0'7391,"0"-1"-7141,0 1 0,0-1 0,-1 1 0,1-1 0,0 1 0,0 0-1,0-1 1,0 1 0,0-1 0,-1 1 0,1 0 0,0-1 0,0 1 0,-1-1-1,1 1 1,0 0 0,0-1 0,-1 1 0,1 0 0,0 0 0,-1-1-1,1 1 1,0 0 0,-1 0 0,1 0 0,-1-1 0,-17 2 75,0 0 1,0 1-1,1 1 0,-1 0 1,1 2-1,0 0 1,0 0-1,1 2 1,-1 0-1,-23 15 0,-70 40 56,29-18-51,-88 63 1,134-81-356,-142 112-429,170-131 50,0-1 0,1 1-1,0 0 1,-9 14 0,-4 16-4199,7-8-1147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38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5281,'0'0'5741,"6"19"-4237,26 61-53,-25-66-970,0-1 1,1 0-1,0 0 0,1 0 1,0-2-1,1 1 0,17 15 1,4 4 394,-14-12-463,-1-1 1,-2 2-1,0 0 1,0 1-1,-2 1 0,10 24 1,-15-29-571,-1 0 0,-1 1 0,-1 0 0,0-1 0,-1 1 0,-1 1 0,-1-1 0,-2 35 0,-6-19-3238,-8-1-3145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39.8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716 34 3624,'0'0'5119,"2"-6"-4413,-1 5 54,6-14-1346,-5 4 8497,-6 13-7528,0-1 0,1 1 1,-1 0-1,1 0 1,0 1-1,-6 4 0,9-7-327,-390 366 3078,356-331-2979,-18 19-86,-56 74-1,89-100-1038,-26 46-1,35-54-633,1 1 0,1 0 0,-7 27-1,7-4-5311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40.6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6737,'0'0'6315,"24"19"-4880,78 64-118,-71-60 171,67 37 0,-22-14-36,-38-19-487,52 48-1,-79-65-967,-1 1 0,0 0-1,0 1 1,-1 0 0,-1 0 0,0 1-1,-1 0 1,10 25 0,-15-32-490,0 0 1,0 1-1,-1-1 0,0 0 1,0 12-1,-4 15-4922,-2-5-833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46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 3016,'0'0'4634,"31"4"-1437,-22-2-2562,0-1 1,0 0-1,0-1 0,11 0 0,24 1 1430,69 12-350,128-2-1,121-27-397,-3-1-938,671 13 589,-851 1-741,169 5 8,-168 3-161,17 1-11,-110-2-4,82 10-37,-41-3 12,7 1 6,-14 0-32,-74-9-3,128 3 11,-100-5-1,118 16 1,-22 5-8,-90-13 9,132-3 1,-182-6-12,455 0 42,-273-10-64,-51-14 19,-11 2-9,353 7-403,-486 15 382,42 3 27,107 20-1,-108-12-29,107 4 1,-151-15-402,28-1-162,-42 1 363,0 0 0,0 0 0,0-1-1,0 1 1,0 0 0,-1 0 0,1-1 0,0 1 0,0-1 0,0 1 0,0 0-1,0-1 1,-1 0 0,1 1 0,0-1 0,0 0 0,-1 1 0,1-1 0,0 0-1,-1 0 1,1 1 0,-1-1 0,1 0 0,-1 0 0,1 0 0,-1 0 0,0 0-1,1 0 1,-1 1 0,0-1 0,0 0 0,0-2 0,0-7-7168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49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942 252 3448,'0'0'11574,"-24"0"-7867,-278 0-2781,279 2-922,1 1 1,0 0 0,-35 12 0,41-11-3,-27 6 215,37-43-410,2 10 56,0 0 79,0 0 0,-1 0 0,-2 0 0,-15-37 0,19 55 55,1-1 0,-1 1 0,0 1 0,0-1 0,-1 0 0,0 1-1,1 0 1,-1 0 0,-1 0 0,1 0 0,-1 1 0,1-1 0,-1 1 0,0 0-1,0 1 1,0-1 0,-1 1 0,1 0 0,0 0 0,-1 1 0,0 0 0,1 0-1,-1 0 1,0 0 0,-6 1 0,-17-1-65,-26 1-162,51 0 203,1 1 0,0 0 0,-1-1 1,1 1-1,0 0 0,0 1 0,-1-1 1,1 0-1,0 1 0,0 0 0,1 0 1,-1 0-1,-3 3 0,-11 10-156,13-12 137,0 1-1,0-1 0,0 1 1,0 0-1,1 0 0,-1 1 1,-4 8-1,-11 26-78,11-25 89,0 0 1,1 1-1,1 0 0,1 0 0,0 1 0,1-1 1,0 1-1,1 0 0,0 20 0,2 0 9,0-18 8,1 0 0,1 0 0,0 0 0,1-1 0,8 29 0,-7-32 33,0 1 1,2 26-1,2 12 0,-6-51-22,-1 1 0,0-1 1,1 0-1,0 1 0,0-1 0,-1 1 0,1-1 0,1 0 0,-1 0 0,0 0 0,1 0 0,-1 1 0,1-2 0,-1 1 0,1 0 0,0 0 0,0-1 0,0 1 1,0 0-1,0-1 0,0 0 0,0 0 0,0 0 0,1 0 0,3 2 0,-2-3-1,-1 0 0,0 0 0,0 0-1,1 0 1,-1-1 0,0 0 0,0 1 0,0-1 0,0 0-1,0 0 1,0-1 0,0 1 0,0-1 0,0 1 0,-1-1-1,1 0 1,0 0 0,-1 0 0,0 0 0,5-5 0,6-8 17,0 0 0,0 0 0,17-30 0,-25 36-3,-1 0-1,0 0 1,-1 0-1,0-1 1,0 1-1,-1-1 1,0 0-1,0 0 1,-1-18-1,-1-106 332,0 133-305,6-22-8204,0 13 424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51.4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1 303 1696,'0'0'4608,"7"0"-3640,239 0 6755,-245 0-7451,4-19 1135,-1 0-1212,1-2-166,0 0 0,2 0 0,0 0-1,1 1 1,15-26 0,-16 34-56,1 1 1,0-1 0,1 2-1,0-1 1,15-13 0,-19 20 4,0 1 1,0-1-1,1 1 0,-1 0 1,1 0-1,0 0 0,0 1 1,0 0-1,0 0 0,0 1 1,1 0-1,-1 0 0,0 0 1,9 1-1,14-1 16,-18 0 4,1 1 0,-1 0 1,1 1-1,21 4 0,-29-4 9,-1 1 0,1-1 1,-1 0-1,0 1 0,1 0 1,-1 0-1,0 0 0,0 0 0,0 0 1,-1 1-1,1-1 0,-1 1 1,1-1-1,-1 1 0,0 0 1,0 0-1,0 0 0,0 1 0,2 5 1,4 10 41,-2 1 0,0 0 1,-1 0-1,-1 0 0,-1 0 1,-1 0-1,0 39 0,-2-34 8,1-7-44,-1-1-1,0 1 1,-2-1 0,0 0 0,-1 1 0,-9 31 0,8-39 18,0 0 1,-1-1-1,0 0 1,-1 0-1,0-1 1,0 1-1,-1-1 1,0 0-1,0-1 1,0 0-1,-1 0 1,-1-1-1,1 1 1,-1-2-1,0 1 0,0-2 1,0 1-1,-1-1 1,-15 4-1,15-5-67,2 0 109,0-1 0,0 0 0,0-1 0,-1 0 0,-8 0 0,14-1-58,0 0 0,0-1 0,1 1-1,-1-1 1,0 0 0,0 0-1,0 0 1,1 0 0,-1-1-1,1 1 1,-1-1 0,1 1-1,-1-1 1,1 0 0,0 0 0,0 0-1,0 0 1,-2-3 0,-6-7 3,0-2 1,1 1-1,0-1 1,2 0-1,-1-1 1,2 0-1,0 0 1,1 0-1,-5-22 1,4 0 369,1 0 1,1-73-1,4 109-453,0 0-1,0 0 1,0 0 0,0 1 0,-1-1-1,1 0 1,0 0 0,-1 1-1,1-1 1,0 0 0,-1 0-1,1 1 1,-1-1 0,1 0 0,-1 1-1,1-1 1,-1 1 0,0-1-1,1 1 1,-1-1 0,1 1 0,-1-1-1,0 1 1,0 0 0,1-1-1,-1 1 1,-1 0 0,-23-6-5503,23 6 4905,-16-1-6425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54.0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0 1224,'0'0'15627,"0"24"-15199,-1-5-217,-1 1 0,-1-1 0,-1 0 1,-7 21-1,-8 42 137,7 63 32,6-46-184,3 145 197,5-131-216,8 12-102,-1-41-52,19 189 329,25 149 37,-37-312-301,45 169 0,-45-211-27,-4 0 0,6 95 0,-10 140 36,7-101-94,-6-107 3,4 15 62,3 78 343,-10-6-400,-6-183-58,0 1 1,0 0 0,0 0 0,1-1 0,-1 1-1,0 0 1,0 0 0,0-1 0,1 1-1,-1 0 1,0 0 0,1 0 0,-1 0-1,0 0 1,0-1 0,1 1 0,-1 0 0,0 0-1,1 0 1,-1 0 0,0 0 0,0 0-1,1 0 1,-1 0 0,0 0 0,1 0 0,-1 0-1,0 0 1,1 0 0,-1 0 0,0 0-1,0 0 1,1 1 0,-1-1 0,0 0-1,1 0 1,-1 0 0,0 0 0,0 1 0,1-1-1,-1 0 1,0 0 0,0 0 0,0 1-1,1-1 1,-1 0 0,0 0 0,0 1 0,0-1-1,0 0 1,1 0 0,-1 1 0,0-1-1,0 0 1,0 1 0,0-1 0,0 0-1,0 1 1,0-1 0,0 0 0,0 0 0,0 1-1,0-1 1,0 0 0,0 1 0,0-1-1,-1 1 1,19-22-3749,5-15-1568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55.9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450 0 4136,'0'0'5702,"-1"8"-4685,-5 78 1373,5 0 0,11 107-1,0 33-869,-8-27-745,-5 228 207,-11-281-760,-5-1-1,-60 219 0,26-191-127,32-113-46,2 1 1,-12 74-1,-10 83-27,0-44-17,23-104 48,2-27-45,12-33-6,0-1 0,0 1 0,-3 17 0,0 8 7,-21 57 0,3-8 0,17-47-10,2 0 0,1 1 0,0 63 0,-1 74-58,8-142 53,2 0 0,1-1 0,10 38 0,8 44 8,-19-90 6,15 46-1,-12-48-2,-1 0 0,5 39-1,19 140 12,-13-105-18,11 63 6,-14 76-139,9-84 113,-19-122 7,0 0-1,16 54 1,-16-69-12,-1 0 0,3 23-1,6 22-41,-6-34 71,6 43 0,-1-2-1,25 100 1,-30-114 37,-6-43-159,1 1 0,0-1 0,0 0 0,1 0 0,4 10 0,-5-15-707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0 2576,'0'0'6414,"-1"12"-5571,-21 151 2330,8-83-1316,-4 100 1,1-6-313,3-43-927,5 1 1,14 207-1,-2-6 36,-5-176-322,-4 140-106,6-227-201,-5 172 77,2 36-87,5-147-14,-5-83 23,3-45-28,0 0 0,-1 0 0,1 1 0,-1-1 0,0 0 1,0 0-1,0 0 0,0 0 0,-1 0 0,1 0 0,-4 4 0,4-6-334,0-4-614,-14-43-5797,8 10 216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5:58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29 3648,'0'0'7865,"0"0"-7824,0 0 1,-1 0 0,1 0-1,0 0 1,0 0-1,-1 0 1,1 0 0,0 0-1,-1 0 1,1 0-1,0 0 1,0 1 0,-1-1-1,1 0 1,0 0 0,0 0-1,-1 0 1,1 1-1,0-1 1,0 0 0,0 0-1,-1 1 1,1-1 0,0 0-1,0 0 1,0 1-1,0-1 1,4 2 183,0-1 1,0 1-1,1-1 0,-1 0 1,1-1-1,-1 1 0,1-1 0,5 0 1,11 2 551,25 3 360,1-3 0,57-3 0,-30-1-291,315-7 2808,-387 9-3570,0-2-136,14-20-3942,-10 8-2292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06.6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2 109 1200,'-2'0'8650,"6"0"-7626,408 9 3638,-333-5-4034,81 14-1,-81-8-153,82 1 0,167 5 315,-130-3-598,471-5 397,-533-15-573,160-4-10,-58-6 16,4 1 2,368 11 59,-405 10 21,-4 8 31,-135-7-109,100 18 46,-102-13-57,120 5-1,-23-6 67,8-1-64,-63-10-6,-1-5 0,163-29 0,-120 11-1,124-23-33,-189 28 14,-61 13 5,0 1 1,0 0 0,1 2-1,25-1 1,183-10 3,-213 13 5,1-1 0,0 0 0,0-2 1,-1 0-1,33-12 0,-50 16-127,0-1-1,0 1 1,-1-1 0,1 0 0,0 0-1,-1 1 1,1-1 0,-1 0-1,1 0 1,-1 1 0,1-1 0,-1 0-1,1 0 1,-1 0 0,0 0 0,0 0-1,1 0 1,-1 0 0,0 0-1,0 0 1,0 0 0,0 0 0,0 0-1,0 0 1,0 1 0,-1-1-1,1 0 1,0 0 0,0 0 0,-1 0-1,0-1 1,-4-7-5526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07.8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4368,'0'0'4217,"5"2"-3191,21 8 675,2-1-1,52 11 1,-12-5-612,12 4-273,2-4 1,148 8-1,169-21 312,-204-4-799,83-7-184,-86 4-115,1 5 2176,-192 0-2102,-2-2-660,0 1 66,0-1 0,0 1 0,1-1 0,-2 1 0,1 0 0,0 0 0,0-1 0,0 1 1,0 0-1,-1 0 0,1 0 0,-1 0 0,-1 0 0,2 0-50,-21-12-7753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33.8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4672,'0'0'3192,"5"15"-762,3 34-1057,-2-1 0,-1 1 0,-5 90 0,-1-70-676,1 15-265,12 344 932,-4-80-980,2 23-314,11-192-63,17 276 16,-40-327-7,5 144 9,-2-257-25,9 207 15,-10-164-10,11 472-40,-8-204 25,-5-172-145,-10 102-99,11-156 89,5 1 0,21 131 0,-13-158-101,3 111 1,-15 78 202,-2-116-272,2-68-48,-5 201-406,3-93 476,3-100 251,8 78-15,0 3 46,-3 57 19,-6-188-961,-1-37 805,1 1 0,-1-1 1,0 0-1,1 0 1,-1 1-1,0-1 1,1 0-1,-1 0 0,0 0 1,1 0-1,-1 0 1,0 0-1,1 0 1,-1 0-1,0 0 1,1 0-1,-1 0 0,0-1 1,1 1-1,-1 0 1,0 0-1,1-1 1,-1 1-1,0-1 0,-12-14-6052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35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1 4000,'0'0'3702,"0"18"-2629,6 270 3762,3-143-3350,5 164 790,-14-219-1898,-5 299 1135,2-214-1304,-7 92-96,-7-40-47,-3 516-1,22-505-56,22 360 7,-20-527-14,14 259-36,-18-96 60,-3-163-22,2 0 0,18 132 0,-12-159 3,-1-1 1,-5 80 0,-1-40-1,2 310-724,-3-376-30,3-17 649,0 0 1,0 0-1,0-1 1,0 1-1,0 0 1,0 0-1,0 0 1,0 0-1,-1-1 1,1 1 0,0 0-1,0 0 1,0 0-1,0 0 1,0 0-1,-1 0 1,1 0-1,0-1 1,0 1-1,0 0 1,0 0-1,-1 0 1,1 0-1,0 0 1,0 0 0,0 0-1,-1 0 1,1 0-1,0 0 1,0 0-1,0 0 1,-1 0-1,1 0 1,0 0-1,0 0 1,0 0-1,0 0 1,-1 1-1,1-1 1,0 0 0,0 0-1,0 0 1,0 0-1,-1 0 1,1 0-1,0 0 1,0 1-1,0-1 1,0 0-1,0 0 1,0 0-1,-1 0 1,1 1-1,0-1 1,0 0 0,0 0-1,0 0 1,0 0-1,0 1 1,0-1-1,0 0 1,0 0-1,0 0 1,0 1-1,0-1 1,0 0-1,0 0 1,0 1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30.7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305 10 5337,'0'0'5276,"-6"-10"-2135,3 12-3020,-1-1-1,1 1 0,-1-1 0,1 1 1,0 0-1,-1 0 0,1 1 1,0-1-1,0 1 0,1-1 1,-1 1-1,1 0 0,-4 4 1,-2 2 207,-14 15 75,1 2 0,1 0 1,1 2-1,-27 54 0,-44 126 730,84-191-1093,1 1 0,1 0 0,0 0 0,1 1 0,1-1 0,1 0 0,0 1 0,5 34 0,-3-44-41,2 0-1,-1 0 1,1 0 0,0-1-1,1 1 1,0-1 0,0 0-1,1 0 1,0 0 0,1-1-1,-1 1 1,2-1 0,-1-1-1,9 8 1,-2-3-4,0-1 0,0 0 0,1 0-1,0-2 1,1 0 0,29 11 0,-32-15 9,0 0-1,0-1 1,0-1 0,0 0-1,1-1 1,-1 0 0,1-1 0,-1 0-1,1-1 1,22-5 0,-19 2 8,0-1 0,0 0-1,0-1 1,-1-1 0,0-1 0,-1 0 0,21-15 0,6-9-6,-2-2 1,-1-1-1,-2-2 1,60-80-1,-91 110 3,0-1 1,-1 0-1,1 0 0,-2 0 0,1-1 1,-1 1-1,0-1 0,-1 0 0,3-16 1,-3-3 34,-1-52 0,-2 37-125,1 36 76,0 0-1,-1 0 1,0 0 0,0 0-1,0 0 1,-1 0 0,0 0-1,-1 1 1,1-1 0,-1 1 0,0 0-1,-1 0 1,0 0 0,-6-8-1,3 7 12,0 0 0,0 0 0,-1 1-1,0-1 1,0 2 0,-1-1 0,0 1 0,0 1-1,-9-5 1,-12-1 5,0 2 0,-1 0 0,1 2 0,-1 2 0,-46-2 0,-56-13-690,85 11-3302,35 7 483,1 1-2115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33.5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574 1 1168,'0'0'13434,"0"29"-13114,0-11-283,-1-1 1,0 1-1,-5 23 0,5-35-13,-2 1-1,1 0 0,-1 0 0,1-1 0,-2 1 1,1-1-1,-1 0 0,0 0 0,0 0 0,-1-1 0,-5 7 1,2-5 14,3 0 9,-1-1-1,0 0 1,-1 0-1,1-1 1,-1 1-1,0-1 1,0-1-1,-1 0 1,1 0-1,-1 0 1,0-1-1,0 0 1,-9 2-1,-8-1 33,-1-1-1,-32-1 1,5 7-82,50-9-7,1 1-1,0-1 0,0 1 0,0-1 1,0 1-1,0 0 0,0 0 1,0 0-1,0 0 0,0 0 0,0 0 1,1 1-1,-1-1 0,0 1 0,1-1 1,-1 1-1,1-1 0,0 1 0,-1 0 1,1 0-1,0 0 0,-1 2 1,-5 9-47,1 0 1,-6 20 0,0 0 99,4-17-38,2 0-1,-6 22 1,9-25 1,-1 0 1,-1 0 0,0-1-1,-11 19 1,6-11 17,0 0 0,1 1-1,2 0 1,0 1 0,-5 24 0,-27 91 50,33-79-76,-1 16 76,7-60-634,0-24-4214,0-8-1383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34.6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374 0 2184,'0'0'5584,"-17"12"-4971,11-7-564,-18 11 549,1 1-1,1 2 1,-34 35 0,45-40-280,0 0 0,0 1 1,2 0-1,0 1 0,1 0 0,-10 25 1,8-15-84,-4 14 183,-14 42-1,23-53-332,2 1 0,0 0 1,2-1-1,4 39 0,-1 5 92,-2-69-177,0-4 0,1 1 0,-1-1 1,0 1-1,0-1 0,0 1 1,0-1-1,0 1 1,0-1-1,0 0 0,0 1 1,0-1-1,0 1 0,0-1 1,0 1-1,0-1 0,0 1 1,0-1-1,-1 0 0,1 1 1,0-1-1,0 1 0,0-1 1,-1 0-1,1 1 0,0-1 1,0 1-1,-1-1 0,1 0 1,0 0-1,-1 1 0,1-1 1,-1 0-1,1 1 0,-1-1 1,0 1 69,1-1-62,0 0 1,0 0-1,0 0 1,0-1-1,0 1 0,0 0 1,0 0-1,0 0 1,0 0-1,0 0 0,0 0 1,-1-1-1,1 1 1,0 0-1,0 0 1,0 0-1,0 0 0,0 0 1,0 0-1,0 0 1,-1 0-1,1-1 0,0 1 1,0 0-1,0 0 1,0 0-1,0 0 0,0 0 1,-1 0-1,1 0 1,0 0-1,0 0 0,0 0 1,0 0-1,0 0 1,-1 0-1,1 0 1,0 0-1,0 0 0,0 0 1,0 0-1,0 0 1,-1 0-1,1 0 0,0 1 1,0-1-1,0 0 1,0 0-1,0 0 0,0 0 1,-1 0-1,1 0 1,-1-8-27,0 0-1,0 0 1,-1 0 0,-6-15 0,-3-20 29,5 4-14,-12-63 47,17 98-34,0 0 0,-1 0 0,1 1 0,-1-1-1,0 0 1,0 0 0,0 1 0,0-1 0,-1 1 0,1 0 0,-6-5 0,7 3-1079,3-4-5946,8 5 377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37.0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1 720,'0'0'11691,"6"11"-11155,0 83 747,-6-88-1215,0 1 0,-1-1 0,0 0 0,0 1 0,-1-1 0,1 0 0,-1 0 0,-1 0 0,1 0 0,-1 0 1,0-1-1,0 1 0,-1-1 0,0 0 0,0 0 0,-8 8 0,2-2-49,2 1 0,-1 0 0,1 0 0,1 0 0,0 1 0,-10 27 0,17-38-15,-17 32 14,12-26-12,0 1 0,1-1-1,1 1 1,-6 17 0,-7 25 10,11-40-10,1 1-1,0 0 1,-2 16 0,-10 21 59,3-15-16,-3 17 22,11-37-57,0 0 0,1 0 0,0 1 0,2-1 0,-3 30 0,5-30-39,-1 10 313,1 1-1,2-1 1,0 0-1,1 0 1,8 24-1,-10-29-179,15-30-1943,-2-12-1455,3-9-2047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38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0 2600,'0'0'5013,"-7"24"-263,5-16-4508,0-1 0,0 1-1,1 0 1,0 0 0,1-1-1,-1 1 1,2 0 0,1 16-1,-1 3 237,-1 57 853,31-55-1019,-28-25-313,1 0 1,0-1-1,-1 0 0,1 0 1,1 0-1,-1 0 0,0-1 1,1 1-1,-1-1 0,10 3 0,14 8 18,40 30 41,65 55 0,-91-66-54,-16-12 5,49 46 0,-71-61-14,1 0 1,1-1-1,-1 1 1,1-1-1,-1 0 1,1 0-1,0-1 1,1 0-1,-1 0 1,8 2-1,-10-4 9,0 0-1,0 0 1,0 0-1,0-1 1,0 0-1,1 0 1,-1 0-1,0 0 1,0-1-1,0 0 1,0 1-1,0-1 1,0-1-1,0 1 1,0-1-1,0 1 1,0-1-1,5-4 1,139-93 121,-23 5-107,-102 78-14,0 1 0,1 1 0,1 1 0,0 1 0,0 1 0,42-12 0,-8-5-118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40.9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1195 0 1776,'0'0'4592,"-7"7"-3599,-44 40 1134,-2-2-1,-78 50 1,-56 27-35,179-117-2051,-19 17 158,22-17-99,0 0 1,0-1 0,-1 0-1,0 0 1,-6 3-1,10-7-68,0 1 1,0-1-1,0 0 0,0 0 0,0 0 0,0 0 0,0 0 0,0-1 1,0 1-1,1-1 0,-1 1 0,0-1 0,0 0 0,0 1 0,0-1 0,0 0 1,1 0-1,-4-3 0,-35-28 827,25 18-698,-16-8-150,-1 1 0,-1 1 0,-1 2 0,-61-23 0,86 37-22,0 1 0,-1 0 0,1 0 0,0 1 0,-1 0 1,-17 0-1,-57-8-171,31 10-860,41 29 1078,-4-1-10,13-25-26,0 1 0,1-1 0,0 1 0,0 0 0,0 0 0,0-1 0,0 1 0,1 0 0,-1 1 0,1-1 0,0 0 0,0 7 0,0-1 4,0 0-1,-1-1 0,0 1 0,-6 18 1,4-18-6,1 1 1,0-1 0,1 0 0,1 1 0,-2 12 0,2 17 16,-1-27 25,1 0 0,1 0 0,0 0 0,1 0 0,0-1-1,1 1 1,4 16 0,3-3 31,-2 1-1,-1 0 1,4 49 0,-7-54-47,0 24 54,-3 79 1,-2-46-49,2-51 1,1-16-13,-1-1 0,0 0 0,-1 1 0,0-1 1,-4 18-1,-2-1 53,5-21-17,0 1 1,0 0-1,-1 0 1,-4 8 0,-42 83 479,49-98-612,-1-1 0,1 1-1,0-1 1,0 0 0,-1 1 0,1-1 0,0 0-1,-1 1 1,1-1 0,0 0 0,-1 0 0,1 1-1,0-1 1,-1 0 0,1 0 0,-1 0 0,1 1-1,-1-1 1,1 0 0,0 0 0,-1 0 0,1 0-1,-1 0 1,1 0 0,-1 0 0,1 0 0,-1 0-1,1 0 1,0 0 0,-1 0 0,1 0 0,-1 0 0,1-1-1,-1 1 1,1 0 0,0 0 0,-1 0 0,1-1-1,0 1 1,-1 0 0,1 0 0,-1-1 0,-6-12-4627,-4-5-2064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41.7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1 532 3392,'0'0'7622,"0"-10"-6585,2-1-950,0 0 0,0 0 0,2 0 0,-1 0 0,1 0 0,1 1 0,0-1 0,11-17 0,6-13-18,107-207-19,-105 205-49,-16 27 9,0 1 1,18-24-1,-26 39-4,1 0 1,-1 0 0,0-1-1,0 1 1,0 0 0,0 0-1,0 0 1,1-1 0,-1 1-1,0 0 1,0 0 0,0 0 0,0-1-1,1 1 1,-1 0 0,0 0-1,0 0 1,1 0 0,-1 0-1,0 0 1,0 0 0,1-1-1,-1 1 1,0 0 0,0 0-1,1 0 1,-1 0 0,0 0-1,0 0 1,1 0 0,-1 0-1,0 0 1,0 0 0,1 1-1,-1-1 1,4 10 249,-4 24 292,0-28-358,0 62 919,2 10-492,-3-1 0,-4 0 0,-20 104 0,21-164-426,1 0-1,-2 32 0,5-48-445,0-4-831,1-43-5580,4 10 410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42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39 110 104,'0'0'3393,"-4"5"-3122,1-2-209,2-2-46,-1 1 1,1-1-1,-1 1 0,1-1 1,0 1-1,0 0 1,-1 0-1,1-1 1,1 1-1,-1 0 0,0 0 1,0 0-1,1 0 1,-2 2-1,1-2 12,0-1 394,0-1 0,1 1-1,-1-1 1,0 1 0,0 0 0,0 0 0,0 0-1,0-1 1,1 1 0,-1 0 0,0 0-1,1 0 1,-1 0 0,1 0 0,-1 0 0,1 0-1,-1 2 1,12 13 1438,-7-12-2238,2 1 413,1 1 1,-1-2-1,0 1 1,1-1-1,0 0 1,0 0-1,1 0 1,-1-1-1,1-1 1,-1 1-1,1-1 1,0 0-1,0-1 1,0 0-1,0 0 1,0-1-1,0 0 1,15-2-1,-12 1-15,1-1 0,-1 0 0,1-1 0,-1 0 0,0-1 0,0 0-1,-1 0 1,1-2 0,-1 1 0,0-1 0,0-1 0,12-10 0,-15 10 54,0 0 1,-1 0-1,0-1 1,0 1-1,-1-2 0,0 1 1,6-13-1,-9 17-259,-1 0 0,1 0 0,-1 0-1,-1 0 1,1 0 0,0 0 0,-1 0 0,0-8-1,0 9-313,-1 0 0,1 0 0,-1 1-1,0-1 1,0 0 0,0 1 0,0-1-1,0 1 1,-1-1 0,1 1 0,-1 0-1,1-1 1,-1 1 0,-3-3-1,-6-5-5049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3:43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0 3928,'0'0'4432,"-1"24"-2129,-3-7-1395,2-9-596,1 0 0,-1 0-1,1 1 1,1 16 0,16-25-7076,-9-4 966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21.6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191 106 2712,'0'0'12402,"19"0"-11592,58 1 1077,-22 1-988,96-10 0,266-30-425,-361 35-444,356-21 70,-132-5-102,-207 23-7,115 6 1,-83 2 82,-11-4-96,108 4 76,-66 23-53,-100-17-4,1-1 0,73 4 0,58-1 25,1-1-13,-157-8-12,0 0 0,-1 0 0,0 1 1,18 6-1,-20-6 1,10 3-4,-9-1 8,1-2 1,-1 1-1,1-2 1,0 1-1,11-1 1,142 9-50,-139-11 50,-18 0-5,0 1 1,0 0-1,0 0 1,0 1-1,1 0 1,-1 0-1,8 3 1,-13-2-4,0 0 0,0 0 0,-1 0 0,1 0 0,-1 0 0,1 0 0,-1 0 0,0 0 0,2 5 0,4 5 30,-1 0-10,1 0 0,-2 1 0,0 0-1,0 0 1,-1 0 0,3 17 0,8 88 228,-9-59-121,-1 5 12,-4 0 0,-7 85 0,-1 13 44,1-64-81,3-46-18,-17 94 0,7-62-70,1-3 6,-6 41 1,-33 127 10,49-238-29,2 0 0,-1 0-1,2 14 1,0-17 4,-1 0-1,0 1 1,0-1 0,-1 0 0,0 1 0,-2 8-1,0-2 7,-6 11 40,-32 35 9,39-58-40,0-1 0,-1 1 0,1-1 0,0 0 0,-1 0 0,1 0 0,-1 0 0,0 0 0,0 0 0,1-1 0,-1 1 0,0-1 0,0 0 0,-6 1 1,-56 9 104,53-10-111,-1 1-1,1 0 0,-20 6 1,4 1 39,-1-1 1,0-1-1,-36 4 1,-3 0 125,-69 8 162,-13-6-151,58-8 7,-34-2-24,11-1-64,-186 1 120,158-5-150,-206 2 8,214-5-42,-55 0-113,-22-4 103,-108 9 2,319 0-34,1-972-119,-11 821 126,10 133-4,-4-19-5,-7-138 6,12-118 4,0 290-3,-1-1 1,1 1-1,0-1 1,-1 0-1,0 1 1,0-1-1,0 1 1,-1 0-1,1-1 1,-1 1-1,1 0 1,-1 0-1,0 0 1,0 0-1,-1 0 1,1 0-1,0 1 1,-6-5-1,-3-1 31,0 0 0,-1 1 0,-22-10 0,-4-3-3,21 12-20,0 0-1,-27-7 1,22 8-7,-136-56 51,-14-6 528,170 68-600,0 0-1,0 0 1,0 1-1,0-1 1,0 1-1,0-1 1,0 1-1,0-1 1,0 1-1,0 0 1,-3 0-1,4 1-194,1-1-1,-1 0 1,1 1-1,-1-1 1,0 1-1,1-1 1,-1 1-1,1-1 1,-1 1-1,1 0 1,0-1-1,-1 1 1,1-1-1,0 1 1,-1 0-1,1-1 1,0 1-1,0 0 1,-1-1-1,1 1 1,0 0-1,0 0 1,0-1-1,0 1 1,0 0-1,0-1 1,0 1-1,0 0 1,1 0-1,-1 18-6808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23.3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67 2536,'0'-2'9823,"0"0"-9751,-1 1 31,0 0 0,1 1 0,-1-1 0,0 1 0,0-1 0,0 1-1,0-1 1,0 1 0,0-1 0,0 1 0,0 0 0,0 0 0,0-1 0,0 1 0,0 0-1,0 0 1,0 0 0,0 0 0,0 0 0,0 0 0,0 1 0,-1-1 0,-27 6-22,22 1 117,0 0 0,1 0 0,0 0 1,-10 16-1,15-7 49,1-3-217,2-12-33,-1 0-1,0 0 1,1 0-1,-1-1 1,1 1-1,-1 0 1,1 0 0,-1-1-1,1 1 1,-1-1-1,1 0 1,-1 1-1,1-1 1,0 0 0,-1 0-1,4 0 1,31-1 184,-34 0-162,-1 0 1,0 0-1,1 0 0,-1-1 1,0 1-1,0 0 1,0-1-1,0 1 1,0-1-1,0 1 0,0-1 1,-1 1-1,1-1 1,-1 0-1,1 1 0,-1-1 1,1-2-1,6-36 29,-6 29-35,4-55 121,-5 66-136,-1-1 0,1 0 0,-1 1 0,0 0 0,1-1 0,-1 1 0,1-1 0,-1 1 0,0 0 0,1-1 1,-1 1-1,0 0 0,1 0 0,-1 0 0,0-1 0,1 1 0,-1 0 0,0 0 0,0 0 0,1 0 0,-1 0 0,0 0 1,1 0-1,-2 1 0,-17 0-116,16 0 116,1 0-1,0 0 1,0 1-1,0-1 0,0 1 1,0-1-1,0 1 0,0-1 1,0 1-1,1 0 1,-1 0-1,1 0 0,-1 0 1,1 0-1,0 0 1,0 1-1,0-1 0,0 0 1,0 0-1,1 1 1,-1-1-1,0 5 0,-1 6 62,0 0 0,1 0-1,0 14 1,1-23-50,0-1-1,0 0 1,0 1 0,0-1-1,1 0 1,0 1 0,-1-1-1,1 0 1,0 0 0,1 1-1,-1-1 1,1 0 0,-1 0-1,4 4 1,-3-5-8,0 0 0,0-1 1,0 0-1,0 1 0,0-1 0,1 0 0,-1 0 1,0 0-1,1-1 0,-1 1 0,0 0 0,1-1 0,-1 0 1,1 1-1,-1-1 0,1 0 0,-1 0 0,0-1 1,1 1-1,-1 0 0,1-1 0,2 0 0,-2 0 14,0-1 1,1 1-1,-1 0 0,0-1 0,-1 0 0,1 0 0,0 1 1,0-2-1,-1 1 0,1 0 0,-1 0 0,0-1 0,0 0 0,0 1 1,0-1-1,0 0 0,0 0 0,-1 0 0,1 0 0,0-4 0,3-5 50,-1 0-1,-1-1 1,4-21-1,-6-13 199,-4 45-263,-1 1 1,1 0-1,-1 1 0,1-1 0,-1 0 1,1 1-1,-1 0 0,1 0 1,-1 0-1,1 0 0,-1 1 0,0-1 1,-4 2-1,4 1-10,0 0 0,0 1 0,0-1 0,0 1 0,1 0 0,0-1 0,0 1 0,0 1 0,0-1 0,1 0 0,-1 1 0,1-1 0,-3 9 0,2-3 14,-1 0 0,1 0-1,1 0 1,0 1 0,-1 18 0,3-27-12,0-1 0,-1 1 1,1-1-1,1 0 0,-1 1 1,0-1-1,0 0 0,0 1 1,1-1-1,-1 1 0,1-1 1,-1 0-1,1 0 0,1 3 1,-1-4 2,0 1 0,0-1 0,0 1 0,0-1 1,0 1-1,0-1 0,0 0 0,0 0 0,0 0 1,0 0-1,1 0 0,-1 0 0,0 0 0,0 0 1,0 0-1,0 0 0,0 0 0,0-1 0,0 1 1,0 0-1,0-1 0,1 0 0,6-3 45,-1-1 0,0 1 0,-1-2-1,1 1 1,-1-1 0,0 0 0,0 0 0,-1 0-1,0-1 1,0 0 0,7-14 0,-11 20-7,-1 1 1,0-1-1,0 0 1,1 1 0,-1-1-1,0 1 1,0-1-1,0 0 1,0 1 0,1-1-1,-1 0 1,0 0-1,0 1 1,0-1 0,-1 0-1,1 1 1,0-1-1,0 0 1,0 1 0,0-1-1,-1 1 1,1-1-1,0 0 1,-1 1 0,1-1-1,0 1 1,-1-1-1,1 0 1,-1 1 0,0-1-1,0 0 20,-1 0-1,1 0 1,-1 0-1,0 1 1,0-1 0,1 1-1,-1-1 1,0 1-1,0 0 1,0-1-1,-2 1 1,-50 4 294,53-4-375,0 0-1,-1 1 1,1-1-1,-1 0 0,1 1 1,0-1-1,-1 1 1,1-1-1,0 1 1,0-1-1,-1 1 0,1 0 1,0 0-1,0 0 1,0 0-1,0 0 1,0 0-1,0 0 1,0 0-1,0 0 0,1 0 1,-1 0-1,0 1 1,1-1-1,-1 1 1,0 3-580,0-1 0,0 1 1,1 0-1,0-1 0,-1 1 0,2 6 1,0 5-2548,-1 16-2598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24.7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 2776,'0'0'4908,"4"2"-4342,13 2-80,1-1-1,0 0 0,0-2 0,-1 0 0,1 0 1,26-4-1,8 1 294,326-11 1787,-139 10-2316,-128 5-142,62 7 274,96-9-896,-279 0-3326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26.2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30 824,'0'0'11769,"0"28"-10508,0 34 256,1-62-1524,-1 1 0,0-1 0,1 1 0,-1-1-1,0 1 1,1-1 0,-1 0 0,1 1 0,-1-1 0,1 0 0,-1 1 0,1-1 0,-1 0-1,1 0 1,-1 0 0,1 1 0,-1-1 0,1 0 0,-1 0 0,1 0 0,-1 0-1,1 0 1,0 0 0,-1 0 0,1 0 0,-1 0 0,1 0 0,-1 0 0,1 0 0,-1-1-1,1 1 1,-1 0 0,1 0 0,-1-1 0,2 1 0,21-10 171,-18 4-157,-1 1 0,1-1 0,-1 0 0,0 0 0,0 0 0,-1 0 0,0-1-1,0 0 1,0 1 0,-1-1 0,0 0 0,0 0 0,-1 0 0,1-12 0,-3 19-7,1-1 1,-1 1-1,1-1 1,-1 1-1,0-1 0,1 1 1,-1-1-1,0 1 1,1 0-1,-1 0 1,0-1-1,0 1 0,1 0 1,-1 0-1,0 0 1,0 0-1,1 0 0,-1 0 1,0 0-1,0 0 1,-1 0-1,-27 0-7,21 0 9,3 0 11,1 0 1,0 0-1,-1 1 0,1-1 0,0 1 1,-1 0-1,1 0 0,0 1 0,-7 2 1,9-3 4,0 1 0,0-1 0,0 1 0,0 0 0,0 0 0,1-1 1,-1 1-1,1 0 0,-1 0 0,1 1 0,-1-1 0,1 0 0,0 0 1,0 1-1,0-1 0,1 1 0,-1-1 0,0 4 0,0-2 3,-1 5 19,1-1-1,-1 0 1,1 0-1,1 14 1,0-21-45,0 0 1,0 1 0,0-1 0,0 0 0,1 1 0,-1-1-1,0 0 1,1 0 0,-1 0 0,1 1 0,-1-1 0,1 0-1,-1 0 1,1 0 0,0 0 0,0 0 0,0 0 0,-1 0-1,1 0 1,0 0 0,0 0 0,0-1 0,0 1 0,1 0-1,-1-1 1,0 1 0,0 0 0,0-1 0,0 0 0,1 1-1,-1-1 1,0 0 0,0 1 0,1-1 0,-1 0 0,3 0-1,1 0 20,1 0 0,-1 0-1,1 0 1,-1-1 0,1 0-1,-1 0 1,0 0 0,1-1-1,-1 1 1,5-4 0,-7 3-9,0 0 0,0-1 0,0 0 0,0 1 0,-1-1 0,1 0 0,-1 0 0,0-1 0,0 1 0,0 0 0,0-1 0,-1 1 0,1-1 0,-1 0 0,1-4 0,-1 5-6,0 0 0,0 0 0,0 0-1,0 0 1,0 0 0,-1-1 0,0 1 0,0 0 0,0 0 0,0 0 0,0 0 0,0-1 0,-1 1 0,-1-5 0,1 7 2,0 0 0,0-1-1,0 1 1,-1 0 0,1 0 0,0 0 0,-1 0 0,1 0 0,0 0-1,-1 1 1,0-1 0,1 0 0,-1 1 0,1-1 0,-1 1 0,0-1-1,1 1 1,-1 0 0,0 0 0,1 0 0,-1 0 0,0 0 0,1 0-1,-1 0 1,0 0 0,-2 2 0,0-1-5,1 0-1,-1 0 1,1 0 0,0 1-1,0 0 1,-1-1 0,1 1-1,0 0 1,1 1-1,-1-1 1,0 0 0,1 1-1,-1 0 1,1 0 0,0-1-1,0 1 1,0 0 0,0 1-1,-2 5 1,0-2-12,1 0 0,0 0 0,0 1-1,1 0 1,0-1 0,1 1 0,-2 15 0,3-22 8,0 0 1,0-1-1,1 1 1,-1-1-1,0 1 1,0-1-1,1 1 1,-1-1-1,0 1 1,1-1-1,-1 1 1,1-1-1,-1 1 0,0-1 1,1 1-1,-1-1 1,1 0-1,-1 1 1,1-1-1,0 0 1,-1 1-1,1-1 1,-1 0-1,1 0 0,-1 0 1,1 1-1,0-1 1,-1 0-1,1 0 1,0 0-1,-1 0 1,1 0-1,-1 0 1,2-1-1,23-2-12,-17-1 52,-1 1-1,0-2 1,0 1-1,0-1 1,-1-1-1,1 1 1,-1-1-1,0 0 1,-1 0-1,0 0 1,0-1-1,0 0 1,-1 0-1,0-1 1,6-12-1,-10 20-25,0 0 1,0-1-1,0 1 0,0 0 1,1 0-1,-1-1 0,0 1 1,0 0-1,0 0 0,0-1 1,0 1-1,0 0 0,0 0 1,0-1-1,0 1 0,0 0 0,0 0 1,0-1-1,0 1 0,0 0 1,0 0-1,0-1 0,0 1 1,0 0-1,0 0 0,0-1 1,-1 1-1,1 0 0,0 0 1,0-1-1,0 1 0,0 0 1,0 0-1,-1 0 0,1 0 1,0-1-1,0 1 0,0 0 1,-1 0-1,1 0 0,0 0 1,0 0-1,-1-1 0,1 1 0,-17 2 591,-14 11 231,28-11-1111,0 1 1,1-1-1,-1 1 1,1 0-1,0 0 1,0 0-1,0 0 0,-1 4 1,2-6 31,0 1 0,1-1 1,-1 1-1,0-1 0,1 1 1,0 0-1,-1-1 0,1 1 1,0 0-1,0-1 0,0 1 1,0 0-1,0-1 0,0 1 1,0 0-1,1-1 0,-1 1 1,1 0-1,-1-1 1,2 3-1,8 5-5920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27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0 128 3808,'0'0'5052,"5"0"-4528,58 0 1502,1-2 1,88-16-1,132-23-389,-79 30-1088,-43 4-195,118 4-156,-146 5-67,-127-2-69,0 1 8,1-1 0,-1 0-1,0 0 1,0-1 0,0 0 0,0 0-1,1-1 1,-1 0 0,-1 0 0,10-4-1,-9-11-1418,-11 6-4301,-11 6-2576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28.6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58 1816,'0'0'7196,"1"-7"-6336,2-1-333,3-8-288,-5 0 5431,-23 31-5214,17-9-440,1 1 0,1 0 0,-1 0 0,1 1-1,0-1 1,1 1 0,0-1 0,0 1 0,1 0-1,0 0 1,0 0 0,1 0 0,0 12 0,1-20-22,-1 1 0,0 0 1,1 0-1,-1 0 1,1-1-1,0 1 0,-1 0 1,1-1-1,0 1 1,-1-1-1,1 1 0,0 0 1,0-1-1,-1 0 1,1 1-1,0-1 0,0 1 1,0-1-1,0 0 1,0 0-1,-1 1 0,1-1 1,0 0-1,0 0 1,0 0-1,0 0 0,0 0 1,0 0-1,0 0 1,0-1-1,0 1 0,-1 0 1,1 0-1,2-1 1,0 0 16,1 1 1,-1-1-1,1 0 1,-1 0-1,1 0 1,-1 0 0,0-1-1,5-2 1,-4 1 20,-1-1 0,0 1 1,0-1-1,-1 1 1,1-1-1,-1 0 0,1 0 1,-1 0-1,0-1 0,-1 1 1,3-7-1,-2-1 46,-1 1 0,0-1 0,0-16 0,-2 27-78,0 0-1,1-1 1,-1 1 0,0 0 0,0 0 0,1 0 0,-1 0 0,0 1-1,0-1 1,0 0 0,0 0 0,0 0 0,-1 1 0,1-1 0,0 1 0,0-1-1,0 1 1,0-1 0,-1 1 0,1 0 0,0-1 0,-1 1 0,1 0-1,0 0 1,0 0 0,-1 0 0,-1 0 0,-2 0-14,1 0 0,0 0 0,-1 0 0,1 0-1,0 1 1,0 0 0,-1 0 0,-5 2 0,5 0 7,0 0-1,1 1 1,0-1-1,-1 1 1,1 0-1,1 0 1,-1 1 0,1-1-1,-1 1 1,1 0-1,1-1 1,-5 9-1,4-5 30,0 0-1,0 1 1,1-1-1,-1 1 0,2-1 1,-1 1-1,1 12 1,1-20-28,0-1 0,0 1 0,0-1 0,0 1 0,0-1 0,0 1 1,0-1-1,0 0 0,0 1 0,0-1 0,0 1 0,1-1 0,-1 1 0,0-1 0,0 1 1,0-1-1,1 0 0,-1 1 0,0-1 0,1 1 0,-1-1 0,0 0 0,1 1 1,-1-1-1,0 0 0,1 0 0,-1 1 0,1-1 0,-1 0 0,1 0 0,-1 0 1,1 1-1,0-1 0,19-4 1,-15 2 35,0 0 0,0-1 0,0 0 0,0 0-1,7-6 1,-3-1 13,0-1 0,0 0-1,11-19 1,-16 25-36,-1-1 0,-1 0 0,1 0 0,-1 0 0,0 0 0,0 0-1,0-1 1,-1 1 0,1-12 0,-2 17-3,-1 1-1,1-1 1,0 1 0,0-1-1,-1 1 1,1 0-1,0-1 1,0 1-1,-1-1 1,1 1-1,0 0 1,-1 0 0,1-1-1,-1 1 1,1 0-1,0-1 1,-1 1-1,1 0 1,-1 0 0,1 0-1,-1 0 1,1 0-1,-1-1 1,1 1-1,-1 0 1,1 0-1,-1 0 1,1 0 0,-1 0-1,1 0 1,-1 1-1,-19 0-24,17-1 27,-3 1 2,-1 1 1,1 0-1,0 0 1,0 0-1,0 1 0,0 0 1,0 0-1,0 1 0,1-1 1,-1 1-1,1 1 1,0-1-1,1 0 0,-1 1 1,1 0-1,-1 0 0,2 1 1,-1-1-1,1 1 1,-1 0-1,1 0 0,1 0 1,-1 0-1,1 0 1,0 1-1,1-1 0,-2 12 1,4-17-15,-1 0 1,1 0 0,-1-1 0,1 1 0,-1 0-1,1 0 1,0-1 0,-1 1 0,1 0 0,0-1-1,0 1 1,-1-1 0,1 1 0,0-1-1,0 1 1,0-1 0,0 0 0,0 1 0,0-1-1,0 0 1,-1 0 0,1 1 0,0-1 0,0 0-1,0 0 1,0 0 0,0 0 0,0 0 0,0-1-1,0 1 1,0 0 0,2-1 0,32-6 58,-29 4-39,0-1 0,0 1 0,0-1 0,-1 0 0,9-8 0,-12 10 46,0 0 0,0 0 1,0-1-1,0 1 1,0 0-1,-1-1 1,1 1-1,-1-1 0,0 0 1,1 1-1,-1-1 1,0 0-1,0 0 0,-1 0 1,1-3-1,-1 6-9,-1-1 0,0 0 0,0 1 0,0-1 0,1 1-1,-1 0 1,0-1 0,0 1 0,0 0 0,0-1 0,0 1 0,0 0 0,0 0-1,0 0 1,0 0 0,0 0 0,1 0 0,-1 0 0,-2 0 0,-29 0 408,24 0-400,8 0-100,0 0-1,-1 0 0,1 0 1,0 0-1,-1 1 0,1-1 1,0 0-1,0 0 1,-1 0-1,1 0 0,0 0 1,0 0-1,-1 0 0,1 0 1,0 1-1,0-1 0,-1 0 1,1 0-1,0 0 1,0 0-1,0 1 0,-1-1 1,1 0-1,0 0 0,0 1 1,0-1-1,0 0 0,0 0 1,0 1-1,-1-1 0,1 0 1,0 0-1,0 1 1,0-1-1,0 0 0,0 0 1,0 1-1,0-1 0,0 0 1,0 1-1,0-1 0,0 0 1,0 0-1,0 1 0,0-1 1,1 0-1,-1 0 1,0 1-1,0-1 0,0 0 1,0 0-1,0 1 0,1-1 1,-1 0-1,0 0 0,0 0 1,0 1-1,1-1 0,-1 0 1,0 0-1,0 0 1,0 0-1,1 1 0,-1-1 1,1 0-1,14 14-3802,9-7-694,4 2-933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4:29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34 4136,'0'0'8849,"19"0"-6874,412-5 5712,-111-5-6414,-85 10-1100,-21 5-613,-222-14-3524,-8 0-1514,-2 4-2660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00.5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1480,'0'0'15719,"0"7"-14816,1 5-556,1 0 1,0-1 0,1 1 0,5 17 0,6 24 304,4 72 66,28 151 184,-16-102-564,-1 1-130,-10-60-105,6 28 11,-13-80-64,-2 1 0,-3 1 0,-2 97 0,-3-135-46,1 0-1,1-1 1,14 47 0,-9-40 4,7 54 0,-7 356 186,-11-268-82,2-175-185,0 1-1,0-1 1,0 0 0,0 1-1,0-1 1,0 0-1,-1 1 1,1-1 0,0 1-1,0-1 1,1 0 0,-1 1-1,0-1 1,0 0-1,0 1 1,0-1 0,0 1-1,0-1 1,0 0 0,1 1-1,-1-1 1,0 0-1,0 1 1,0-1 0,1 0-1,-1 0 1,0 1 0,0-1-1,1 0 1,-1 1-1,8-10-1868,7-23-3015,1-4-809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01.5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869 1 2632,'0'0'7502,"-5"22"-6202,-37 135 1058,-99 319 3345,91-301-4823,-13 41-110,-66 169-52,107-316-497,-5 14 48,7-28-107,-14 63-1,6-18-69,-72 229 96,82-252-148,14-62-40,1 0 0,-2 23 0,-1 3-1,-36 213 187,38-230-152,0 0 56,-1 0 1,-12 35-1,16-59-170,-1 1-1,1 0 1,0 0-1,0-1 1,0 1-1,-1-1 1,1 1-1,0-1 1,0 1 0,-1-1-1,1 0 1,0 0-1,-1 0 1,1 0-1,0 0 1,-1 0-1,1 0 1,0 0-1,-1 0 1,1 0-1,0-1 1,-1 1-1,1-1 1,0 1-1,0-1 1,-3-1-1,-5-5-1726,1-1-1,0-1 0,-11-14 1,0-1-3963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02.0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 4176,'0'0'5675,"0"22"-4309,0 172 3105,-1-145-1702,-14 81-1,14-119-2614,1-10-143,0 0 0,1 0 0,-1 1 0,-1-1 0,1 0 0,0 0 0,0 1 0,0-1 0,0 0 0,-1 0 0,1 0 1,-1 0-1,1 1 0,-1-1 0,1 0 0,-2 2 0,-2 1-1318,2-2-767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11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1 2984,'0'0'8090,"0"25"-5995,1 24-1282,-3 0 1,-2 0-1,-10 53 1,-21 137 275,6-32-257,25-184-757,0 0 1,0 24-1,4-46-134,0 0 0,0 0 1,0 0-1,0 0 0,0 0 1,0 1-1,0-1 0,0 0 0,-1 0 1,1 0-1,0-1 0,-1 1 1,1 0-1,-1 0 0,1 0 1,-1 0-1,0 0 0,1 0 1,-1-1-1,0 1 0,-1 1 0,-7 2-3792,-2 0-1695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12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0 4488,'0'0'4284,"-2"22"-3654,-15 145 1722,-13 64 717,8-80-2205,20-141-793,-48 298 2147,48-303-2407,-13 68 277,13-42-4571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36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3384,'0'0'6782,"0"3"-6198,0 294 5289,0 152-4249,5 9-242,-5 592-1714,1-1054-257,0 0 1,0 0-1,0 1 0,0-1 0,0 0 0,1 1 1,-1-1-1,1 1 0,0 0 0,3-5 1,6-11-1969,8-31-4019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37.4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0 5401,'0'0'1836,"1"21"-646,11 166 2169,-12-182-3267,17 371 4961,-12-58-3733,-5 237-814,-21-258-363,-5 153 1342,24-382-748,0-36-1848,1 1-5489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38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 4184,'0'0'6161,"-10"6"-5159,9-1-885,0 0-1,0 0 0,0 0 0,1 0 1,-1 1-1,1-1 0,0 0 0,2 9 1,-1 6 295,-1 79 978,5 231 1612,1-139-1260,-4-137-1400,-3-38-218,2 0-1,0 1 1,1-1-1,7 31 1,-9-46-168,0-1 1,0 1-1,0-1 0,1 1 1,-1 0-1,0-1 1,0 1-1,1-1 0,-1 1 1,0-1-1,1 1 0,-1-1 1,1 0-1,-1 1 0,1-1 1,-1 1-1,1-1 0,-1 0 1,1 1-1,-1-1 1,1 0-1,-1 0 0,1 1 1,-1-1-1,1 0 0,-1 0 1,1 0-1,0 0 0,-1 0 1,1 1-1,-1-1 0,1 0 1,0-1-1,-1 1 1,1 0-1,-1 0 0,1 0 1,0 0-1,-1 0 0,1 0 1,-1-1-1,1 1 0,-1 0 1,1-1-1,-1 1 0,1 0 1,-1-1-1,2 0 1,20-20-4214,-4-3-127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38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1 4889,'0'0'3056,"0"17"-1762,0 260 3320,-3-139-3298,6 146 482,38 366 1487,-45-650-3930,2 0 263,0 0 1,0 0 0,-1 0 0,1-1-1,0 1 1,-1-1 0,1 1 0,0-1 0,0 0-1,0 0 1,0 0 0,0 0 0,0-1 0,0 1-1,0 0 1,-2-3 0,-19-18-5624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41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5657,'0'0'4200,"7"1"-3294,15 3-2,-1 2 0,29 10 0,39 10 489,-8-11 61,117 8 0,-56-14-671,160 4 173,769-17 52,-719-10-960,-179 14 1352,-182 15-2066,-12-3-2951,-3-2-5206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43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53 5313,'0'0'2561,"3"0"-1370,224 1 5769,116 6-5127,155 3-1212,-66-18-267,-31-25-54,-302 24-246,166 6 0,-138 5-12,-41-2-20,-1 2 35,159-18 1,-216 13-49,50 1 0,-55 2-95,-36 5-5528,-9 4-2211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44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0 118 5937,'0'0'5212,"21"-1"-4142,160-3 1457,-66 5-928,354-15 942,-141-10-2028,107-13-417,-163 3 225,-141 29 1247,-102 5-317,-28 0-1033,28 0 494,-18 4-1229,-10 12-5390,-1-7 2557,0 9-4984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47.3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4480,'0'0'4869,"26"0"-3865,10 1-707,140-2 1664,108-13 1068,-53-3-1506,116-3 2582,-331 20-3491,73 0-4234,-63 6-2231,3 6-3232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6:48.1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0 208 3184,'0'0'6754,"27"1"-5242,87 2-200,-64-3 39,0-3-1,62-11 1,-67 7 131,73-1 1,50 9 415,189-3-336,-310-2-1510,0-2 0,-1-2 0,0-2 0,76-26 1,-82 24-9,1 2 1,0 2 0,1 2 0,60-1-1,-84 6 3,95-15 105,-77 9-127,68-3 0,-89 9-7,1 0 0,24-6 0,-26 4-14,0 0 0,23-1 0,-37 4-25,0 0-1,-1 0 1,1 0-1,0 0 0,0 0 1,0 0-1,-1-1 1,1 1-1,0 0 1,0 0-1,0 0 0,0-1 1,0 1-1,0 0 1,-1 0-1,1 0 0,0-1 1,0 1-1,0 0 1,0 0-1,0 0 1,0-1-1,0 1 0,0 0 1,0 0-1,0-1 1,0 1-1,0 0 1,0 0-1,0-1 0,0 1 1,0 0-1,0 0 1,0 0-1,0-1 0,1 1 1,-1 0-1,0 0 1,0 0-1,0-1 1,0 1-1,0 0 0,1 0 1,-1 0-1,0-1 1,0 1-1,0 0 1,0 0-1,1 0 0,-1 0 1,0 0-1,0 0 1,1 0-1,-1-1 0,0 1 1,0 0-1,0 0 1,1 0-1,-1 0 1,0 0-1,0 0 0,1 0 1,-5-1-713,0-1 1,0 1-1,0 0 1,0 0 0,0 0-1,0 0 1,0 1-1,0 0 1,-4 0-1,-21 0-6833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05.8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331 1 5633,'0'0'1948,"0"9"-708,1 10-148,0 1 0,1-1 0,6 24 0,-4-17-155,-1 0 0,-1 0-1,-1 1 1,-3 33 0,0 5-161,2 49-153,-18 420 1316,1-331-1438,-25 193-170,-14-46-261,41-270-75,-44 147 46,40-166-39,2 2 0,-17 123 0,30-81-3,4-64 81,-2 0 0,-2-1 0,-10 43 1,14-82-62,0 0-1,0 0 1,0 1 0,0-1 0,-1 0 0,1 0 0,0-1 0,-1 1 0,1 0-1,-1 0 1,1 0 0,-1 0 0,1 0 0,-1 0 0,1-1 0,-1 1 0,0 0-1,0 0 1,-1 0 0,2-1-50,-1 0 1,1 0-1,-1 0 0,0-1 1,1 1-1,-1 0 0,1 0 1,-1-1-1,1 1 0,-1-1 0,1 1 1,0 0-1,-1-1 0,1 1 1,-1-1-1,1 1 0,0-1 1,-1 1-1,1-1 0,0 1 1,0-1-1,-1 1 0,1-2 0,-15-47-5272,13 43 3533,-9-27-6823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07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0 149 1640,'0'0'5061,"22"1"-4345,-22-1-713,180 8 1587,-35-8 65,419-5 2264,-190-32-3165,69-1-16,-314 39-701,357-15 189,7-2 490,-159 13-597,-177-3 49,141-8 154,45 1-189,-118 6 97,-12 2-181,390 40-1,-407-3-51,75 7 37,-35-30 826,-237-20-2637,-8-7-2835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09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 1096,'0'0'4685,"9"0"-3581,79 1 1448,201-6 573,27-1-1802,-196 7-1243,217 8 63,-126 1 7,-2-1 324,407-17-50,-504 5-455,438-23 937,4 14-598,-356 14-255,-133-2-23,503 9 107,-287-7 176,15 1-187,18 26-128,-176-16 34,215-7 0,-223-7-24,-95 4-29,-1 0 0,49 12 0,-69-12 19,247 39 2472,-253-40-2029,-1-1-1740,-12-10-4223,-11-8-2570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16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763 15 5401,'-2'1'13729,"-14"3"-12962,-360-18 1371,300 11-2100,43 0-44,-48 4 0,70 0-18,0 1 0,1-1 0,-1 2 1,1 0-1,-1 0 0,1 1 0,0 0 0,-14 8 1,5-1 5,13-9-13,1 1 0,-1 1 1,1-1-1,-9 8 0,12-9 18,1 0-1,-1-1 1,1 1-1,-1 0 1,1 0-1,0 0 1,0 1 0,0-1-1,0 0 1,1 0-1,-1 0 1,0 1-1,1-1 1,0 0 0,-1 1-1,1 4 1,0-4 5,0 1-1,1 0 1,-1 0 0,1 0 0,0 0 0,0 0 0,0-1 0,1 1 0,-1 0 0,1-1-1,0 0 1,0 1 0,0-1 0,0 0 0,1 0 0,-1 0 0,1 0 0,0 0 0,-1 0-1,1-1 1,1 0 0,-1 1 0,4 1 0,43 27-19,2-2 1,2-3-1,73 27 0,-109-46 29,22 6 14,0-1 0,42 6 0,-57-15-18,0-1 0,47-2 0,-30 0 9,-26-1-6,0-1 0,0 0 1,0-1-1,-1-1 0,1 0 0,20-9 1,3-4-11,44-26 1,-71 36-16,0 1 1,-1-2-1,0 0 0,0 0 1,-1-1-1,0 0 0,13-16 1,-21 22 23,-1 0 0,1-1 0,-1 1 1,0 0-1,0 0 0,-1-1 0,1 1 1,-1-1-1,1 1 0,-1 0 0,0-1 1,0 1-1,-1-1 0,1 1 0,-1 0 1,0-1-1,1 1 0,-1 0 0,-1-1 1,1 1-1,0 0 0,-1 0 0,0 0 1,0 0-1,0 0 0,-3-3 0,-11-5 15,-1 1 0,0 0 0,-1 1 0,0 0 0,-1 2-1,-21-6 1,15 7-16,0 2-1,-1 1 1,1 2 0,0 0-1,-36 4 1,-3-2-483,18-1-2308,16 0-3044,12 0-896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16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 1224,'0'0'8802,"-6"13"-6058,7-11-2657,0 0 0,0 0 0,0 0 0,1 0 0,-1-1 0,1 1 0,-1 0 0,1-1 0,0 1 0,0-1-1,-1 0 1,1 1 0,0-1 0,0 0 0,0 0 0,0 0 0,5 1 0,6 5 294,78 43 1596,-53-31-1027,-31-14-706,-2-3-273,-4-9-2165,-1-2-2804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34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1 6913,'0'0'2504,"1"6"-503,5 18-773,-2 0 0,0 0 0,0 46 0,1 13-28,4-5-509,16 99 88,-22-159-701,7 47 336,-9-64-413,-1 0-1,1 0 1,-1 0-1,1 0 1,-1 0-1,1 0 1,-1 0-1,1 0 1,0-1-1,-1 1 1,1 0-1,0 0 1,0-1-1,0 1 1,0 0 0,0-1-1,0 1 1,0-1-1,0 1 1,0-1-1,0 0 1,0 1-1,0-1 1,0 0-1,0 0 1,0 1-1,0-1 1,0 0-1,0 0 1,0 0 0,0-1-1,0 1 1,2 0-1,48-6-37,-43 5 56,131-25 59,-89 14-59,2 3 0,95-5 0,-113 14-17,-19-2-5,0 2 0,0 0-1,0 0 1,0 2 0,0 0-1,0 1 1,-1 0 0,1 1-1,19 8 1,-29-8 11,-4-4 421,-2-25 21,-6-24-603,-4-94 0,6 41-181,4 91 306,0 1 0,-1-1 1,0 1-1,0 0 1,-1-1-1,0 1 0,-1 1 1,0-1-1,-8-11 1,-1 0-146,11 17 162,0 1-1,0 0 0,0 0 1,-1 0-1,1 0 1,-1 0-1,-3-3 0,-1 1 37,0 0-1,0 1 0,0 0 1,-1 1-1,0-1 0,1 1 1,-1 1-1,0 0 1,-1 0-1,1 0 0,-10 0 1,-12 1 145,-53 3 1,71-1-174,-25 3 83,1 2 0,-1 2 0,-44 15 0,39-10 135,-71 12 1,-18-5-63,117-18-2351,22 0-2261,9-2-334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37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0 121 4608,'0'0'12751,"13"0"-12808,-8-3 56,0 1 0,-1 0 0,1-1 1,-1 0-1,0 0 0,0 0 1,0-1-1,7-7 0,13-10 13,-7 9-1,0 1 1,0 1-1,21-8 0,-32 15-35,1 1 0,-1 0-1,1 0 1,0 0-1,-1 1 1,1 0-1,0 0 1,0 1 0,0 0-1,0 0 1,0 0-1,12 3 1,-17-2 20,0 0-1,0 0 1,0 0-1,0 0 1,0 1-1,-1-1 1,1 0 0,0 1-1,0-1 1,-1 1-1,1 0 1,-1-1-1,0 1 1,1 0-1,-1 0 1,0 0 0,0 0-1,1 3 1,10 38 95,-11-35-66,0-1 1,0 1 0,-1 0 0,0 0-1,0-1 1,-1 1 0,0 0-1,0 0 1,-1-1 0,0 1 0,0-1-1,-1 1 1,0-1 0,0 0 0,-1 0-1,0-1 1,0 1 0,-1-1-1,0 1 1,0-2 0,0 1 0,0 0-1,-1-1 1,0 0 0,0 0 0,-8 4-1,5-3 235,0 0-1,0 0 1,-1-1-1,1 0 0,-1-1 1,-21 7-1,11-8-2931,-3-1-3289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47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340 1 1880,'0'0'5282,"1"0"-5088,-1 0-1,1 0 1,-1 0-1,1 0 0,0 0 1,-1 1-1,1-1 1,-1 0-1,1 0 1,-1 1-1,1-1 0,-1 0 1,0 1-1,1-1 1,-1 0-1,1 1 0,-1-1 1,0 1-1,1-1 1,-1 1-1,0-1 1,1 1-1,-1-1 0,0 1 1,0-1-1,1 1 1,-1-1-1,0 2 0,-1 15 460,-1 0-1,-1 0 0,-1 0 0,0-1 0,-1 1 0,-1-1 0,-14 29 0,-12 32-68,20-45-469,-17 31-1,-2 3 34,-14 39 106,-51 130 476,88-209-704,-4 10 133,-21 45 0,24-67-2698,12-28 372,15-32-3115,0 13-62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27:47.6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350 1 3488,'0'0'5423,"-4"19"-4084,-40 142 1745,-26 26-940,33-93-1248,-46 150 1528,19-55-745,61-177-1660,3-11-32,0 1-1,0-1 0,0 0 1,0 0-1,0 0 1,-1 1-1,1-1 0,0 0 1,-1 0-1,1 0 1,-1 0-1,1 0 0,-1 0 1,1 0-1,-1 0 1,0 0-1,0 0 0,1 0 1,-1 0-1,0 0 1,0-1-1,0 1 0,0 0 1,0-1-1,-2 2 1,-14 2-4074,6-3-847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0:56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586 114 2576,'0'0'539,"-9"-13"142,-4-9-364,7 10 303,-2 0 1,1 1-1,-15-17 0,21 27 85,-9-7 36,10 8-656,0 0-1,0 0 1,0 0 0,0-1-1,0 1 1,0 0-1,-1 0 1,1 0-1,0 0 1,0 0-1,0 0 1,0 0 0,0 0-1,0 0 1,-1 0-1,1 0 255,0-1-255,0 1 1,0 0-1,0 0 1,0 0-1,0 0 1,0 0-1,0 0 1,-1 0 0,1-1-1,0 1 1,0 0-1,0 0 1,0 0-1,0 0 1,0 0 0,0 0-1,0-1 1,0 1-1,0 0 1,0 0-1,0 0 1,0 0-1,0 0 1,0-1 0,1 1-1,-1 0 1,0 0-1,0 0 1,0 0-1,0 0 1,0 0 0,0-1 253,0 1-254,0 0 1,1 0-1,-1 0 1,19 11 544,-13-6-396,79 65 1634,-31-23-1088,2 1-133,-4 2 0,-1 3 0,58 78 1,-27-18 46,113 205 0,34 136-65,-200-393-518,267 671 1231,-188-442-1017,-53-138-226,-6 3 0,54 308-1,-31 53 323,27 165-197,-16-73-223,-83-603 1,52 768 271,-48 4-24,-5-456-100,-29 158 74,-41-2 13,-116 376 210,-45-10-240,219-796-205,-220 627 138,-48-22-84,175-425-54,-10-6 0,-283 404 0,283-468 24,-193 241-43,197-256-183,-9 9-4206,95-123 1006,5-9-2072,-2-4-2136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1:18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4825,'0'0'3115,"6"3"-2304,2 3-431,0 0 0,-1 0 0,0 0 0,0 1 0,0 0 1,-1 1-1,0-1 0,0 1 0,-1 0 0,0 1 1,7 16-1,21 54 1146,-4 2 0,34 149 0,-35-123-1111,213 1085 1604,-156-506-1508,-26-186-246,-19-238-167,29 260 147,-49-371-213,-1-30-24,9 89 13,-14 612 123,-16-532-108,4-11-41,-5 314 2,-32 316 58,14-655-55,0 6 0,-2 59 7,-7 66 58,30-379-71,-7 30-300,7-35 285,0-1 0,0 1 0,0-1 0,0 1 0,-1-1 0,1 1 0,0-1 0,0 1 0,0-1 0,-1 1 0,1-1-1,0 1 1,0-1 0,-1 0 0,1 1 0,-1-1 0,1 1 0,0-1 0,-1 0 0,1 1 0,-1-1 0,1 0 0,-1 0 0,1 1 0,-1-1 0,1 0 0,-1 0 0,1 0 0,-1 0 0,1 1 0,-1-1 0,1 0 0,-1 0 0,1 0 0,-1 0 0,1 0 0,-1 0 0,1 0 0,-1-1 0,1 1 0,-1 0 0,1 0-1,-1 0 1,1 0 0,-1-1 0,1 1 0,-1 0 0,1 0 0,-1-1 0,1 1 0,0 0 0,-1-1 0,-17-25-2956,0-10-2701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1:22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1 679 4240,'0'0'5583,"7"0"-4764,60-5 405,1-4-1,-2-2 1,66-19-1,-64 14-668,549-85 1480,8 56-1006,537-21 331,-520 27-1231,-78 13 227,284 1 104,-335-33-406,-186 13-23,71 18 8,-56 7 22,-27-5-31,-143 1-40,-72 7-4,-15 2 4,-41 6 8,0 3-1,53-2 0,152-2 43,-148 10 3,-104-6-268,-1 2-513,-1 1 1,0 0 0,1 0-1,-1 0 1,0 0 0,0 1-1,-7-3 1,-23-5-7134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1:26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0 3224,'0'0'6905,"0"26"-5712,0 167 1382,-12 214 954,43 942 441,10-776-2855,-28-377-857,14 421 539,-27-543-735,10 564 568,1-434-464,44 227 0,-25-260-100,30 155 66,16 44-44,-10-1 50,-1-7-130,-51-290-10,24 109-5,125 551 40,-114-510-32,-17-87-10,2 84-22,-10-56 61,18 115-71,-21-164 22,-12-76 28,-2 0 0,4 75 0,-12-87-14,2 0 1,0-1 0,2 1-1,1 0 1,1-1-1,11 34 1,-5 0 13,-10-54-2,-1-1-2,-1-2-6,7 6-11,-5-7 4,-1 6-2,1 0 0,0 0 0,0 0 0,1 0 1,2 8-1,-2-9 19,0 0 1,-1 0-1,1 0 0,-1 0 1,0 8-1,-1-11-17,0 1-1,1-1 1,0 1-1,0-1 0,0 0 1,0 1-1,2 4 1,-1-5 7,-1 0 0,1 1 0,-1-1 0,0 1 0,0-1 0,-1 1 0,1 6 0,5 74 15,-6-44-38,-1-18 0,1 1-1,1-1 1,4 27-1,7 79-36,-4-65 1084,-9-38-2733,-23-43-15879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18.1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1662 0 5753,'0'0'1773,"-21"6"-822,-130 35 1583,46-12-86,-111 46 0,163-51-2060,0 1 0,2 3 0,-85 61 0,39-14 115,-105 107 1,144-122-334,1 3 0,-78 118 0,77-91 0,-80 167 0,116-206-138,2 0 0,3 2 1,2 1-1,2 0 0,-7 65 0,10-45 26,4-35-31,-2 61 0,8-62-17,5 135 12,-2-145-10,1-1 1,1 0 0,1 0-1,14 35 1,5-3-5,55 97-1,49 48 1,-93-153-9,1-1 0,3-3 0,2-1 0,2-2 1,2-2-1,1-2 0,77 50 0,-45-38 2,207 129 8,-213-139-7,156 63 1,-190-91-10,0-3 1,1-1 0,65 7-1,123-6-14,-203-13 18,0 0 0,0-1 0,0-1 0,42-14 1,97-44-8,-83 30 17,107-50-13,-93 37-2,-2-5 0,-2-4 0,93-73 0,-142 92 14,-1-1 0,-1-2 0,-2-2 1,-2-2-1,-2-1 0,-2-1 0,-1-2 0,-3-1 0,-2-1 0,-2-2 0,-2 0 0,26-91 0,-28 71 20,-3-1 1,-4-1-1,-2 0 1,-4-1-1,-3-116 1,-9 155-26,-1 0 1,-2 0 0,-1 0-1,-27-64 1,12 36-1,24 60-1,-91-229 14,74 198-10,0 0-1,-3 0 1,0 2-1,-39-46 1,-1 7 1,25 28 21,-1 1 1,-71-60-1,34 41-7,-65-49 56,108 88-60,0 2 1,-64-30-1,-21-1 16,-19-9 88,-149-44-1,247 93-342,-1 3 0,0 1 0,0 1 0,-1 2 0,-60 4 0,60 2-2445,0 1 0,-70 19 0,42-5-3043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32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5193,'0'0'2496,"13"0"2069,6 2-3631,0 1 0,-1 0 0,1 2 0,-1 0 0,32 13-1,25 7 109,61 9 195,-57-17-807,-1 4 1,85 35-1,141 64-175,-13-5-190,183 79 93,-366-147-112,-53-22-39,101 30 0,-48-17 23,-73-24-21,54 14-1,37 9 1,-94-27-3,-12-2-5,0 0 1,-1 2-1,26 16 1,-25-13 4,38 16 0,-45-22-477,-26-8-273,-35-11-4326,4-5-1889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0:19.2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0:19.7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0 24575,'-5'0'0,"-5"0"0,-2 0-8191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50.3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6449,'0'0'9193,"19"15"-5406,-1-7-3306,-1 0 0,20 6 0,3 2-12,20 5-103,0-2 0,90 16-1,-106-26-287,231 41 133,-43-9-123,417 115 93,-561-133-172,46 14 19,205 29-1,-289-59-19,74 19 0,-113-24 25,-10-2-27,0 0-1,0 0 1,0 0-1,0 0 0,0 0 1,0 0-1,0 0 1,0 0-1,-1 1 1,1-1-1,0 0 0,0 1 1,0-1-1,0 0 1,-1 1-1,1-1 1,0 1-1,0-1 0,-1 1 1,1 0-1,0-1 1,-1 1-1,1 0 1,-1-1-1,1 1 1,-1 0-1,1 0 0,-1-1 1,1 1-1,-1 0 1,0 0-1,1 0 1,-1 0-1,0 0 0,0-1 1,0 1-1,0 0 1,0 0-1,0 0 1,0 1-1,12 255 83,-11-115 169,-31 245 0,1-148-91,-2 12-96,-14-17 132,-22 158-120,35-147 77,12-104-23,-27 159 77,-8 69-147,20-143-61,-6 57 27,24-130-3,14-131-25,-49 311 28,14-124-4,5-44-6,-32 144-33,-6 39 22,52-243-8,-4 37 0,1-4 5,-21 121-13,7-5 32,7-99-253,21-127 194,6-24 29,0 1 1,1 0-1,0 0 1,0 1-1,-1 8 0,2-13-15,0-1-1,0 1 0,0 0 0,0 0 1,0 0-1,0-1 0,0 1 1,-1 0-1,1-1 0,0 1 0,0 0 1,-1 0-1,1-1 0,-1 1 1,1-1-1,0 1 0,-1 0 0,1-1 1,-1 1-1,0-1 0,1 1 0,-1-1 1,1 1-1,-1-1 0,0 1 1,0-1-1,-1 1-1,0 0 0,-1-1 0,1 1 0,0-1 0,0 0 0,0 0 1,-1 0-1,1 0 0,-4 0 0,-8-2 16,1-1 0,-21-7 1,19 5-36,-31-4 48,-1 2 0,0 2 0,-79 2 0,116 3-7,-392 9 158,154-3 428,229-6-537,18-1-109,0 1 0,1-1 0,-1 1 1,1 0-1,-1-1 0,1 1 0,-1-1 0,1 1 0,0-1 1,-1 1-1,1-1 0,-1 1 0,1-1 0,0 0 0,0 1 1,-1-1-1,1 1 0,0-1 0,0 0 0,0 1 0,0-1 1,0 0-1,-1 1 0,1-1 0,0 0 0,1 1 0,-1-1 1,0 0-1,0 1 0,0-1 0,1-1 0,-1-1-319,0-73-6368,0 38 1223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37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438 1 1064,'0'0'13351,"-28"4"-12164,10 4-758,1-1 1,-1-1 0,-32 7 0,-13 4-113,49-11-164,-1-2 1,0 0-1,0 0 1,0-1-1,-30 1 1,37-4-133,0 1-1,0 0 1,1 1-1,-12 3 1,11-2 31,1-1 1,-1-1 0,0 1 0,-12 0-1,19-2-51,0-1-14,1 1-1,-1 0 0,0 0 0,0 0 1,0 0-1,1 0 0,-1 0 1,0 0-1,0 1 0,0-1 0,1 0 1,-1 0-1,0 0 0,0 1 0,1-1 1,-1 0-1,0 1 0,1-1 0,-1 1 1,0-1-1,1 1 0,-1-1 0,1 1 1,-1-1-1,0 1 0,1 0 0,0-1 1,-1 1-1,1 0 0,-1-1 0,1 1 1,0 0-1,-1 0 0,1-1 0,0 1 1,0 0-1,0 0 0,0 0 1,-1-1-1,1 2 0,1 0 14,1 0 0,-1 0 1,0 0-1,0 0 0,1 0 0,-1-1 0,1 1 0,0-1 1,-1 1-1,1-1 0,0 1 0,3 1 0,2 2-1,1 1 1,1 2-1,1 0 1,1-1 0,0 0 0,17 9 0,-20-13 1,0 0 1,-1 1-1,1 0 0,-1 0 1,0 1-1,13 10 0,-12-9 2,-1 0 0,1 0 0,1-1 1,-1-1-1,1 1 0,13 4 0,-17-8-1,-4-1 5,-1 1 1,1 2-1,3-3-5,-3 0 45,-1 1-54,1 3 6,3 1 2,-1-1-1,-1-1 0,2 1-1,-1-1 1,0 0 0,1 1 0,-1-2-1,1 1 1,7 4 0,-7-7-6,-3 1 12,-1 2-4,0-2 84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39.9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1840,'0'0'4757,"19"9"-2087,-6-4-2023,1 0 1,-1 2-1,0-1 1,14 11-1,21 10-30,-4-1 39,13 5 279,126 45 489,-110-44-1246,97 30 0,20-1-115,-106-33-6,133 66-1,-189-81-50,39 12-1,-20-8 0,184 78 25,-65-33-26,-110-39 42,106 29 1,-110-33 97,-39-14-133,-1 0 1,1 0-1,0-2 1,14 3-1,-8-2 36,1 0-1,-2 1 1,1 1-1,-1 1 1,35 18-1,65 27 234,-100-42-255,-10-5-19,0-1 1,0 0 0,0-1-1,1 0 1,0 0-1,12 2 1,75 23 34,-85-26-37,1 0 1,0-1-1,19 0 0,79 8 28,-109-9 62,18-42 31,-14 23-92,-2-1 1,1 1-1,-1-23 0,3-18-27,1-37 48,-6 72-46,0 0 1,2 0-1,5-24 1,-5 39 43,0 1 1,1 0 0,0 0 0,10-16 0,-14 24-46,1 1 1,-1-1 0,1 1 0,-1-1-1,0 1 1,1-1 0,-1 0 0,0 1 0,1-1-1,-1 0 1,0 1 0,0-1 0,1 0-1,-1 1 1,0-1 0,0 0 0,0 1-1,0-1 1,0 0 0,0 1 0,0-1 0,0 0-1,-1 0 1,1 1 0,0-1 0,-1-1-1,-20-8-2927,-2 1-2921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41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0 2984,'0'0'5274,"0"25"-2694,-2 1-1900,-1 0 0,-1 0-1,-1-1 1,-1 1 0,-1-1 0,-18 41-1,-5 27 0,26-66-584,4-24-79,-1 0 0,1 0 0,0 0 0,-1 0 0,0 0 1,1 0-1,-1-1 0,-3 6 0,4-7-10,-1 1-1,1-1 1,-1 1 0,1-1-1,0 0 1,0 1 0,-1-1-1,1 1 1,0-1 0,0 1-1,0-1 1,1 0 0,-1 2-1,1 18-67,-1-20 165,-2-6-104,0-1-1,0 1 1,1 0 0,-1 0 0,1-1-1,1 1 1,-1-11 0,-1 7-22,-2-44-387,3-81 0,1 68-2296,-1 56-296,-9 5-2367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42.4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48 968,'0'0'3997,"7"0"-3441,33 0 8173,-8 0-9649,35 0 993,-65 0-26,-4-24 813,0 22-843,1 1 0,0-1 1,-1 1-1,1-1 0,-1 1 1,1-1-1,-1 1 0,0 0 1,1-1-1,-1 1 1,0 0-1,0 0 0,0 1 1,0-1-1,0 0 0,-4 0 1,-36-2 140,31 4-182,9-1 20,1 0-1,-1 0 1,1 1-1,0-1 1,-1 1-1,1-1 1,-1 1 0,1 0-1,0-1 1,-1 1-1,1 0 1,0 0-1,0 0 1,0 0 0,0 0-1,0 0 1,0 0-1,0 0 1,0 1-1,0-1 1,0 0 0,1 0-1,-1 1 1,0-1-1,1 1 1,-1-1-1,1 0 1,-1 3 0,0 3-62,-1 0 1,1 0-1,0 0 1,0 11-1,1-16 51,0 0-1,0 0 1,0 0-1,0 0 1,1 0-1,-1-1 1,0 1 0,1 0-1,-1 0 1,1 0-1,0 0 1,0-1-1,-1 1 1,1 0 0,0-1-1,0 1 1,1 0-1,-1-1 1,0 0-1,1 1 1,-1-1 0,0 0-1,1 1 1,0-1-1,-1 0 1,1 0-1,-1 0 1,1-1 0,0 1-1,0 0 1,0-1-1,-1 1 1,1-1-1,0 1 1,0-1 0,0 0-1,0 0 1,0 0-1,0 0 1,0 0-1,0 0 1,0-1 0,-1 1-1,4-2 1,-4 2 10,0-1 1,0 1-1,0-1 1,0 0-1,0 1 1,-1-1-1,1 0 1,0 0 0,-1 0-1,1 1 1,0-1-1,-1 0 1,1 0-1,-1 0 1,0 0-1,1 0 1,-1 0-1,0 0 1,1 0-1,-1 0 1,0 0 0,0-2-1,0-28 229,-1 19 31,1 11-221,-1 1 1,1-1-1,-1 1 1,1-1 0,-1 1-1,0-1 1,1 1-1,-1 0 1,0-1-1,1 1 1,-1 0-1,0 0 1,1-1 0,-1 1-1,0 0 1,0 0-1,1 0 1,-1 0-1,0 0 1,0 0-1,1 0 1,-1 0 0,-1 0-1,-31 0 732,18 0-475,15 1-358,-1-1 1,0 0-1,0 1 1,1-1-1,-1 0 0,1 1 1,-1-1-1,0 1 1,1-1-1,-1 1 0,1-1 1,-1 1-1,1-1 1,-1 1-1,1-1 1,-1 1-1,1 0 0,0-1 1,-1 1-1,1 0 1,0-1-1,-1 1 0,1 0 1,0 0-1,0-1 1,0 1-1,0 0 0,0-1 1,0 1-1,0 0 1,0 1-1,0 31-4202,0-25 2372,0 12-2777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1:53.1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906 29 7481,'0'0'3672,"-5"-9"1227,-40 7-489,29 1-4035,0 0 1,0 1 0,0 1 0,1 1-1,-1 0 1,-23 6 0,-40 15-22,-18 7-230,34-5-55,-68 39 0,106-50-67,1 1-1,1 2 1,1 0-1,0 1 1,-29 32-1,32-28-6,0 0 1,2 1-1,0 0 0,2 1 1,1 1-1,1 1 0,1 0 1,1 0-1,1 1 0,2 1 1,0 0-1,2 0 0,-3 41 1,2 23-7,10 145 0,1-205 7,2 0-1,2-1 0,1 0 0,23 54 0,-16-46 6,1-1 0,3 0-1,1-2 1,1-1-1,2 0 1,2-2 0,1-1-1,1-1 1,2-1-1,51 40 1,-42-44 5,1-1 1,1-2-1,50 20 0,136 42 20,-184-72-26,1-2 1,0-2 0,53 4 0,135-3-7,-215-11 1,1 0 1,-1-2-1,0 0 0,0-1 1,-1 0-1,24-11 0,5-4-2,42-26-1,-43 19-6,-1-3 0,70-59 0,65-83-16,-153 144 37,0-1 0,-2-1 1,-2-1-1,31-55 0,-42 65-3,-1 0 0,0-1 0,-2 0 0,0-1 0,-2 1 0,0-1 0,-1-1 0,1-43 0,-5 9-8,-5-137-40,2 168 39,-1 1 0,-1-1 0,-1 1 0,-1 0-1,-16-35 1,-4 7 30,-3 1 1,-2 2-1,-2 0 0,-2 3 0,-67-68 0,79 91-6,-1 2 0,-1 0 1,-53-33-1,-97-39 21,153 84-25,0 2 1,0 0-1,-1 2 0,0 1 0,-1 0 0,-36-1 0,-151 8 26,188 0-19,1 1 0,0 1 0,-1 2 0,2 0 0,-27 11 0,-109 55-1608,37-14-7139,69-39 124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1:55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 1 6209,'0'0'5746,"-5"10"844,-20 42-5819,-48 128 499,22-50-669,31-80-545,2 1 1,2 0 0,2 2 0,-6 53 0,19-29-92,1-47-14,0-29 43,0-1 0,1 1 0,-1 0 1,0 0-1,0 0 0,1-1 0,-1 1 0,1 0 1,-1 0-1,0-1 0,1 1 0,-1-1 1,1 1-1,-1 0 0,1-1 0,0 1 1,-1-1-1,1 1 0,0-1 0,-1 1 0,1-1 1,0 0-1,0 1 0,-1-1 0,1 0 1,0 1-1,0-1 0,-1 0 0,1 0 0,0 0 1,0 0-1,1 0 0,33 0-214,-25 0 223,-4-1-10,-1 1 0,0-1 1,0 0-1,0-1 1,0 1-1,0-1 0,0 0 1,0 0-1,6-4 0,43-30-136,-23 14 19,99-77-923,-76 55 646,-41 32 369,0 0-1,0-1 0,-1 0 0,-1-1 0,-1-1 0,1 0 1,-2 0-1,0-1 0,-1 0 0,-1 0 0,-1-1 1,9-32-1,-6 6-31,-1-2 0,-2 1 0,-1-89 0,-5 133 84,-8 0-2447,-25 5-5769,15 4 964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1:59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589 52 3208,'0'0'2044,"-5"1"-1167,-7 1 62,0 0 0,0 1 0,1 0 0,-1 1 0,1 0 0,-20 11 0,-218 163 2834,231-162-3702,1 1 0,1 0 0,0 1 1,2 0-1,0 2 0,0-1 0,-18 40 0,-9 50 184,11-24 32,25-67-266,0 0 0,1 1 0,1-1 0,1 1 0,0 0 0,1-1 0,4 32 0,-3-3 148,2-26-99,1-1 0,1 1 1,0 0-1,2-1 0,0 0 0,1 0 0,12 21 0,-15-31-55,6 9 9,2-1 0,0 0 1,1 0-1,1-1 0,1-1 0,32 28 0,-16-17-2,1-1 0,1-2 1,2-2-1,47 24 0,-32-21-9,1-3 0,1-1 1,0-3-1,74 15 0,-93-26-11,0-2 0,1-1-1,0-1 1,-1-2-1,1-1 1,0-2 0,-1-1-1,1-2 1,37-9-1,-48 7 3,-5 2 0,-1 0-1,0-1 1,-1 0 0,0-2 0,23-13 0,67-49-32,-85 53 29,-3 3 0,-1 0 1,0-1 0,25-29 0,-4 1-1,13-19 7,-29 31 5,-5 8-17,-1 0 0,-1 0 0,-1-2 0,13-32-1,-11 15 4,-7 21 11,-1-1 0,-1 0 0,6-31 0,-7 9 32,-1-1-1,-2 1 1,-6-83 0,1 112-29,-2 0 1,0 0-1,-1 0 1,0 1 0,-14-26-1,2 11 10,-32-45 1,21 42 9,-2 0 1,-1 2-1,-1 2 1,-2 0-1,-41-24 1,58 42-22,0 1-1,-1 1 1,0 0 0,-1 2-1,-29-8 1,-35-11 22,56 16 16,0 2-1,-1 1 1,0 2 0,0 0-1,0 2 1,0 1-1,-1 1 1,-32 5 0,44-3-28,1 1 0,0 1 1,0 0-1,0 1 0,-26 13 1,-75 45 106,68-35-111,-92 52-7955,116-66 759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0.0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628 0 2656,'0'0'6867,"-8"13"-6176,1-1-544,-7 11 332,-1 0 1,-19 21-1,-48 58 1423,-112 181-1,18 4-1549,91-152-1307,78-126 136,7-9 747,0 0 0,-1 0 0,1 0 1,0 0-1,0 1 0,0-1 0,0 0 0,0 0 1,0 0-1,-1 0 0,1 0 0,0 0 0,0 0 1,0 0-1,0 0 0,0 0 0,-1 0 0,1 0 1,0 0-1,0 0 0,0 0 0,0 0 1,0 0-1,-1 0 0,1 0 0,0-1 0,0 1 1,0 0-1,0 0 0,0 0 0,0 0 0,-1 0 1,1 0-1,0 0 0,0 0 0,0 0 0,0-1 1,0 1-1,0 0 0,0 0 0,0 0 0,0 0 1,0 0-1,0 0 0,0-1 0,-1 1 0,1 0 1,0 0-1,0 0 0,0 0 0,0 0 1,0-1-1,0 1 0,0 0 0,0 0 0,0 0 1,1 0-1,-1 0 0,0-1 0,0 1 0,0 0 1,0 0-1,0 0 0,0 0 0,0 0 0,0 0 1,0-1-1,0-15-3065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0.5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568 1 3016,'0'0'5780,"-14"22"-4957,-3 7-570,-53 95 870,15-22 567,-44 91 197,16-19-968,-22 35 114,64-134-875,20-38-364,-30 71 1,45-96-1011,2-11-1591,4-3 2589,-1 1 1,1-1-1,0 1 1,0-1-1,0 1 0,0-1 1,0 1-1,0-1 1,0 1-1,1-1 0,-1 1 1,1-3-1,14-29-2211,3-4-305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0.9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591 0 3088,'0'0'4350,"-7"23"-3075,0 5-899,1-7-52,-1 0 0,-1 0 0,0-1 0,-13 22 0,-292 607 4613,169-296-4779,106-276-103,7-13-683,48-113-4183,6-20 2814,1 9-961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1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502 0 2920,'0'0'3062,"-7"21"-1758,4-12-1204,-88 239 3651,-251 519 1142,327-732-4899,2 0 1,-14 57 0,24-78-1143,9-43-4564,15-14 3075,-2-3-1544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1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560 0 3632,'0'0'2837,"-6"20"-1446,2-4-1075,-6 16 385,-1 0-1,-17 34 1,-87 186 2832,-42 84-1773,-31 40-1248,156-299-456,23-51-5307,42-105 1076,-15 33 510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2.2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615 0 3976,'0'0'3836,"-8"22"-2309,0 1-1142,-47 116 1485,-204 360 3310,245-475-5088,-138 266 833,121-223-1066,4 2-1,-28 102 1,50-152-1326,4-17 77,2-4-117,11-31-870,11-17 480,0-2-743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2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466 1 4032,'0'0'3805,"-4"18"-2745,2-11-945,-8 26 458,0 0-1,-17 33 1,-250 521 5148,228-475-5742,-38 128 1,94-264-3887,16-50 1282,-1 18-1004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2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497 0 4232,'0'0'2328,"-9"22"-1046,-1 3-856,-42 112 1581,-156 362 3250,109-278-4574,82-181-629,-61 155-31,66-168-157,3-2-660,6-9-3015,10-78-496,4 20 1463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3.2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502 0 4080,'0'0'2349,"-9"24"-967,-59 152 1541,-42 77 529,20-51-1548,8-10-1235,-42 109-492,119-284-246,5-15-69,0 0 0,-1 1 0,0-1 1,1 0-1,-1 1 0,0-1 0,0 0 0,0 0 0,0 0 0,-1 0 1,1 0-1,-3 3 0,4-20-3895,7-13 1495,9-8-533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3.6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418 1 4216,'0'0'2185,"-3"21"-1144,1-3-753,-2 12 357,-1-1 0,-17 53-1,-225 556 6060,165-439-6242,33-77-974,45-154-6664,14-10 4187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4.0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361 0 4504,'0'0'2200,"-7"22"-936,-108 297 4344,-110 205-2261,218-505-2947,2-8-3195,3-25-503,3-10-58,4-3-1446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4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249 1 3624,'0'0'3081,"-30"122"-1313,18-75-183,-6 5-361,1 0-112,-7 9-160,6-4-47,-5-1-313,-1 1-192,0-15-168,13-4-192,-1-10-40,-6-13-968,12-11-1113,-6-4-2320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05.0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302 1 3104,'0'0'3928,"-2"4"-3502,-135 277 4610,16 12-3303,119-289-1780,-3 10-1220,0 0 1,-14 25 0,8-28-2970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23.2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613 399 4416,'0'0'10819,"-6"-14"-9894,-10-7-670,0 1-1,-2 1 0,0 1 1,-1 1-1,-35-25 1,24 18-226,0 3-3,-1 1 0,-45-23 0,66 38-25,10 5-3,-1-1-1,1 1 1,0 0-1,0 0 1,-1 0 0,1 0-1,0 0 1,-1 0-1,1 0 1,0 0 0,-1 0-1,1 0 1,0 0-1,0 0 1,-1 0 0,1 0-1,0 0 1,-1 0 0,1 0-1,0 0 1,0 0-1,-1 1 1,1-1 0,0 0-1,0 0 1,-1 0-1,1 0 1,0 1 0,0-1-1,-1 0 1,1 0-1,0 0 1,0 1 0,0-1-1,0 0 1,-1 0-1,1 1 1,0-1 0,0 0-1,0 1 1,0-1-1,0 1 1,-4 21-225,6 27-107,5-22 320,1 0 1,1 0-1,1-1 1,1 0-1,26 42 1,28 27-27,-60-88 29,1 0 0,0 0 0,1-1 1,-1 0-1,1 0 0,0 0 0,1-1 1,-1 0-1,1-1 0,0 0 0,0 0 1,14 4-1,8 6-7,-17-9-55,-1-1 0,1 0 0,0 0 0,1-2 0,-1 0 0,0 0 0,1-1 0,17-1 0,-30 0 63,-1-1 0,1 1 0,-1 0 0,0-1 0,1 1-1,-1-1 1,1 1 0,-1-1 0,0 1 0,1-1 0,-1 0 0,0 1 0,1-1 0,-1 1 0,0-1 0,0 0 0,0 1-1,0-1 1,0 1 0,1-1 0,-1 0 0,0 1 0,0-1 0,-1-1 0,2-19-65,-1 19 55,0-19 1,-1 0 0,-1 0 0,-1 0 0,-1 0 0,-1 1 0,0 0 0,-2 0 0,0 0 0,-2 0 0,0 1 0,0 1 0,-2 0 0,-1 0 0,0 1 0,-1 0 0,0 1 0,-2 1 0,0 0 0,0 1 0,-1 1 0,-1 0 0,-32-17 0,-98-41 51,70 38-16,54 23 10,0 0 0,-1 2 0,-48-10 0,31 14 76,38 4-100,1 0-1,0 1 0,0-1 1,0 0-1,0 1 0,0 0 1,-1-1-1,1 1 0,0 0 1,0 0-1,1 0 1,-1 0-1,0 1 0,0-1 1,0 0-1,1 1 0,-1-1 1,1 1-1,-3 3 0,3-1-10,0 1 0,0 0 0,0-1 0,1 1 0,0 0 0,0 0 0,0 0 0,2 7 0,-1 4 9,-1-13-1,-1 6-5,1 0 0,0-1-1,0 1 1,1 0 0,0 0 0,0-1-1,1 1 1,0-1 0,1 1 0,0-1 0,0 0-1,0 0 1,10 14 0,9 8 38,1 0-1,1-2 1,2 0 0,49 40 0,8-16 305,-83-52-328,0 0-1,0 1 1,1-1-1,-1 0 1,0 0-1,0 0 1,0 1 0,1-1-1,-1 0 1,0 0-1,0 0 1,0 0-1,1 0 1,-1 1 0,0-1-1,0 0 1,1 0-1,-1 0 1,0 0 0,0 0-1,1 0 1,-1 0-1,0 0 1,1 0-1,-1 0 1,0 0 0,0 0-1,1 0 1,-1 0-1,0 0 1,0 0-1,1-1 1,-1 1 0,0 0-1,0 0 1,1 0-1,-1 0 1,0 0-1,0-1 1,1 1 0,1-15-787,-7-30-3665,4 38 3101,-5-31-6778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26.2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355 721 5817,'0'0'4505,"1"-2"-4277,4-10 136,-1 0 0,-1 0-1,0 0 1,-1 0 0,-1-1 0,0 1 0,0-1-1,-3-24 1,0 18-256,-1 1 1,0 0-1,-2-1 0,0 1 0,-12-26 1,-3-2-74,-26-53 6,39 84-20,6 13-16,1 0 0,-1-1 0,0 1 0,0 0 0,0 0 0,0 0 0,0 0 0,0 0 0,0 0 0,-1 0 0,1 0 0,-1 1 0,1-1 1,-1 1-1,0-1 0,0 1 0,0-1 0,1 1 0,-1 0 0,-1 0 0,1 0 0,0 0 0,0 0 0,0 0 0,0 1 0,-1-1 0,-2 1 0,4 1-11,0 0 1,0 0-1,1 0 0,-1 0 0,0 1 0,0-1 0,1 0 0,-1 1 1,0-1-1,1 0 0,-1 1 0,1-1 0,0 1 0,0-1 0,-1 1 0,1 1 1,-6 35-126,6-34 124,-6 62 88,4 99 0,3-91-83,0-62 13,1 1 0,1-1 1,0 0-1,0 0 0,1 0 0,1-1 0,0 0 0,0 1 1,1-2-1,9 13 0,5 11 21,20 14 52,-38-46-82,0 0 0,0 0 1,-1-1-1,1 1 1,1-1-1,-1 1 0,0-1 1,0 0-1,0 0 0,1 0 1,-1 0-1,1 0 1,3 0-1,-5 0-2,1-1 0,-1 1 0,1-1 0,-1 0 0,0 0 0,1 0 0,-1 0 0,1 0 0,-1 0 0,1 0 0,-1 0 0,1 0 0,-1-1 0,1 1 0,-1-1 0,0 1 0,1-1 0,-1 1 0,0-1 0,0 0 0,1 0 0,-1 1 0,0-1 0,0 0 0,2-2 0,3-9 27,0 1 0,-1-1 0,0 0 0,-1-1 0,0 1 0,-1-1 0,0 0 0,1-17 0,-2-109 98,-2 86-74,-2 28-64,-1 0-1,-2 1 1,0-1 0,-10-28 0,14 50 4,-6-21 1,-1 1 0,-1 0 0,-1 1 0,-1 0 0,-19-29 0,15 27-10,-2 1 1,0 1-1,-2 1 1,0 0-1,-25-20 1,30 29 24,7 7 1,1-1 0,-1 1 1,-1 0-1,-10-5 0,12 7 4,1 1 1,-1 0 0,1 0 0,-1 1 0,0 0-1,0 0 1,0 0 0,0 1 0,-6-1 0,10 2-18,0 0 1,1 0 0,-1 0-1,0 0 1,1 0 0,-1 0-1,1 0 1,-1 0 0,1 0-1,0 1 1,0-1 0,-1 1-1,1-1 1,0 1 0,0-1-1,0 1 1,1 0-1,-1-1 1,0 1 0,0 2-1,-14 38-30,8 2 150,1 0 1,3 1-1,2 55 0,1-85-92,2 10 36,1 0-1,1 0 1,2 0 0,0-1-1,2 0 1,11 25 0,5-2-1186,-10-22-2917,-12-15-1362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52.8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4176,'0'0'3249,"0"6"-1627,1 7-1065,1 0 0,1 0 1,0-1-1,1 1 1,0-1-1,1 0 1,6 12-1,10 28 573,62 166 1800,20 93-1259,59 200-457,-69-197-724,-62-211-352,175 528 772,-141-434-819,-15-38 9,-8 2-1,32 240 1,-33-132-84,66 268 153,-24-161-121,-65-195 13,-13-112-50,-2 204 23,-5-145-5,2 8-535,3-142 483,1 0-1,0 0 0,0 0 1,0 0-1,0 1 1,11-11-1,-2 2 28,1 1 0,0 0 0,1 0 0,0 1 0,1 1 0,1 1 0,23-11 0,-39 20-23,0 0-1,-1 0 1,1 0-1,0 1 1,0-1 0,-1 0-1,1 0 1,0 0 0,-1 0-1,1-1 1,-1 1-1,1 0 1,-1 0 0,0 0-1,1 0 1,-1 0-1,0-1 1,0 1 0,0 0-1,0 0 1,0 0 0,0-1-1,0 1 1,0 0-1,-1 0 1,1 0 0,-1-2-1,1-10-464,-1-90-5547,-4 47-658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2:55.1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1 624 5553,'0'0'5414,"11"1"-4322,131 4 2346,283-26-1,152-59-1846,-271 33-1124,308-27 309,-323 41-385,330-53 173,10 21-342,-387 46-171,55-5-23,329-32 64,-329 31-44,54-6-40,27-8-3,-144 25-6,-49 5-2,-163 9 9,-21 1-5,1-1 1,0 0-1,0 0 1,0 0 0,-1 0-1,1-1 1,0 1-1,-1-1 1,7-2 0,-9 2-2,-1 1 0,1 0 0,-1 0 0,1-1 0,0 1 0,-1 0 0,1 0 0,-1 0 0,1 0 0,-1-1 0,1 1 0,0 0 0,-1 0 0,1 0 0,-1 0 0,1 1 1,-1-1-1,1 0 0,0 0 0,-1 0 0,1 0 0,-1 0 0,1 1 0,-1-1 0,1 0 0,-1 1 0,1-1 0,-1 0 0,1 1 0,-1-1 0,1 0 0,-1 1 0,0-1 0,1 1 0,-1-1 0,0 1 1,1-1-1,-1 1 0,0 0 0,16 29-43,-11-19 54,14 30 20,-1 1 0,-2 1-1,-3 1 1,12 58 0,-4-16 50,55 238 323,-46-200 189,-18-64-205,-10-45-253,1-1 0,0 1 0,1 0 0,7 16 0,-8-25-63,-1 0 0,0 0 0,0 0 0,-1 1 0,0-1 0,1 8 0,-2-14-22,0-11-882,6-63-4947,0 32-278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7:59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302 1 3896,'0'0'14639,"-1"10"-14410,-11 31 221,-3-1 1,-26 52-1,21-50-210,-28 86 0,18-34 14,16-52-146,-12 54 0,3 21 66,-25 95 151,36-110-322,3 0-1,6 124 1,4-152-3,0-61-5,0 0-1,1 0 1,1-1-1,0 1 1,1-1 0,8 20-1,9 30-20,5 9-12,-5-15 39,-16-45-8,0 0 0,0-1 0,1 1 1,0-1-1,1-1 0,8 11 0,-4-5 3</inkml:trace>
  <inkml:trace contextRef="#ctx0" brushRef="#br0" timeOffset="1">481 1897 21154,'22'-11'-3,"173"-111"79,-114 72-73,-1-3 0,79-70 0,54-84-268,-154 140 211,-2-2 1,52-84 0,-65 81-25,41-62-51,-77 119 133,0 0 0,0 0-1,-2 0 1,10-32 0,9-21-14,-19 50 14,0 0 0,0-1-1,-2 1 1,0-1-1,1-24 1,5-25 5,-9 48-1,-1 18-7,0 0-1,0 0 1,0-1 0,0 1 0,1 0-1,-1 0 1,1 0 0,-1-1 0,1 1-1,1-3 1,7-24-5266,-6 17 1105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15.0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75 4825,'0'0'12382,"18"0"-11355,-5 1-726,1 0 0,23 6 0,-23-4-227,0 0 0,24 1 0,292-4 166,-295-3-217,1-1 0,58-14 0,-51 10-24,-4-2 5,40-15 0,3-1-122,-82 28 110,0-1 0,-1 1-1,1-1 1,0 1-1,-1-1 1,1 1 0,-1-1-1,1 0 1,-1 1-1,0-1 1,1 0 0,-1 1-1,0-1 1,0 0-1,-2 2 1,-22 34 66,8-15-42,-128 152 190,122-150-135,0-1 1,-2-1-1,0-1 1,-52 31-1,62-45-27,0-2-1,0 1 1,-1-2 0,0 0 0,0-1-1,0-1 1,-1 0 0,-30-1-1,44-1-42,-26 0 58,-53-6 0,70 4-47,0-1 0,1 0 0,0-1 0,-1 0 0,1-1 0,1 0 0,-16-10 0,19 10-12,0 1 0,0-1 0,0-1 0,1 1 0,0-1 0,0 0 0,1-1 0,-1 1 0,-7-14 0,-1 0-1546,12 19 1088,1-1 1,-1 0-1,1 1 1,0-1 0,-1 0-1,1 0 1,0 0-1,0 0 1,0 0 0,1 0-1,-1 0 1,-1-4-1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03.2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343 1 5049,'0'0'14954,"-6"5"-13816,-3 3-994,2 0-1,-1 0 0,-8 13 1,-9 10-58,-65 82 59,40-47-108,9-5-61,-2 3 109,40-60-91,0 0 0,1 0 0,-1 1 0,1-1 1,0 0-1,0 1 0,0-1 0,1 1 0,0 0 0,0-1 0,-1 10 0,-5 12 3,5-23 4,0 1 0,1-1 0,0 1 0,0-1 0,0 1 0,0 0 0,0 0 0,0 7 0,0-10-8,-3 2 2,3-2 15,3 1-426,0-1 408,0 0 1,0 1-1,0-1 1,0 0 0,0 0-1,0 0 1,0 0-1,0-1 1,4 2 0,-2-1 3,197 84 45,-193-81-6,-6-3-30,0 0 0,0 0 0,0-1 0,-1 1 0,1-1 0,0 1 0,0-1 0,1 0 0,-1 1 0,0-1 0,4 0 0,-8-7-2601,-8-5-1900,-2-2-2438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10.8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911 1 2760,'0'0'6393,"-1"5"-5665,-20 178 4757,18-126-4962,2-41-277,1 0 0,-2 0 1,-5 26-1,-34 128 698,28-118-914,9-31-3,-1-1 0,-1 0-1,-1-1 1,-12 26 0,10-26 56,1 0 0,-9 29 0,-8 19 70,-7 20-26,22-59-45,0 0 1,-20 36 0,-23 34 477,36-66-519,1 0 0,-18 50 1,21-46-35,-11 26 10,-19 77 0,32-80-7,2 0 0,-1 66 1,8 121 36,3-134-38,-7-65 35,6-46 14,-24-2-292,17-6 126,-1 0-1,1-1 1,0 0 0,1 0 0,0 0 0,-9-18 0,-26-62-78,19 37-78,11 31 178,7 12 98,-1 0-1,1-1 1,1 1 0,-5-13-1,8 20-21,-1 2 8,0 0 0,0 1 1,-1-1-1,1 0 1,0 1-1,0-1 0,0 1 1,0 0-1,1-1 0,-1 1 1,0 0-1,1-1 0,-1 1 1,1 0-1,-1 0 1,1 2-1,-4 10 38,-46 134 384,24-62-218,21-71-157</inkml:trace>
  <inkml:trace contextRef="#ctx0" brushRef="#br0" timeOffset="1">117 2210 18966,'-7'23'71,"0"0"33</inkml:trace>
  <inkml:trace contextRef="#ctx0" brushRef="#br0" timeOffset="-1">65 2321 20164,'-6'-13'62,"-12"-43"-124,3-28 40,3 0 0,3-1 0,5-112 0,4-64-1512,5 234-3813,-4 17 17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5:03.7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 1616,'0'0'15484,"0"13"-14668,0-12-652,-18-10-14164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10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4188 1 264,'0'1'11510,"0"2"-11158,0 2-52,0-1-1,0 1 1,-1 0 0,1 0-1,-1-1 1,0 1 0,0 0-1,-1-1 1,1 1 0,-1-1-1,0 1 1,-4 6 0,-5 17 247</inkml:trace>
  <inkml:trace contextRef="#ctx0" brushRef="#br0" timeOffset="94538.3">2863 2626 18690,'-2'9'2,"-13"39"5,10-39-8,2 1 1,-1 0-1,-2 14 1,-1 4 1,3-14-2,-2 4 8,0 0 0,0 0 0,-18 31 0,14-25 14,-4 5-4,-20 35 0,-14 13-9,36-55-6,-11 15 5,-1-8-9,21-24 6,-1 0 0,0 0 0,0-1 0,0 1 0,0-1 0,-1 0 0,1 0 1,-1 0-1,0-1 0,-1 0 0,-6 4 0,-17 9 13,25-13-14,0-1-1,0 1 0,0-1 0,0 0 1,0 0-1,-8 2 0,-41 15 94,-6-1-62,23-11-30,13-3 224,0 0 0,-32 0 0,-80-4 184,121-2-374,0 0 0,1-1 0,-1 0 0,-18-7 0,2 1 13,-29-6 443,2 1-187,1-2 1,-74-32-1,79 26-137,36 17-140,0-1 0,1-1-1,0-1 1,-25-16 0,19 9 81,-36-18 0,1 0-68,-96-81-44,113 84 2,15 11-1,3 3 1,-32-21-1,-95-66 56,45 32-18,84 55-71,0-2 1,-19-23-1,21 22-1,-1 1 1,-25-21-1,35 32 25,0 0 0,0 0 0,1-1-1,-7-9 1,-6-8-17,-40-59-94,48 64 82,9 15 38,0 1-1,-1-1 1,0 1-1,0 0 1,0-1 0,0 1-1,-1 1 1,-3-5 0,-18-19-56,21 26 49,3 1 2,-34 2-65,-24 53-54,38-36 120,1 1 0,1 0 0,-21 32 0,20-27 3,-115 154 1,126-168 0,-106 119 8,61-67-8,42-46 0,-2 0 0,0-1 0,-21 17 0,24-23-1,0 1-1,0 0 1,-16 24 0,-8 7-3,6-4-43,-65 80 27,64-77 16,-3 0 28,-11 31-19,43-71-15,1-3-723,0 0 371,1 0 0,0-1-1,-1 1 1,1 0 0,0 0 0,0 0 0,0 0 0,0 0 0,0 0 0,3-3-1,2-5-1112,16-33-4348,-3-3-2345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5:12.8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3200 441 4624,'0'0'12054,"-5"-2"-8885,-19-10-2243,-2 3-252,-40-8-1,39 11-382,-38-14-1,-118-47 535,-77-7-655,47 22-101,170 41-48,19 6-11,0-1 0,1-1 0,0-1 0,-39-20 0,46 19-12,0 2 1,-23-9-1,-11-4-15,40 16 5,0 0 0,0 1-1,-13-2 1,-24-8-4,-36-11-111,79 22 119,-1 1 0,0-1 0,1 1 0,-1 0 0,0 0-1,0 0 1,0 1 0,-5 0 0,-17-2-122,25 2 120,0 0-1,0-1 1,0 1-1,0 0 1,0 0-1,0 0 1,0 1-1,0-1 1,0 0-1,0 1 1,0-1-1,0 1 0,0 0 1,1-1-1,-1 1 1,0 0-1,0 0 1,1 0-1,-1 1 1,0-1-1,-1 2 1,-23 21-10,2 0 1,0 2-1,-26 38 0,27-34 11,-107 117 41,-58 41 1,137-131-80,-61 92 0,35-45 80,-34 52-53,-2 4 28,95-131-8,-42 73-29,43-77 34,10-7-7,-1 0 0,-1 0 0,-14 22 0,21-39 10,0 1 0,1-1 0,-1 0 0,0 0 0,0 0 0,0 0 0,0 0 0,0-1 0,0 1 0,0 0-1,0-1 1,0 0 0,0 1 0,0-1 0,0 0 0,-4 0 0,-47-2 204,32 2-167,-222 0-36,113-15-25,47 6-7,13 0 21,69 9-12,20 14-684,23 26 690,2-2-1,88 58 1,-110-83-8,1-2 0,0-1 0,0 0 0,35 9 0,-47-16 18,147 35-36,-152-36 28,12 0 20,-7 0-143,-11-2 122,0 0 0,1 0 0,-1 0 0,0 0 0,0 0 0,1 0 0,-1 0 0,0 0 0,1 0 0,-1 0 0,0 0 0,1 0 0,-1 0 0,0 0 0,1 0 0,-1-1 0,0 1 0,1 0 0,-1 0 0,0 0 0,0 0 0,1-1 0,-1 1 0,0 0-1,0 0 1,1-1 0,-1 1 0,0 0 0,0 0 0,0-1 0,0 1 0,1 0 0,-1 0 0,0-1 0,0 0 0,52-54-183,17-21 66,-38 42-978,-25 28-283,0 1-1,0-1 1,-1-1 0,0 1 0,0-1 0,-1 0-1,6-11 1,2-10-6218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5:20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3620 218 2616,'-8'3'18978,"4"-2"-20195,-12 0 1339,0-2-1,1 0 0,-1-1 1,1-1-1,-1 0 0,-26-10 1,29 9-62,1 1 0,-1 0 1,-13-1-1,-10-2 19,-76-11-32,75 13-13,-50-12-1,55 9 20,-60-5-1,56 9-36,-37-9-1,-61-11 72,78 13-45,-106-5 1,7 2 8,22 3-36,11 2-23,-20-1 10,142 9-1,-38-5 6,-42-1 0,-33-3-15,38 9-8,74 0 8,-11 0-13,7 0-5,3 0 30,-2 0-2,3 0-9,-2 2-227,1 1 224,0-1 0,0 1-1,0-1 1,0 1 0,0 0 0,0 0 0,1 0 0,-1 0 0,1 0-1,0 0 1,-1 6 0,-4 5-2,-48 117 22,9-21-3,-160 247 5,171-304-8,-35 56 35,21-16-79,33-66 47,-14 33 1,-4 8 1,19-40-3,-15 45 1,18-44-2,-17 34 1,4 9 9,-17 31 3,-1-18 6,32-65-19,6-15-6,2 0 1,-1 0-1,1 0 0,-1 0 1,1 1-1,-2 9 0,4-14 6,0 0-1,0 0 1,-1 0-1,1 0 1,0 0-1,-1 0 0,1 1 1,-1-1-1,1 0 1,-1 0-1,0 0 1,1-1-1,-1 1 0,0 0 1,0 0-1,0 0 1,1 0-1,-1-1 1,0 1-1,0 0 1,0-1-1,0 1 0,0-1 1,0 1-1,-1-1 1,1 0-1,0 1 1,0-1-1,0 0 1,0 0-1,0 1 0,-2-1 1,-49 1 228,36-2-269,-8 1 34,-23-1-9,-1 3 0,-75 11-1,-90 26-9,54-12 25,89-17-43,48-5 33,1 1-1,-38 15 0,59-21-7,0 0-1,-1 0 1,1 0 0,0 0-1,0 0 1,-1 0-1,1 0 1,0 0 0,0 0-1,-1 0 1,1 0-1,0 0 1,0 0-1,0 0 1,-1 1 0,1-1-1,0 0 1,0 0-1,0 0 1,0 0-1,-1 0 1,1 1 0,0-1-1,0 0 1,0 0-1,0 0 1,0 1-1,-1-1 1,1 0 0,0 0-1,0 1 1,0-1-1,0 0 1,0 0 0,0 0-1,0 1 1,0-1-1,0 0 1,0 0-1,0 1 1,0-1 0,0 0-1,0 0 1,0 1-1,0-1 1,0 0-1,0 0 1,1 0 0,-1 1-1,0-1 1,0 0-1,0 0 1,0 0-1,0 1 1,1-1 0,12 9 75,-8-7-133,21 11 62,0-1 0,1-2 1,39 11-1,-7-3 19,-23-8-17,0-2 0,1-2 0,-1-1 0,1-2 0,54-1 0,14 12-26,-74-9 30,-1-1 17,-6-4-26,-22 1 8,0-1 0,0 0 1,0 0-1,0 0 1,0-1-1,0 1 0,0 0 1,0-1-1,0 1 1,0-1-1,0 0 0,0 0 1,-1 1-1,1-1 1,0 0-1,0 0 1,-1-1-1,1 1 0,-1 0 1,1-1-1,-1 1 1,1-1-1,-1 1 0,2-4 1,-3 5-7,41-43-29,-28 31 39,-1-1-1,-1 0 1,14-20 0,86-118 1,-86 115-9,38-42-1,8-12-3,37-44 0,-67 86 10,69-71 18,-18 21 25,-58 62-49,41-32 0,29-30 11,-79 72-18,36-28 0,18-18 10,-48 48-50,3-4-9,13-14 73,-46 41-12,1 0 0,-1 1 0,1-1 1,-1 1-1,1-1 0,-1 1 0,1-1 0,-1 1 0,1 0 0,0 0 0,-1 0 1,1 0-1,0 0 0,-1 0 0,1 0 0,-1 1 0,1-1 0,-1 0 1,1 1-1,-1 0 0,1-1 0,-1 1 0,3 1 0,38 24-137,-28-15 116,5-1 32,-1-1 0,32 11 0,5 3 0,45 10 63,-100-33-119,0 0 0,1 0 1,-1 0-1,0 0 1,0 0-1,1 0 0,-1 1 1,0-1-1,0 0 1,1 0-1,-1 0 0,0 0 1,1 0-1,-1 0 1,0 0-1,0 0 0,1 0 1,-1 0-1,0-1 1,0 1-1,1 0 0,-1 0 1,0 0-1,0 0 1,1 0-1,-1 0 0,0 0 1,0-1-1,1 1 0,-1 0 1,0 0-1,0 0 1,0-1-1,0 1 0,1 0 1,-1 0-1,0 0 1,0-1-1,3-13-3451,-2 6 21,4-11-4177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33.2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195 0 2592,'0'0'6723,"-2"10"-4992,-15 13-535,-2-1 1,0 0-1,-1-2 1,-1 0-1,-45 32 0,36-28-1413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7:59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1568 215 4793,'0'0'2935,"6"22"10036,-7-32-12918,0 1 0,0 0-1,-1 0 1,-1 0 0,1 0 0,-2 1 0,1-1 0,-1 1 0,0-1 0,-1 1 0,0 1 0,0-1 0,-1 1 0,-11-13-1,8 11 40,-1-1-1,0 1 0,-1 1 1,0 0-1,0 0 0,-1 1 0,1 1 1,-2-1-1,-21-6 0,15 9-36,-1 0-1,0 2 1,1 0-1,-1 2 1,-22 1-1,3 0-79,26-1 25,1 2 0,0-1 0,0 2-1,0 0 1,0 0 0,0 1 0,-12 6 0,-80 44 27,78-39-29,-4 4-20,0 1 1,-31 28-1,-34 25 1,30-28 49,-87 79-1,15 21-68,67-69 90,48-50-62,1 0 0,1 1 0,1 2 0,2 0 1,1 0-1,1 2 0,-15 43 0,-1 25-19,-20 109 1,45-182 26,-11 73-5,-7 191 0,16-138 0,0-54 23,-7 157-24,15-226-4,-1 6-28,2 0-1,10 65 1,4-9 43,6 31 0,21 43-56,9 40 62,-3-8 13,-34-151-20,2 0 0,26 53 1,59 135-24,-71-162 24,-12-44-61,-1-3 56,25 44 24,-41-67-31,0 0 1,1-1-1,-1 1 1,0 0-1,1 0 1,-1-1-1,1 1 1,-1-1-1,1 1 1,2 1-1,12 14-80,-16-16 76,0 0 0,0 0 0,1 0 0,-1-1 0,0 1 0,1 0 0,-1 0 0,1-1-1,-1 1 1,1 0 0,-1-1 0,1 1 0,-1 0 0,1-1 0,0 1 0,-1-1 0,1 1-1,0-1 1,-1 0 0,1 1 0,1 0 0,-1-1-15,-1-1 0,1 1-1,0 0 1,-1 0 0,1 0 0,-1-1-1,1 1 1,0 0 0,-1 0 0,1-1-1,-1 1 1,1-1 0,-1 1 0,1 0-1,-1-1 1,1 1 0,-1-1 0,0 1-1,1-1 1,-1 1 0,1-2 0,19-44-838,-16 35 1099,10-25-283,11-27-282,26-102-1,-16 2 95,-30 124 212,6 40-310,8 34 513,21 51 0,-28-55-104,-8-20-40,0 0-1,1 0 1,0 0 0,13 17 0,2 1-25,25 28 8,-4-9 45,-38-43-97,-1-3-64,1-12 141,4-48 50,-3 0 1,-4-67 0,0 62-38,0 15-8,-1 1-1,-15-89 1,-1 14-39,-2-1 1,14 95 1,-1-40-1,4 57-5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7:22.8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409 0 5553,'0'0'7250,"-1"7"-2353,-3 10-3748,-4-1-1015,-1-1 0,-1 0-1,-11 13 1,3-4-6,-42 61 53,-22 62-63,59-96-117,22-47 0,1-3 115,0 13-136,-5 1 43,4-6-25,-1 1 0,0-1 0,0 0 1,-4 11-1,3-13 15,0 0 1,0 0 0,1 1 0,0-1-1,0 1 1,0 7 0,1-4-13,-1-1 1,1 1 0,-2-1-1,0 0 1,0 0 0,-6 13-1,3-10 3,1 1 0,-4 21-1,-39 149-17,39-147 10,5-27 7,2 0-1,-1 0 1,1 1-1,0 19 1,-10 45 6,6-22-18,6-47 222,0-12-1198,-1-18-3411,-4 1-798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7:27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1095 1 1424,'0'0'12096,"0"25"-10226,-2-5-1460,0 0 0,-1 0 1,-10 37-1,-4 17 218,-1-17-229,16-49-374,0 0 0,-1 0 0,0 0 1,0 0-1,-5 7 0,-11 28 52,-22 66 1,-13 22-6,7-8-49,-2-8 12,15-41-7,10-33-17,19-34-8,0 1 0,0 0 0,1 0-1,-7 16 1,-8 13 5,14-31-7,1 1 1,0-1 0,1 1-1,-3 9 1,3-10-1,0 1 0,-1 0 1,0-1-1,-8 11 0,-9 16 6,-16 27 3,15-27-2,13-13-16,8-17 10,0 0-1,0 0 0,0-1 0,-1 1 1,1-1-1,-1 1 0,0-1 1,1 1-1,-1-1 0,0 0 0,-2 2 1,-4 4 2,2-1 1,-1 1 0,1 1 0,-8 14 0,7-12-3,-22 31 10,-7 6-10,-12 14-2,-112 121 17,143-166-22,10-10 0,-1 0 0,2 0 0,-1 1 0,1 0 0,0 1 0,-8 13 0,10-13 4,-1 0 0,-1-1 0,1 1 1,-13 12-1,10-12 0,0 1 0,1 0 0,-8 14 0,14-22-16,-2 5-437,0-1-1,-1 0 1,0 0-1,-8 9 1,12-14 346,-1 0-1,1 0 1,-1-1 0,0 1 0,1 0-1,-1-1 1,0 1 0,0-1 0,1 1-1,-1-1 1,0 1 0,0-1 0,0 1-1,0-1 1,0 0 0,0 0 0,0 1-1,0-1 1,0 0 0,1 0 0,-1 0-1,0 0 1,0 0 0,0 0 0,0 0-1,0-1 1,0 1 0,0 0-1,0 0 1,0-1 0,0 1 0,0 0-1,1-1 1,-1 1 0,0-1 0,0 1-1,0-1 1,1 0 0,-1 1 0,0-1-1,1 0 1,-1 1 0,0-1 0,1 0-1,-1 0 1,0-1 0,-11-19-7310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7:42.6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5 3200,'-6'-5'15427,"7"9"-15270,1 1-1,-1-1 1,1 0-1,0 0 1,0 0-1,1 0 1,-1 0 0,1-1-1,0 1 1,0-1-1,0 0 1,0 1-1,0-2 1,7 6-1,12 13 282,13 17 163,54 45-1,-17-17-199,33 20 22,-57-49-321,31 23 130,3-4 0,147 77 0,-178-111-208,0-3 0,95 22 0,-91-27 13,-49-12-28,0-1-1,1 1 1,-1 1-1,0-1 1,-1 1-1,10 6 1,-14-8 46,-15-8-4144,-8-9-1783,-7 1-3834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22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0 177 4336,'0'0'12322,"7"-1"-12380,264-148 173,-256 144-108,1 0 0,-1 0 0,1 1 0,-1 1-1,1 1 1,0 1 0,0 0 0,0 0 0,19 3 0,3-1-7,-30-1 13,0 1 1,0 0-1,0 1 0,0 0 0,-1 0 0,1 0 0,12 7 0,53 31 71,-37-18-54,-22-12 37,0 0 0,-1 1 1,0 1-1,-1 0 0,14 17 0,-1-1 29,-14-14-58,0 1 0,0 0 0,10 23 0,1-2 68,-13-20-44,-1 0-1,0 0 1,-1 1-1,9 33 0,8 71 239,-12-55-229,12 103-11,-20-136-52,-1 9 82,-3 67 0,-2-39-12,1-53-57,-1 1 0,-1-1 0,-1 0 0,0 0 1,-11 26-1,3-6 57,5-19 78,-1-1-1,-1 0 0,-16 25 1,21-38-138,3-3-123,-15-7-5607,9-3 233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23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90 187 5009,'0'0'8193,"2"-7"-7788,11-11 132,2 0 0,25-25 0,-10 12-361,-19 20-141,0 1 1,22-15 0,-6 5-69,-26 19 30,-1 1-1,1 0 0,0-1 1,-1 1-1,1 0 0,-1-1 1,1 1-1,0 0 1,0 0-1,-1 0 0,1-1 1,0 1-1,-1 0 0,1 0 1,0 0-1,-1 0 0,1 0 1,0 1-1,0-1 1,-1 0-1,1 0 0,0 0 1,-1 1-1,1-1 0,-1 0 1,1 0-1,0 1 0,-1-1 1,1 1-1,-1-1 1,1 1-1,-1-1 0,1 1 1,0 0-1,14 19 117,-9-7 18,0 1 0,-1-1 0,0 1 1,-1 0-1,0 0 0,2 25 0,-2 2 104,-4 43 0,0-43-110,-1-22-26,-1 0 0,0-1 0,-2 1 0,0-1 1,-9 25-1,-2-5 145,-26 50 0,37-80-181,0 0 1,-1-1 0,0 0 0,0 0-1,-1 0 1,-10 10 0,13-14 42,-1 0 0,0-1 1,0 1-1,1-1 0,-1 0 0,0 0 0,-1 0 1,1-1-1,0 1 0,-1-1 0,1 0 1,0-1-1,-1 1 0,-7 0 0,0-1 41,0-1-1,0 0 1,1 0-1,-1-1 1,1-1-1,-16-5 1,24 7-208,0 0 0,0 0 0,-1-1 0,1 0 0,0 1 0,1-1 1,-1 0-1,0 0 0,1 0 0,-1-1 0,1 1 0,-1-1 0,1 1 0,0-1 0,0 0 0,0 0 0,1 0 0,-1 0 0,1 0 1,-1 0-1,1 0 0,0 0 0,0-1 0,1 1 0,-1-1 0,1 1 0,-1-5 0,1 6-161,0-5-630,-1 0 0,1 0 0,1 1 0,-1-1 0,1 0 0,0 1 0,1-1 0,0 1 0,0-1 0,0 1 0,6-11 0,10-12-6735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38.9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58 1584,'2'1'16635,"13"1"-16891,-1-5 272,-1-1 0,0-1-1,21-11 1,-22 10-5,1 0-1,0 1 1,23-6-1,-16 8 27,0 1 0,41 2-1,-27 1 0,-23 0-31,0 0 0,0 0 0,19 7 0,10 1 5,-29-7 4,-1 2-1,1 0 1,0 0-1,-1 1 0,0 0 1,0 0-1,13 11 0,2 0 43,-21-13 22,1 0-1,-1 0 1,0 0 0,0 1-1,0 0 1,-1 0 0,1 0 0,-1 0-1,0 0 1,0 1 0,-1-1-1,1 1 1,1 5 0,7 8 50,-12-44-6033,-4 11 124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40.5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 2696,'0'0'2860,"25"10"-1491,-18-10-622,-4 0-575,-1 0 0,1 1-1,-1-1 1,1 0 0,-1-1-1,1 1 1,-1 0 0,1-1 0,-1 0-1,0 1 1,4-3 2345,-6 13-1876,-1 6-244,0 1 0,-8 31-1,5-32-138,1 1-1,0-1 1,1 18-1,2-33-259,0 1-1,0-1 1,0 0-1,0 0 1,0 0-1,0 0 1,0 0 0,1 0-1,-1 0 1,0 0-1,1 0 1,-1 0-1,1 0 1,-1 0-1,1 0 1,-1 0 0,1 0-1,0-1 1,0 1-1,-1 0 1,1 0-1,0-1 1,0 1 0,0 0-1,1 0 1,-1-1 0,0 0 1,0 0 0,0 1 0,0-1-1,1 0 1,-1 0 0,0-1 0,0 1-1,0 0 1,0 0 0,0 0 0,0-1-1,0 1 1,0-1 0,0 1-1,0-1 1,0 1 0,0-1 0,0 1-1,0-1 1,0 0 0,0 0 0,0 1-1,-1-1 1,1 0 0,0 0 0,0-1-1,5-6 7,-1 0 1,1 0-1,-2-1 0,1 0 0,-1 1 0,-1-2 0,1 1 1,-2 0-1,1-1 0,-1 1 0,-1-1 0,1 1 0,-2-1 1,0-13-1,-29 24 439,25 4-441,0-1 1,0 1 0,0-1-1,1 1 1,-1 1 0,1-1-1,1 0 1,-1 1 0,1-1-1,0 1 1,0 0 0,0 0-1,1-1 1,0 1 0,0 0-1,1 0 1,0 1 0,0-1-1,0 6 1,0-12-48,34-1-9,-31-3 59,-1-1 1,1 1 0,-1-1 0,0 0 0,-1 1-1,1-1 1,-1 0 0,0 0 0,0 0-1,0 0 1,0-7 0,-1-59-7,-5 69 7,1 1-1,-1 0 1,0 0-1,1 1 1,-1-1-1,0 1 1,1 0-1,-1 0 1,0 1-1,-7 1 1,9-1-12,0 1 0,0 0 1,0 0-1,0 1 0,1-1 0,-1 1 1,1-1-1,0 1 0,0 0 0,0-1 1,0 1-1,0 0 0,1 0 0,-1 1 1,1-1-1,0 0 0,0 0 0,0 1 1,-1 6-1,-1 6-8,1 0 0,0 31 1,2-44 11,0 0-1,0 0 1,0 0 0,0-1 0,0 1 0,1 0 0,-1 0 0,1 0 0,0-1 0,-1 1 0,1 0 0,3 4-1,-2-6-1,-1 1 0,1-1 0,0 0 0,0 0 0,0 0 0,-1 0-1,1-1 1,0 1 0,0-1 0,0 1 0,1-1 0,-1 1 0,0-1 0,0 0-1,0 0 1,0 0 0,4-1 0,-5 1 10,1-1-1,0 1 1,-1-1-1,1 0 1,0 0-1,-1 0 1,1 0-1,-1 0 1,1 0-1,-1 0 1,1-1-1,-1 1 1,0 0-1,0-1 1,2-2-1,17-25 22,-18 25-28,5-8-27,-1-1 0,0-1 0,-1 1 0,-1-1 0,0 0 0,-1 0 0,0 0 0,-1 0 0,-1-1 0,0-16 0,-1 31 63,-1-1 0,0 0 0,0 1 0,1-1 0,-1 1 0,0-1 0,0 1 0,0-1 0,0 1 0,0-1 0,1 1 0,-1 0 0,0-1 0,0 1 0,0 0 0,0 0 0,0 0 0,0 0 0,0 0 0,0 0 0,-1 0 0,-26 3 1120,25-1-1125,1 0 1,-1 0 0,1 0 0,-1 1 0,1-1 0,0 1-1,0-1 1,0 1 0,1 0 0,-1 0 0,1 0 0,-1 0-1,1 0 1,0 0 0,-1 6 0,-2 15-4112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42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99 1536,'0'0'9505,"0"-1"-9453,0 1 1,0 0 0,-1 0 0,1 0 0,0-1 0,0 1-1,0 0 1,0 0 0,0-1 0,0 1 0,-1 0 0,1 0-1,0-1 1,0 1 0,0 0 0,0 0 0,0-1-1,0 1 1,0 0 0,0 0 0,0-1 0,0 1 0,0 0-1,1 0 1,-1-1 0,0 1 0,0 0 0,0 0-1,0-1 1,0 1 0,0 0 0,1 0 0,-1-1 0,0 1-1,0 0 1,0 0 0,0 0 0,1-1 0,45-16 324,-37 14-293,1 0-1,-1-1 1,1 0 0,12-8 0,-13 6-6,2 0 0,-1 1 0,1 1 0,-1-1 0,1 2 0,0-1 0,1 1 0,-1 1 0,1 0 0,-1 1 0,1 0 0,15 1 0,22-1 3,-29-1-38,-1 2 1,1 0-1,27 4 1,-42-2 18,0 0 1,0 0-1,0 0 1,0 1-1,0-1 1,-1 1-1,1 0 1,-1 1-1,8 6 1,-3-2 1037,-8-7-456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43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34 1296,'0'0'4745,"3"0"-4017,12 0 3380,-15 25-2395,-9 21-897,7-38-742,0 0 1,0 0-1,1 0 1,-1 11-1,2-18-80,0 0 1,0 0-1,0 0 1,0 0-1,0 1 0,0-1 1,0 0-1,1 0 1,-1 0-1,0 0 1,1 0-1,-1 0 0,0 0 1,1 0-1,-1-1 1,1 1-1,0 0 0,-1 0 1,1 0-1,0 0 1,-1-1-1,1 1 0,1 1 1,-1-2 7,0 0 0,0 0 0,0 0 0,1 0 0,-1 0 0,0 0 0,0 0 1,0 0-1,0 0 0,0-1 0,0 1 0,0 0 0,0-1 0,0 1 0,0 0 0,0-1 0,0 1 0,-1-1 0,1 0 1,0 1-1,0-1 0,0 0 0,-1 0 0,1 1 0,1-2 0,5-8 27,0 1 0,-1-1 0,1 0 0,-2-1 0,0 1 0,0-1 0,-1 0 0,0 0 0,4-23 0,-7-8 639,-1 42-273,-1 0-366,0 0-1,1 0 1,-1 0 0,0 0-1,0 0 1,0 0 0,1 0-1,-1 0 1,0 0-1,0 1 1,1-1 0,-1 0-1,0 0 1,1 1 0,-1-1-1,0 1 1,1-1 0,-1 1-1,1-1 1,-1 1-1,0-1 1,1 1 0,-1-1-1,1 1 1,0 0 0,-1-1-1,1 1 1,-1 0 0,1-1-1,-1 2 1,-13 27-26,11-23 42,-2 6-59,0 0 0,1 1-1,0 0 1,1-1 0,0 1 0,1 1-1,1-1 1,0 25 0,37-38 25,-33-2-7,0 0 0,-1-1 0,1 1 0,-1 0 0,1-1 0,-1 1 1,0-1-1,0 0 0,0 0 0,0 0 0,-1 0 0,1 0 0,0-4 1,13-44-119,-14 43 121,0 0-1,0 0 1,-1 0 0,0 0 0,0 0 0,-1 0 0,-1-8-1,1 15 7,0-1 1,-1 1-1,1 0 0,0-1 0,0 1 0,-1 0 0,1 0 0,-1 0 0,1 0 1,-1 0-1,1 0 0,-1 0 0,0 0 0,1 1 0,-1-1 0,0 1 0,1-1 1,-1 1-1,0 0 0,-2-1 0,3 1 16,-1 0 0,1-1-1,-1 1 1,1 0 0,-1 0 0,1 0 0,-1 0-1,1 0 1,-1 0 0,1 0 0,-1 1 0,1-1 0,-1 0-1,1 1 1,-1-1 0,1 1 0,0 0 0,-1 0-1,1-1 1,0 1 0,-1 0 0,1 0 0,0 0 0,-1 2-1,-5 11-18,1 2-1,1-1 1,0 1-1,1-1 1,1 1-1,0 0 1,0 30-1,3-45-13,0-1-1,0 0 0,0 0 1,0 1-1,0-1 0,0 0 0,0 1 1,1-1-1,-1 0 0,0 0 1,0 1-1,0-1 0,0 0 1,0 0-1,1 0 0,-1 1 0,0-1 1,0 0-1,0 0 0,1 0 1,-1 1-1,0-1 0,0 0 1,0 0-1,1 0 0,-1 0 1,0 0-1,0 0 0,1 1 0,-1-1 1,0 0-1,1 0 0,-1 0 1,0 0-1,0 0 0,1 0 1,-1 0-1,0 0 0,17-4-96,11-10 7,-18 6 75,-1-1 1,-1-1 0,0 0 0,0 0 0,-1 0-1,0-1 1,-1 0 0,8-20 0,-13 22 472,-6 8-30,-7 10-1268,11-8 330,0 1 0,0-1-1,0 1 1,1 0 0,-1-1-1,1 1 1,-1 0 0,1-1-1,0 1 1,0 0 0,0 2-1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45.0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4 3320,'-2'0'13569,"5"0"-14911,55-2 1358,-28 1 14,-1 0 0,41 6-1,-60-3 13,1 1 0,-1 0-1,0 1 1,19 10 0,2 1 1007,-22-15-556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46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0 1424,'-1'0'11145,"3"1"-9702,19 5-985,-7-2-172,1 0 1,-1-1-1,1-1 0,25 2 1,15-5 49,14 0-91,-23 3-6544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48.6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11 4352,'0'0'7505,"-1"0"-7463,1 0 0,0 0 0,0 0-1,0 0 1,0 0 0,0 0 0,0 0 0,0 0 0,0 0 0,0 0 0,0 0 0,-1 0 0,1 0 0,0 1 0,0-1 0,0 0 0,0 0 0,0 0 0,0 0 0,0 0 0,0 0-1,0 0 1,0 0 0,0 0 0,0 1 0,0-1 0,0 0 0,0 0 0,0 0 0,0 0 0,0 0 0,0 0 0,0 0 0,0 1 0,0-1 0,0 0 0,0 0 0,0 0 0,0 0-1,0 0 1,0 0 0,0 0 0,0 0 0,0 0 0,0 1 0,1-1 0,-1 0 0,0 0 0,0 0 0,0 0 0,0 0 0,0 0 0,0 0 0,0 0 0,0 0 0,0 0 0,1 0-1,-1 0 1,0 0 0,0 0 0,0 0 0,0 0 0,0 0 0,0 0 0,0 0 0,1 0 0,210-14 2618,-194 14-2601,7 0 62,40 4-1,-56-3-14,-1 1 1,0 0-1,0 0 0,0 0 0,-1 1 1,1-1-1,-1 2 0,1-1 0,-1 1 1,6 4-1,-9-6-285,6 4 733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49.6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279 1 3752,'0'0'10383,"-13"0"-7148,2-1-3045,-1 1 0,1 1 0,-1 0 1,1 1-1,-1 0 0,1 0 0,0 1 1,0 1-1,-11 5 0,-10 5 236,13-6-216,0 1 1,1 1-1,-29 20 1,41-21-4148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53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575 4 2928,'-3'-1'10549,"-13"-1"-8392,8 5-1924,1 0 0,-1 1-1,1-1 1,0 2 0,0-1 0,1 1 0,-10 9 0,-24 15 688,19-14-659,-1 1 0,2 1 0,0 1 0,-20 23 1,8-8-140,13-13-50,-25 35-1,17-15-4,-35 72-1,52-95-123,0-1 0,-1 1 0,-24 26 0,-16 9-3662,26-32-1446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55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599 1 2680,'0'0'4817,"-10"0"-3957,-6 1-809,2 0 661,1-1 0,-1 2 0,0 0 1,0 1-1,1 0 0,-22 8 0,17-3-310,0-2 1,0 0 0,-1-1 0,1 0 0,-34 2-1,-5 3 92,-25-6 870,-25 20-8,53-5-1070,53-19-417,1 0-1,-1 0 0,1 0 0,-1 0 0,1 0 1,-1 0-1,1 1 0,-1-1 0,0 0 0,1 0 1,-1 1-1,1-1 0,0 0 0,-1 1 0,1-1 1,-1 1-1,1-1 0,-1 0 0,1 1 0,0-1 1,-1 1-1,1-1 0,0 1 0,0-1 0,-1 1 1,1-1-1,0 1 0,0-1 0,0 1 0,0 0 1,0-1-1,-1 1 0,1-1 0,0 1 0,0-1 1,0 1-1,1 0 0,-1-1 0,0 1 0,0 0 1,0 6-2210,0 2-2775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4:57.3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1384,'0'0'12882,"1"32"-11868,40 25 409,-23-36-1089,-17-20-310,1 0 0,-1 0 0,0 0 0,0 1 1,1-1-1,-1 0 0,0 1 0,0-1 0,0 1 0,0-1 0,-1 1 0,1-1 1,0 1-1,-1-1 0,1 1 0,0 2 0,0 0 3,1-1-1,0 1 1,0 0 0,1-1-1,-1 1 1,1-1 0,-1 0-1,1 0 1,6 6 0,5 12 34,-13-19-59,0 1 0,0-1 0,0 1 0,1-1 0,-1 1 0,1-1 1,0 0-1,3 3 0,-3-3 5,-1-1 0,1 1 1,-1-1-1,1 1 1,-1 0-1,1 0 0,-1 0 1,0 0-1,0 0 1,0 0-1,0 0 0,1 3 1,9 20 112,8 21 26,-14-38-139,-1-1 0,0 1-1,-1-1 1,1 1 0,-2 0-1,1 1 1,-1-1 0,2 11-1,-1-6-2,6 30 76,3 49-1,-2-14-24,20 39-46,-28-108 28,1 0-1,0-1 1,8 15 0,-8-18 71,0 1-1,0 0 1,0 0 0,-1 0-1,0 1 1,0-1-1,-1 0 1,1 10 0,1-11-87,-3-5-21,0 0 0,0 0 0,1 0 0,-1 0 0,0 0 0,0 1 1,1-1-1,-1 0 0,0 0 0,0 0 0,0 1 0,1-1 0,-1 0 0,0 0 0,0 1 0,0-1 0,0 0 0,0 0 0,0 1 0,1-1 1,-1 0-1,0 0 0,0 1 0,0-1 0,0 0 0,0 1 0,0-1 0,0 0 0,0 0 0,0 1 0,0-1 0,0 0 0,0 1 0,0-1 1,-1 0-1,1 1 0,0 0-215,2-1-1431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22.5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2330 599 3328,'0'0'6171,"-6"14"-3179,15 66-254,-5-57-2062,1 38-1,1 91 329,-5-102-621,0-16-234,-1 0 0,-2 0 0,-1-1-1,-12 54 1,9-62-94,-10 27 78,6-26-84,-5 9-32,-48 86 92,2-3-83,55-111 42,0 0 1,0 0-1,-1-1 1,0 0-1,0 0 0,-1 0 1,0-1-1,-13 7 0,14-8-42,-3 1 63,1-1 0,-1-1-1,0 0 1,-19 4-1,15-4-44,-47 12 84,37-8-45,0-1 0,-1-1 0,1-1 0,-32 1 0,25-4-5,0-1 0,0-2 0,0-1 1,0-1-1,-55-15 0,-16-13 11,-46-16-29,94 29-61,29 12 9,21 7-7,0 0 0,1-1 0,-1 0 1,1 0-1,-1 0 0,1 0 0,-5-3 0,-16-8 4,-1 0 0,-33-10 0,18 10-3,21 7-1,1-1 1,0-1-1,-28-14 1,38 17-1,1 0-1,-1 1 1,0 1 0,0-1-1,-12-1 1,13 2 0,-1 1 0,0-1 0,1-1-1,-1 0 1,-8-4 0,7 2 1,0 1 0,0 0-1,-1 1 1,-15-4 0,16 5 2,0 0 0,0-1 0,1 0 0,-13-7 1,-84-42 4,-10-35-40,75 54 22,-24-32-31,46 38 39,7 14-13,1 0 1,1 0-1,-15-30 1,0 2-4,0-12 12,7 11 2,-24-43-5,20 39 10,11 25 0,0 0 0,-10-37 0,-15-16 6,-13-54-43,36 100 17,9 24 15,1-1 1,0 1 0,0 0-1,0-1 1,1 0 0,-1 1-1,0-10 1,1 10-2,1 1-1,-1 0 1,0-1 0,0 1-1,0 0 1,0 0 0,-2-4-1,-6-22-61,3-32-376,6-36-42,1 90 435,-1 1 1,1 0-1,1-1 0,-1 1 0,1 0 0,3-8 0,-3 9-4,1-1-1,-2 0 0,1 0 1,-1 0-1,0 0 1,1-9-1,-2 13 43,1-1-1,-1 1 1,1-1-1,0 0 1,-1 1 0,1-1-1,1 1 1,-1-1-1,0 1 1,0 0-1,4-5 1,-3 5-6,0 0 1,-1-1-1,1 1 1,-1 0-1,0-1 1,1 0-1,-1 1 1,0-1-1,-1 0 1,1 1-1,0-1 1,-1-3-1,1 5 13,-1 0-1,0 1 1,0-1-1,0 0 1,1 0-1,-1 1 1,0-1 0,1 0-1,-1 1 1,1-1-1,-1 1 1,1-1-1,-1 0 1,1 1 0,-1-1-1,1 1 1,-1 0-1,1-1 1,0 1 0,-1-1-1,2 0 1,-1 1-3,11 10-449,13 28 456,2-2-1,46 50 1,-40-54 20,40 30 0,-66-55-15,0 0 0,-1 0 0,1 1 0,-2 0 0,9 14 0,-12-19-4,6 7 0,-7-10 1,0 1 0,0 0 1,-1-1-1,1 1 1,-1 0-1,1 0 0,0-1 1,-1 1-1,0 0 1,1 0-1,-1 0 1,1 0-1,-1 0 0,0 0 1,0-1-1,1 1 1,-1 0-1,0 0 0,0 0 1,0 2-1,-1-2 4,7 2-7,-5 40 130,-1-42-125,0 8 7,0 1 0,0-1 0,-1 1 1,0-1-1,-1 1 0,-5 17 0,1 23 13,1-22-17,5-25-6,-1 0 0,1 0 0,0 0 0,-1 0 0,0-1 0,1 1 0,-1 0 0,-2 3 0,2 3-5,0 0-1,0 0 0,1 0 0,0-1 0,1 13 1,0-6 14,0-11-11,0-1 0,0 1 1,1-1-1,-1 1 1,1-1-1,-1 0 0,1 0 1,3 4-1,4 7 0,-7-9 1,1-1 1,0 1-1,0-1 1,0 0-1,7 6 0,-6-6 1,-1-1-1,0 1 1,0 0-1,0-1 0,0 1 1,-1 1-1,4 6 0,-3-6 0,-1 1 0,1-1 0,1 0 0,-1-1 0,1 1 0,8 7 0,11 17 0,-16-20-2,1 0 0,0 0 1,0-1-1,0 0 0,1 0 0,1-1 0,-1 0 0,1 0 0,21 9 0,-3 0 0,-18-9 7,-1 0 1,-1 0-1,13 12 0,-13-10 1,0-2-1,0 1 0,15 8 1,24 19-2,11 5 24,-55-38-21,0-1 1,0 1 0,0 0-1,0 0 1,0 0 0,-1 1-1,1-1 1,-1 1 0,1-1-1,-1 1 1,0 0 0,2 3-1,-4-6-93,0 1-1,0-1 1,0 0-1,0 0 1,-1 1-1,1-1 1,0 0-1,0 0 0,0 1 1,0-1-1,0 0 1,0 0-1,-1 1 1,1-1-1,0 0 1,0 0-1,0 0 0,-1 1 1,1-1-1,0 0 1,0 0-1,0 0 1,-1 0-1,1 0 1,0 1-1,0-1 0,-1 0 1,1 0-1,0 0 1,-1 0-1,1 0 1,0 0-1,0 0 1,-1 0-1,1 0 0,0 0 1,-1 0-1,1 0 1,0 0-1,0 0 1,-1 0-1,1 0 1,0-1-1,0 1 0,-1 0 1,1 0-1,0 0 1,-2 0-742,-15 0-6199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25.1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846 1 3504,'0'0'1201,"-1"5"-537,-1 4 65,-1 0 0,-1 0 0,1-1 0,-1 1 0,-1-1 0,0 0-1,-11 14 1,-51 58 3074,52-64-3867,-3 4 441,-1-1 0,0-1 0,-2-1 0,0 0 0,-1-2 0,-28 15 0,38-25-149,0-1-1,0-1 1,-1 0 0,0 0 0,1-1 0,-1-1 0,-25-1 0,-20 3-118,-26 3 212,-84-5 1,77-2 506,89 1-846,1 0-1,-1 0 1,1-1-1,-1 1 0,0 0 1,1 0-1,-1-1 0,1 1 1,-1-1-1,1 1 1,-1-1-1,1 0 0,-1 0 1,0 0-1,1-5-2600,13 0-1014,6 1-1670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27.0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254 1 3024,'0'0'9419,"-12"15"-7742,-52 103 1051,-2 3-1414,52-95-987,-20 50 0,25-55-211,-22 73 287,28-85-368,-2 5 31,1 0-1,0 0 0,1 0 1,1 1-1,-1 18 1,10-28-88,6 4 28,1-1 0,1-1 0,-1 0 0,1-1 0,30 9 0,9 3 4,5 5-9,-6-3 35,94 50 0,-134-60-656,-25-16-5973,-5-7-3430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28.2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48 5721,'0'0'3626,"3"8"-2583,64 135 3434,-31-45-2156,-19-42-1763,-17-55-556,1-1-1,-1 1 1,0 0 0,0-1 0,1 1 0,-1-1 0,0 1 0,1-1 0,-1 1 0,0-1 0,1 1-1,-1-1 1,1 1 0,-1-1 0,1 1 0,-1-1 0,1 0 0,-1 1 0,1-1 0,-1 0 0,1 1 0,-1-1-1,1 0 1,0 0 0,-1 0 0,1 0 0,0 1 0,-1-1 0,1 0 0,-1 0 0,1 0 0,0 0-1,-1 0 1,1-1 0,0 1 0,-1 0 0,1 0 0,-1 0 0,1 0 0,0-1 0,-1 1 0,1 0-1,-1-1 1,1 1 0,-1 0 0,1-1 0,25-24 57,-20 19-26,47-49 55,187-186 116,-228 225-78,-11 15-93,0-1 0,0 1-1,0-1 1,0 1 0,0 0-1,1-1 1,-1 1 0,0 0-1,1 0 1,-1 0 0,3-2-1,-2 3 438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29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3880,'0'0'8839,"2"5"-8077,8 4-435,0 0 0,1-1-1,0 0 1,0-1 0,16 8 0,-3-1 35,20 9 644,1-1 0,80 26-1,-73-33 137,-51-14-1086,-1 2-79,0-2-382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36.6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1409 858 1240,'0'0'12161,"-30"27"-11307,-46 16 718,29-29-783,29-8-615,13-5-134,0 1-1,1-1 1,-1 1-1,0 0 1,0 0-1,1 1 1,-1-1-1,1 1 0,0 0 1,-4 4-1,4-6 68,1 1 0,-1-1 1,1 0-1,-1-1 0,1 1 0,-1 0 0,0-1 0,1 0 0,-1 0 0,0 0 0,1 0 0,-6-2 0,-3 2-157,8-1 68,1 1 1,-1-1-1,1 0 0,0 0 1,0 0-1,0 0 1,-1-1-1,1 1 1,0-1-1,0 0 1,-2-2-1,-36-29 116,22 17-48,-33-24 48,-90-53 0,42 26-74,64 41-53,-42-22 0,-20 6 107,60 28-40,14 2-57,0-1-1,1-1 1,0-1-1,-23-21 1,9 2-30,37 31 18,0 3 8,-1-1-18,-2-1-1,2 0-1,-1-1 1,0 1 0,0 0-1,1-1 1,-1 1 0,1-1-1,0 1 1,0-1 0,0 0-1,0 0 1,0 1 0,1-1-1,-1-4 1,-2-38-82,3 42 87,0-188 10,-1 179-5,-1 0 0,0 0-1,0 0 1,-7-19 0,0 1 0,-1 2-52,7 24 36,2 0 1,-1 0-1,0-1 1,1 1 0,0 0-1,-1-10 1,1 14 18,-5 1-17,1 0 1,0-1-1,0 1 1,0 1-1,0-1 1,0 1 0,0 0-1,1 0 1,-1 1-1,1-1 1,-1 1-1,-4 4 1,-16 8-27,5-4-22,1 0 0,-31 25 1,43-29 8,-1 0 1,1 1 0,1-1 0,-7 11-1,12-15 25,0 0 0,1 1 0,-1-1 0,1 1 0,0-1 0,0 1-1,1-1 1,-1 1 0,1-1 0,-1 1 0,1-1 0,0 0 0,0 1 0,1-1-1,-1 0 1,1 0 0,3 5 0,16 23 29,1-2-1,2 0 1,32 29 0,44 49 121,-74-78-34,39 56 1,9 10 42,-38-52-124,-20-23 7,0-2-1,35 32 1,-30-31 38,32 35-1,-34-33-35,36 31 0,11 5 22,94 84 5,-124-120-42,-29-17-3,0-1-1,0 1 1,-1 1-1,0-1 1,8 7 0,-9-7-2,0 1 0,0-1 0,0-1 1,1 1-1,7 2 0,13 10 0,-22-15 1,-2-1 5,16 1-30,-17 0 17,1-1 0,0 0 1,0 1-1,0-1 0,0 0 1,0 0-1,1 0 0,-1-1 1,-1 1-1,1 0 0,0-1 1,3 0-1,11-7 6,0 0 0,23-17 0,-24 15 2,0 1 0,26-12 0,-6 7 32,-19 6 44,-1 2 0,1-1 0,1 2 0,-1 1 0,1 0 0,-1 0 0,24 0 0,-39 4 49,-1-1-98,0 0-120,0 0 0,1 0 0,-1 0 1,0 0-1,0 0 0,0 0 0,0 0 1,-1 0-1,1 0 0,0 0 0,0 0 1,-1 0-1,1 0 0,0 0 0,-1 0 1,1 0-1,-1 0 0,1 0 0,-1 0 1,0 1-1,1-1 0,-2-1 0,-9-7-5178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39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0 4080,'0'0'7709,"0"15"-5961,-13 315 2855,7-182-4083,6-121-445,2-1 0,1 0 0,10 43 0,0-27-23,38 78 0,-2-5-8,29 69 101,-74-175-101,0-1 0,1 1-1,10 13 1,-2-3 80,0 14-294,-11-23-2041,-12-21-2091,-1-11-1150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41.9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3632,'0'0'5452,"11"0"-884,13 1-3009,10 13-287,-2-1-308,38 11 0,149 46 408,-195-65-1320,1 0 0,0-2 0,31 1 0,-7-1-23,322 15 268,-342-16-262,51 8-1,-51-5-26,52 2-1,-35-5 4,52 10 1,-59-6 5,13-3 1,-36-2-9,1 0 1,27 6-1,-33-5-6,-1 0 1,0-1-1,1 0 1,-1 0-1,13-2 1,10 1 21,50 4-34,-36-4 10,-11 5-50,-36-5 46,1 0 0,0 1 0,-1-1 0,1 0 0,-1 0-1,1 1 1,0-1 0,-1 0 0,1 1 0,-1-1 0,1 0 0,0 1 0,-1-1 0,1 1 0,-1-1 0,0 1-1,1-1 1,-1 1 0,1 0 0,-1-1 0,0 1 0,1 0 0,-1-1 0,0 1 0,0-1 0,0 1 0,1 0-1,-1 0 1,5 30-22,0-1 61,1-11-36,-1-1 0,-1 1 0,2 30 0,-4-36 6,35 205 82,-27-157-87,-5-39 9,-1 1 0,0 29-1,-2-4 8,11 61 1,-3-39-9,6 14-1,-11-62-22,0 1 0,-1-1 0,0 30 0,8 122 66,-12-42 36,-12-103-62,11-25-33,-3-2 18,0 0 0,0 0-1,-1-1 1,1 1 0,0-1 0,-1 0 0,0 0-1,1 0 1,-1-1 0,1 1 0,-1-1 0,0 0-1,1-1 1,-1 1 0,-7-3 0,5 2 3,0 1 0,0-1 0,0 1 1,0 0-1,-1 1 0,-6 1 0,-39 2-279,42-9-5115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6:43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15 3624,'0'0'4657,"-12"-13"3645,12 12-8039,32 1 240,0 1 0,-1 2 0,53 12 1,21 8 291,185 16 0,-103-21-531,-61 0-52,-15-8 274,-69-1 90,-41-9-530,-19-4-8853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4T17:38:05.0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14 312,'0'0'4093,"7"-14"1076,-2 16-5079,-1-1 1,0 1-1,0 1 0,0-1 1,0 0-1,-1 1 0,1 0 0,-1 0 1,1 0-1,-1 0 0,0 0 1,3 5-1,13 11 420,-7-12-386,0 0 0,0-1 0,1 0 0,-1-1-1,1 0 1,0-1 0,1-1 0,-1 0 0,1-1 0,-1 0 0,29 0 0,-42-2-114,1 0 0,-1 0 0,1 0 1,-1 0-1,1 0 0,0 0 0,-1 0 1,1 0-1,-1 1 0,1-1 1,-1 0-1,1 0 0,-1 1 0,1-1 1,-1 0-1,1 1 0,-1-1 0,0 1 1,1-1-1,-1 0 0,1 1 0,-1-1 1,0 1-1,0-1 0,1 1 0,-1-1 1,0 1-1,0-1 0,1 1 0,-1-1 1,0 1-1,0 0 0,0-1 0,0 1 1,0-1-1,0 1 0,0-1 0,0 1 1,0 0-1,0-1 0,-1 2 1,1-1-268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632D0-E238-9F49-B034-8CF6BDE451FF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6EB30-2EB1-CB4C-A313-DC781DF93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9B211-6BA7-464E-AE1B-AFAF4EB7834D}" type="slidenum">
              <a:rPr lang="en-US"/>
              <a:pPr/>
              <a:t>1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2AF0BA-7BAD-BC43-96A3-C51340EEA557}" type="slidenum">
              <a:rPr lang="en-US"/>
              <a:pPr/>
              <a:t>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3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69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4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96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5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16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6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7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52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8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86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9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64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10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71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294375FC-5A70-F640-ADE3-A9EA6E4D77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7AC12-FBD5-5C4B-B4E6-D6692F89E187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.png"/><Relationship Id="rId21" Type="http://schemas.openxmlformats.org/officeDocument/2006/relationships/customXml" Target="../ink/ink10.xml"/><Relationship Id="rId42" Type="http://schemas.openxmlformats.org/officeDocument/2006/relationships/image" Target="../media/image20.png"/><Relationship Id="rId47" Type="http://schemas.openxmlformats.org/officeDocument/2006/relationships/customXml" Target="../ink/ink24.xml"/><Relationship Id="rId63" Type="http://schemas.openxmlformats.org/officeDocument/2006/relationships/customXml" Target="../ink/ink32.xml"/><Relationship Id="rId68" Type="http://schemas.openxmlformats.org/officeDocument/2006/relationships/image" Target="../media/image32.png"/><Relationship Id="rId84" Type="http://schemas.openxmlformats.org/officeDocument/2006/relationships/image" Target="../media/image40.png"/><Relationship Id="rId89" Type="http://schemas.openxmlformats.org/officeDocument/2006/relationships/customXml" Target="../ink/ink45.xml"/><Relationship Id="rId7" Type="http://schemas.openxmlformats.org/officeDocument/2006/relationships/customXml" Target="../ink/ink3.xml"/><Relationship Id="rId71" Type="http://schemas.openxmlformats.org/officeDocument/2006/relationships/customXml" Target="../ink/ink36.xml"/><Relationship Id="rId92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png"/><Relationship Id="rId29" Type="http://schemas.openxmlformats.org/officeDocument/2006/relationships/customXml" Target="../ink/ink14.xml"/><Relationship Id="rId11" Type="http://schemas.openxmlformats.org/officeDocument/2006/relationships/customXml" Target="../ink/ink5.xml"/><Relationship Id="rId24" Type="http://schemas.openxmlformats.org/officeDocument/2006/relationships/image" Target="../media/image11.png"/><Relationship Id="rId32" Type="http://schemas.openxmlformats.org/officeDocument/2006/relationships/image" Target="../media/image15.png"/><Relationship Id="rId37" Type="http://schemas.openxmlformats.org/officeDocument/2006/relationships/customXml" Target="../ink/ink18.xml"/><Relationship Id="rId40" Type="http://schemas.openxmlformats.org/officeDocument/2006/relationships/image" Target="../media/image19.png"/><Relationship Id="rId45" Type="http://schemas.openxmlformats.org/officeDocument/2006/relationships/customXml" Target="../ink/ink22.xml"/><Relationship Id="rId53" Type="http://schemas.openxmlformats.org/officeDocument/2006/relationships/customXml" Target="../ink/ink27.xml"/><Relationship Id="rId58" Type="http://schemas.openxmlformats.org/officeDocument/2006/relationships/image" Target="../media/image27.png"/><Relationship Id="rId66" Type="http://schemas.openxmlformats.org/officeDocument/2006/relationships/image" Target="../media/image31.png"/><Relationship Id="rId74" Type="http://schemas.openxmlformats.org/officeDocument/2006/relationships/image" Target="../media/image35.png"/><Relationship Id="rId79" Type="http://schemas.openxmlformats.org/officeDocument/2006/relationships/customXml" Target="../ink/ink40.xml"/><Relationship Id="rId87" Type="http://schemas.openxmlformats.org/officeDocument/2006/relationships/customXml" Target="../ink/ink44.xml"/><Relationship Id="rId102" Type="http://schemas.openxmlformats.org/officeDocument/2006/relationships/image" Target="../media/image49.png"/><Relationship Id="rId5" Type="http://schemas.openxmlformats.org/officeDocument/2006/relationships/customXml" Target="../ink/ink2.xml"/><Relationship Id="rId61" Type="http://schemas.openxmlformats.org/officeDocument/2006/relationships/customXml" Target="../ink/ink31.xml"/><Relationship Id="rId82" Type="http://schemas.openxmlformats.org/officeDocument/2006/relationships/image" Target="../media/image39.png"/><Relationship Id="rId90" Type="http://schemas.openxmlformats.org/officeDocument/2006/relationships/image" Target="../media/image43.png"/><Relationship Id="rId95" Type="http://schemas.openxmlformats.org/officeDocument/2006/relationships/customXml" Target="../ink/ink48.xml"/><Relationship Id="rId19" Type="http://schemas.openxmlformats.org/officeDocument/2006/relationships/customXml" Target="../ink/ink9.xml"/><Relationship Id="rId14" Type="http://schemas.openxmlformats.org/officeDocument/2006/relationships/image" Target="../media/image6.png"/><Relationship Id="rId22" Type="http://schemas.openxmlformats.org/officeDocument/2006/relationships/image" Target="../media/image10.png"/><Relationship Id="rId27" Type="http://schemas.openxmlformats.org/officeDocument/2006/relationships/customXml" Target="../ink/ink13.xml"/><Relationship Id="rId30" Type="http://schemas.openxmlformats.org/officeDocument/2006/relationships/image" Target="../media/image14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22.png"/><Relationship Id="rId56" Type="http://schemas.openxmlformats.org/officeDocument/2006/relationships/image" Target="../media/image26.png"/><Relationship Id="rId64" Type="http://schemas.openxmlformats.org/officeDocument/2006/relationships/image" Target="../media/image30.png"/><Relationship Id="rId69" Type="http://schemas.openxmlformats.org/officeDocument/2006/relationships/customXml" Target="../ink/ink35.xml"/><Relationship Id="rId77" Type="http://schemas.openxmlformats.org/officeDocument/2006/relationships/customXml" Target="../ink/ink39.xml"/><Relationship Id="rId100" Type="http://schemas.openxmlformats.org/officeDocument/2006/relationships/image" Target="../media/image48.png"/><Relationship Id="rId105" Type="http://schemas.openxmlformats.org/officeDocument/2006/relationships/customXml" Target="../ink/ink53.xml"/><Relationship Id="rId8" Type="http://schemas.openxmlformats.org/officeDocument/2006/relationships/image" Target="../media/image3.png"/><Relationship Id="rId51" Type="http://schemas.openxmlformats.org/officeDocument/2006/relationships/customXml" Target="../ink/ink26.xml"/><Relationship Id="rId72" Type="http://schemas.openxmlformats.org/officeDocument/2006/relationships/image" Target="../media/image34.png"/><Relationship Id="rId80" Type="http://schemas.openxmlformats.org/officeDocument/2006/relationships/image" Target="../media/image38.png"/><Relationship Id="rId85" Type="http://schemas.openxmlformats.org/officeDocument/2006/relationships/customXml" Target="../ink/ink43.xml"/><Relationship Id="rId93" Type="http://schemas.openxmlformats.org/officeDocument/2006/relationships/customXml" Target="../ink/ink47.xml"/><Relationship Id="rId98" Type="http://schemas.openxmlformats.org/officeDocument/2006/relationships/image" Target="../media/image47.png"/><Relationship Id="rId3" Type="http://schemas.openxmlformats.org/officeDocument/2006/relationships/customXml" Target="../ink/ink1.xml"/><Relationship Id="rId12" Type="http://schemas.openxmlformats.org/officeDocument/2006/relationships/image" Target="../media/image5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18.png"/><Relationship Id="rId46" Type="http://schemas.openxmlformats.org/officeDocument/2006/relationships/customXml" Target="../ink/ink23.xml"/><Relationship Id="rId59" Type="http://schemas.openxmlformats.org/officeDocument/2006/relationships/customXml" Target="../ink/ink30.xml"/><Relationship Id="rId67" Type="http://schemas.openxmlformats.org/officeDocument/2006/relationships/customXml" Target="../ink/ink34.xml"/><Relationship Id="rId103" Type="http://schemas.openxmlformats.org/officeDocument/2006/relationships/customXml" Target="../ink/ink52.xml"/><Relationship Id="rId20" Type="http://schemas.openxmlformats.org/officeDocument/2006/relationships/image" Target="../media/image9.png"/><Relationship Id="rId41" Type="http://schemas.openxmlformats.org/officeDocument/2006/relationships/customXml" Target="../ink/ink20.xml"/><Relationship Id="rId54" Type="http://schemas.openxmlformats.org/officeDocument/2006/relationships/image" Target="../media/image25.png"/><Relationship Id="rId62" Type="http://schemas.openxmlformats.org/officeDocument/2006/relationships/image" Target="../media/image29.png"/><Relationship Id="rId70" Type="http://schemas.openxmlformats.org/officeDocument/2006/relationships/image" Target="../media/image33.png"/><Relationship Id="rId75" Type="http://schemas.openxmlformats.org/officeDocument/2006/relationships/customXml" Target="../ink/ink38.xml"/><Relationship Id="rId83" Type="http://schemas.openxmlformats.org/officeDocument/2006/relationships/customXml" Target="../ink/ink42.xml"/><Relationship Id="rId88" Type="http://schemas.openxmlformats.org/officeDocument/2006/relationships/image" Target="../media/image42.png"/><Relationship Id="rId91" Type="http://schemas.openxmlformats.org/officeDocument/2006/relationships/customXml" Target="../ink/ink46.xml"/><Relationship Id="rId9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3.png"/><Relationship Id="rId36" Type="http://schemas.openxmlformats.org/officeDocument/2006/relationships/image" Target="../media/image17.png"/><Relationship Id="rId49" Type="http://schemas.openxmlformats.org/officeDocument/2006/relationships/customXml" Target="../ink/ink25.xml"/><Relationship Id="rId57" Type="http://schemas.openxmlformats.org/officeDocument/2006/relationships/customXml" Target="../ink/ink29.xml"/><Relationship Id="rId106" Type="http://schemas.openxmlformats.org/officeDocument/2006/relationships/image" Target="../media/image51.png"/><Relationship Id="rId10" Type="http://schemas.openxmlformats.org/officeDocument/2006/relationships/image" Target="../media/image4.png"/><Relationship Id="rId31" Type="http://schemas.openxmlformats.org/officeDocument/2006/relationships/customXml" Target="../ink/ink15.xml"/><Relationship Id="rId44" Type="http://schemas.openxmlformats.org/officeDocument/2006/relationships/image" Target="../media/image21.png"/><Relationship Id="rId52" Type="http://schemas.openxmlformats.org/officeDocument/2006/relationships/image" Target="../media/image24.png"/><Relationship Id="rId60" Type="http://schemas.openxmlformats.org/officeDocument/2006/relationships/image" Target="../media/image28.png"/><Relationship Id="rId65" Type="http://schemas.openxmlformats.org/officeDocument/2006/relationships/customXml" Target="../ink/ink33.xml"/><Relationship Id="rId73" Type="http://schemas.openxmlformats.org/officeDocument/2006/relationships/customXml" Target="../ink/ink37.xml"/><Relationship Id="rId78" Type="http://schemas.openxmlformats.org/officeDocument/2006/relationships/image" Target="../media/image37.png"/><Relationship Id="rId81" Type="http://schemas.openxmlformats.org/officeDocument/2006/relationships/customXml" Target="../ink/ink41.xml"/><Relationship Id="rId86" Type="http://schemas.openxmlformats.org/officeDocument/2006/relationships/image" Target="../media/image41.png"/><Relationship Id="rId94" Type="http://schemas.openxmlformats.org/officeDocument/2006/relationships/image" Target="../media/image45.png"/><Relationship Id="rId99" Type="http://schemas.openxmlformats.org/officeDocument/2006/relationships/customXml" Target="../ink/ink50.xml"/><Relationship Id="rId101" Type="http://schemas.openxmlformats.org/officeDocument/2006/relationships/customXml" Target="../ink/ink51.xml"/><Relationship Id="rId4" Type="http://schemas.openxmlformats.org/officeDocument/2006/relationships/image" Target="../media/image1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8.png"/><Relationship Id="rId39" Type="http://schemas.openxmlformats.org/officeDocument/2006/relationships/customXml" Target="../ink/ink19.xml"/><Relationship Id="rId34" Type="http://schemas.openxmlformats.org/officeDocument/2006/relationships/image" Target="../media/image16.png"/><Relationship Id="rId50" Type="http://schemas.openxmlformats.org/officeDocument/2006/relationships/image" Target="../media/image23.png"/><Relationship Id="rId55" Type="http://schemas.openxmlformats.org/officeDocument/2006/relationships/customXml" Target="../ink/ink28.xml"/><Relationship Id="rId76" Type="http://schemas.openxmlformats.org/officeDocument/2006/relationships/image" Target="../media/image36.png"/><Relationship Id="rId97" Type="http://schemas.openxmlformats.org/officeDocument/2006/relationships/customXml" Target="../ink/ink49.xml"/><Relationship Id="rId10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3.png"/><Relationship Id="rId21" Type="http://schemas.openxmlformats.org/officeDocument/2006/relationships/customXml" Target="../ink/ink63.xml"/><Relationship Id="rId42" Type="http://schemas.openxmlformats.org/officeDocument/2006/relationships/image" Target="../media/image71.png"/><Relationship Id="rId47" Type="http://schemas.openxmlformats.org/officeDocument/2006/relationships/customXml" Target="../ink/ink76.xml"/><Relationship Id="rId63" Type="http://schemas.openxmlformats.org/officeDocument/2006/relationships/customXml" Target="../ink/ink84.xml"/><Relationship Id="rId68" Type="http://schemas.openxmlformats.org/officeDocument/2006/relationships/image" Target="../media/image84.png"/><Relationship Id="rId84" Type="http://schemas.openxmlformats.org/officeDocument/2006/relationships/image" Target="../media/image92.png"/><Relationship Id="rId89" Type="http://schemas.openxmlformats.org/officeDocument/2006/relationships/customXml" Target="../ink/ink97.xml"/><Relationship Id="rId7" Type="http://schemas.openxmlformats.org/officeDocument/2006/relationships/customXml" Target="../ink/ink56.xml"/><Relationship Id="rId71" Type="http://schemas.openxmlformats.org/officeDocument/2006/relationships/customXml" Target="../ink/ink88.xml"/><Relationship Id="rId92" Type="http://schemas.openxmlformats.org/officeDocument/2006/relationships/image" Target="../media/image9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8.png"/><Relationship Id="rId29" Type="http://schemas.openxmlformats.org/officeDocument/2006/relationships/customXml" Target="../ink/ink67.xml"/><Relationship Id="rId107" Type="http://schemas.openxmlformats.org/officeDocument/2006/relationships/customXml" Target="../ink/ink106.xml"/><Relationship Id="rId11" Type="http://schemas.openxmlformats.org/officeDocument/2006/relationships/customXml" Target="../ink/ink58.xml"/><Relationship Id="rId24" Type="http://schemas.openxmlformats.org/officeDocument/2006/relationships/image" Target="../media/image62.png"/><Relationship Id="rId32" Type="http://schemas.openxmlformats.org/officeDocument/2006/relationships/image" Target="../media/image66.png"/><Relationship Id="rId37" Type="http://schemas.openxmlformats.org/officeDocument/2006/relationships/customXml" Target="../ink/ink71.xml"/><Relationship Id="rId40" Type="http://schemas.openxmlformats.org/officeDocument/2006/relationships/image" Target="../media/image70.png"/><Relationship Id="rId45" Type="http://schemas.openxmlformats.org/officeDocument/2006/relationships/customXml" Target="../ink/ink75.xml"/><Relationship Id="rId53" Type="http://schemas.openxmlformats.org/officeDocument/2006/relationships/customXml" Target="../ink/ink79.xml"/><Relationship Id="rId58" Type="http://schemas.openxmlformats.org/officeDocument/2006/relationships/image" Target="../media/image79.png"/><Relationship Id="rId66" Type="http://schemas.openxmlformats.org/officeDocument/2006/relationships/image" Target="../media/image83.png"/><Relationship Id="rId74" Type="http://schemas.openxmlformats.org/officeDocument/2006/relationships/image" Target="../media/image87.png"/><Relationship Id="rId79" Type="http://schemas.openxmlformats.org/officeDocument/2006/relationships/customXml" Target="../ink/ink92.xml"/><Relationship Id="rId87" Type="http://schemas.openxmlformats.org/officeDocument/2006/relationships/customXml" Target="../ink/ink96.xml"/><Relationship Id="rId102" Type="http://schemas.openxmlformats.org/officeDocument/2006/relationships/image" Target="../media/image101.png"/><Relationship Id="rId5" Type="http://schemas.openxmlformats.org/officeDocument/2006/relationships/customXml" Target="../ink/ink55.xml"/><Relationship Id="rId61" Type="http://schemas.openxmlformats.org/officeDocument/2006/relationships/customXml" Target="../ink/ink83.xml"/><Relationship Id="rId82" Type="http://schemas.openxmlformats.org/officeDocument/2006/relationships/image" Target="../media/image91.png"/><Relationship Id="rId90" Type="http://schemas.openxmlformats.org/officeDocument/2006/relationships/image" Target="../media/image95.png"/><Relationship Id="rId95" Type="http://schemas.openxmlformats.org/officeDocument/2006/relationships/customXml" Target="../ink/ink100.xml"/><Relationship Id="rId19" Type="http://schemas.openxmlformats.org/officeDocument/2006/relationships/customXml" Target="../ink/ink62.xml"/><Relationship Id="rId14" Type="http://schemas.openxmlformats.org/officeDocument/2006/relationships/image" Target="../media/image57.png"/><Relationship Id="rId22" Type="http://schemas.openxmlformats.org/officeDocument/2006/relationships/image" Target="../media/image61.png"/><Relationship Id="rId27" Type="http://schemas.openxmlformats.org/officeDocument/2006/relationships/customXml" Target="../ink/ink66.xml"/><Relationship Id="rId30" Type="http://schemas.openxmlformats.org/officeDocument/2006/relationships/image" Target="../media/image65.png"/><Relationship Id="rId35" Type="http://schemas.openxmlformats.org/officeDocument/2006/relationships/customXml" Target="../ink/ink70.xml"/><Relationship Id="rId43" Type="http://schemas.openxmlformats.org/officeDocument/2006/relationships/customXml" Target="../ink/ink74.xml"/><Relationship Id="rId48" Type="http://schemas.openxmlformats.org/officeDocument/2006/relationships/image" Target="../media/image74.png"/><Relationship Id="rId56" Type="http://schemas.openxmlformats.org/officeDocument/2006/relationships/image" Target="../media/image78.png"/><Relationship Id="rId64" Type="http://schemas.openxmlformats.org/officeDocument/2006/relationships/image" Target="../media/image82.png"/><Relationship Id="rId69" Type="http://schemas.openxmlformats.org/officeDocument/2006/relationships/customXml" Target="../ink/ink87.xml"/><Relationship Id="rId77" Type="http://schemas.openxmlformats.org/officeDocument/2006/relationships/customXml" Target="../ink/ink91.xml"/><Relationship Id="rId100" Type="http://schemas.openxmlformats.org/officeDocument/2006/relationships/image" Target="../media/image100.png"/><Relationship Id="rId105" Type="http://schemas.openxmlformats.org/officeDocument/2006/relationships/customXml" Target="../ink/ink105.xml"/><Relationship Id="rId8" Type="http://schemas.openxmlformats.org/officeDocument/2006/relationships/image" Target="../media/image540.png"/><Relationship Id="rId51" Type="http://schemas.openxmlformats.org/officeDocument/2006/relationships/customXml" Target="../ink/ink78.xml"/><Relationship Id="rId72" Type="http://schemas.openxmlformats.org/officeDocument/2006/relationships/image" Target="../media/image86.png"/><Relationship Id="rId80" Type="http://schemas.openxmlformats.org/officeDocument/2006/relationships/image" Target="../media/image90.png"/><Relationship Id="rId85" Type="http://schemas.openxmlformats.org/officeDocument/2006/relationships/customXml" Target="../ink/ink95.xml"/><Relationship Id="rId93" Type="http://schemas.openxmlformats.org/officeDocument/2006/relationships/customXml" Target="../ink/ink99.xml"/><Relationship Id="rId98" Type="http://schemas.openxmlformats.org/officeDocument/2006/relationships/image" Target="../media/image99.png"/><Relationship Id="rId3" Type="http://schemas.openxmlformats.org/officeDocument/2006/relationships/customXml" Target="../ink/ink54.xml"/><Relationship Id="rId12" Type="http://schemas.openxmlformats.org/officeDocument/2006/relationships/image" Target="../media/image56.png"/><Relationship Id="rId17" Type="http://schemas.openxmlformats.org/officeDocument/2006/relationships/customXml" Target="../ink/ink61.xml"/><Relationship Id="rId25" Type="http://schemas.openxmlformats.org/officeDocument/2006/relationships/customXml" Target="../ink/ink65.xml"/><Relationship Id="rId33" Type="http://schemas.openxmlformats.org/officeDocument/2006/relationships/customXml" Target="../ink/ink69.xml"/><Relationship Id="rId38" Type="http://schemas.openxmlformats.org/officeDocument/2006/relationships/image" Target="../media/image69.png"/><Relationship Id="rId46" Type="http://schemas.openxmlformats.org/officeDocument/2006/relationships/image" Target="../media/image73.png"/><Relationship Id="rId59" Type="http://schemas.openxmlformats.org/officeDocument/2006/relationships/customXml" Target="../ink/ink82.xml"/><Relationship Id="rId67" Type="http://schemas.openxmlformats.org/officeDocument/2006/relationships/customXml" Target="../ink/ink86.xml"/><Relationship Id="rId103" Type="http://schemas.openxmlformats.org/officeDocument/2006/relationships/customXml" Target="../ink/ink104.xml"/><Relationship Id="rId108" Type="http://schemas.openxmlformats.org/officeDocument/2006/relationships/image" Target="../media/image104.png"/><Relationship Id="rId20" Type="http://schemas.openxmlformats.org/officeDocument/2006/relationships/image" Target="../media/image60.png"/><Relationship Id="rId41" Type="http://schemas.openxmlformats.org/officeDocument/2006/relationships/customXml" Target="../ink/ink73.xml"/><Relationship Id="rId54" Type="http://schemas.openxmlformats.org/officeDocument/2006/relationships/image" Target="../media/image77.png"/><Relationship Id="rId62" Type="http://schemas.openxmlformats.org/officeDocument/2006/relationships/image" Target="../media/image81.png"/><Relationship Id="rId70" Type="http://schemas.openxmlformats.org/officeDocument/2006/relationships/image" Target="../media/image85.png"/><Relationship Id="rId75" Type="http://schemas.openxmlformats.org/officeDocument/2006/relationships/customXml" Target="../ink/ink90.xml"/><Relationship Id="rId83" Type="http://schemas.openxmlformats.org/officeDocument/2006/relationships/customXml" Target="../ink/ink94.xml"/><Relationship Id="rId88" Type="http://schemas.openxmlformats.org/officeDocument/2006/relationships/image" Target="../media/image94.png"/><Relationship Id="rId91" Type="http://schemas.openxmlformats.org/officeDocument/2006/relationships/customXml" Target="../ink/ink98.xml"/><Relationship Id="rId96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0.png"/><Relationship Id="rId15" Type="http://schemas.openxmlformats.org/officeDocument/2006/relationships/customXml" Target="../ink/ink60.xml"/><Relationship Id="rId23" Type="http://schemas.openxmlformats.org/officeDocument/2006/relationships/customXml" Target="../ink/ink64.xml"/><Relationship Id="rId28" Type="http://schemas.openxmlformats.org/officeDocument/2006/relationships/image" Target="../media/image64.png"/><Relationship Id="rId36" Type="http://schemas.openxmlformats.org/officeDocument/2006/relationships/image" Target="../media/image68.png"/><Relationship Id="rId49" Type="http://schemas.openxmlformats.org/officeDocument/2006/relationships/customXml" Target="../ink/ink77.xml"/><Relationship Id="rId57" Type="http://schemas.openxmlformats.org/officeDocument/2006/relationships/customXml" Target="../ink/ink81.xml"/><Relationship Id="rId106" Type="http://schemas.openxmlformats.org/officeDocument/2006/relationships/image" Target="../media/image103.png"/><Relationship Id="rId10" Type="http://schemas.openxmlformats.org/officeDocument/2006/relationships/image" Target="../media/image550.png"/><Relationship Id="rId31" Type="http://schemas.openxmlformats.org/officeDocument/2006/relationships/customXml" Target="../ink/ink68.xml"/><Relationship Id="rId44" Type="http://schemas.openxmlformats.org/officeDocument/2006/relationships/image" Target="../media/image72.png"/><Relationship Id="rId52" Type="http://schemas.openxmlformats.org/officeDocument/2006/relationships/image" Target="../media/image76.png"/><Relationship Id="rId60" Type="http://schemas.openxmlformats.org/officeDocument/2006/relationships/image" Target="../media/image80.png"/><Relationship Id="rId65" Type="http://schemas.openxmlformats.org/officeDocument/2006/relationships/customXml" Target="../ink/ink85.xml"/><Relationship Id="rId73" Type="http://schemas.openxmlformats.org/officeDocument/2006/relationships/customXml" Target="../ink/ink89.xml"/><Relationship Id="rId78" Type="http://schemas.openxmlformats.org/officeDocument/2006/relationships/image" Target="../media/image89.png"/><Relationship Id="rId81" Type="http://schemas.openxmlformats.org/officeDocument/2006/relationships/customXml" Target="../ink/ink93.xml"/><Relationship Id="rId86" Type="http://schemas.openxmlformats.org/officeDocument/2006/relationships/image" Target="../media/image93.png"/><Relationship Id="rId94" Type="http://schemas.openxmlformats.org/officeDocument/2006/relationships/image" Target="../media/image97.png"/><Relationship Id="rId99" Type="http://schemas.openxmlformats.org/officeDocument/2006/relationships/customXml" Target="../ink/ink102.xml"/><Relationship Id="rId101" Type="http://schemas.openxmlformats.org/officeDocument/2006/relationships/customXml" Target="../ink/ink103.xml"/><Relationship Id="rId4" Type="http://schemas.openxmlformats.org/officeDocument/2006/relationships/image" Target="../media/image520.png"/><Relationship Id="rId9" Type="http://schemas.openxmlformats.org/officeDocument/2006/relationships/customXml" Target="../ink/ink57.xml"/><Relationship Id="rId13" Type="http://schemas.openxmlformats.org/officeDocument/2006/relationships/customXml" Target="../ink/ink59.xml"/><Relationship Id="rId18" Type="http://schemas.openxmlformats.org/officeDocument/2006/relationships/image" Target="../media/image59.png"/><Relationship Id="rId39" Type="http://schemas.openxmlformats.org/officeDocument/2006/relationships/customXml" Target="../ink/ink72.xml"/><Relationship Id="rId34" Type="http://schemas.openxmlformats.org/officeDocument/2006/relationships/image" Target="../media/image67.png"/><Relationship Id="rId50" Type="http://schemas.openxmlformats.org/officeDocument/2006/relationships/image" Target="../media/image75.png"/><Relationship Id="rId55" Type="http://schemas.openxmlformats.org/officeDocument/2006/relationships/customXml" Target="../ink/ink80.xml"/><Relationship Id="rId76" Type="http://schemas.openxmlformats.org/officeDocument/2006/relationships/image" Target="../media/image88.png"/><Relationship Id="rId97" Type="http://schemas.openxmlformats.org/officeDocument/2006/relationships/customXml" Target="../ink/ink101.xml"/><Relationship Id="rId104" Type="http://schemas.openxmlformats.org/officeDocument/2006/relationships/image" Target="../media/image102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2.png"/><Relationship Id="rId117" Type="http://schemas.openxmlformats.org/officeDocument/2006/relationships/customXml" Target="../ink/ink164.xml"/><Relationship Id="rId21" Type="http://schemas.openxmlformats.org/officeDocument/2006/relationships/customXml" Target="../ink/ink116.xml"/><Relationship Id="rId42" Type="http://schemas.openxmlformats.org/officeDocument/2006/relationships/image" Target="../media/image120.png"/><Relationship Id="rId47" Type="http://schemas.openxmlformats.org/officeDocument/2006/relationships/customXml" Target="../ink/ink129.xml"/><Relationship Id="rId63" Type="http://schemas.openxmlformats.org/officeDocument/2006/relationships/customXml" Target="../ink/ink137.xml"/><Relationship Id="rId68" Type="http://schemas.openxmlformats.org/officeDocument/2006/relationships/image" Target="../media/image133.png"/><Relationship Id="rId84" Type="http://schemas.openxmlformats.org/officeDocument/2006/relationships/image" Target="../media/image141.png"/><Relationship Id="rId89" Type="http://schemas.openxmlformats.org/officeDocument/2006/relationships/customXml" Target="../ink/ink150.xml"/><Relationship Id="rId112" Type="http://schemas.openxmlformats.org/officeDocument/2006/relationships/image" Target="../media/image155.png"/><Relationship Id="rId133" Type="http://schemas.openxmlformats.org/officeDocument/2006/relationships/customXml" Target="../ink/ink172.xml"/><Relationship Id="rId16" Type="http://schemas.openxmlformats.org/officeDocument/2006/relationships/image" Target="../media/image107.png"/><Relationship Id="rId107" Type="http://schemas.openxmlformats.org/officeDocument/2006/relationships/customXml" Target="../ink/ink159.xml"/><Relationship Id="rId11" Type="http://schemas.openxmlformats.org/officeDocument/2006/relationships/customXml" Target="../ink/ink111.xml"/><Relationship Id="rId32" Type="http://schemas.openxmlformats.org/officeDocument/2006/relationships/image" Target="../media/image115.png"/><Relationship Id="rId37" Type="http://schemas.openxmlformats.org/officeDocument/2006/relationships/customXml" Target="../ink/ink124.xml"/><Relationship Id="rId53" Type="http://schemas.openxmlformats.org/officeDocument/2006/relationships/customXml" Target="../ink/ink132.xml"/><Relationship Id="rId58" Type="http://schemas.openxmlformats.org/officeDocument/2006/relationships/image" Target="../media/image128.png"/><Relationship Id="rId74" Type="http://schemas.openxmlformats.org/officeDocument/2006/relationships/image" Target="../media/image136.png"/><Relationship Id="rId79" Type="http://schemas.openxmlformats.org/officeDocument/2006/relationships/customXml" Target="../ink/ink145.xml"/><Relationship Id="rId102" Type="http://schemas.openxmlformats.org/officeDocument/2006/relationships/image" Target="../media/image150.png"/><Relationship Id="rId123" Type="http://schemas.openxmlformats.org/officeDocument/2006/relationships/customXml" Target="../ink/ink167.xml"/><Relationship Id="rId128" Type="http://schemas.openxmlformats.org/officeDocument/2006/relationships/image" Target="../media/image163.png"/><Relationship Id="rId5" Type="http://schemas.openxmlformats.org/officeDocument/2006/relationships/customXml" Target="../ink/ink108.xml"/><Relationship Id="rId90" Type="http://schemas.openxmlformats.org/officeDocument/2006/relationships/image" Target="../media/image144.png"/><Relationship Id="rId95" Type="http://schemas.openxmlformats.org/officeDocument/2006/relationships/customXml" Target="../ink/ink153.xml"/><Relationship Id="rId14" Type="http://schemas.openxmlformats.org/officeDocument/2006/relationships/image" Target="../media/image106.png"/><Relationship Id="rId22" Type="http://schemas.openxmlformats.org/officeDocument/2006/relationships/image" Target="../media/image110.png"/><Relationship Id="rId27" Type="http://schemas.openxmlformats.org/officeDocument/2006/relationships/customXml" Target="../ink/ink119.xml"/><Relationship Id="rId30" Type="http://schemas.openxmlformats.org/officeDocument/2006/relationships/image" Target="../media/image114.png"/><Relationship Id="rId35" Type="http://schemas.openxmlformats.org/officeDocument/2006/relationships/customXml" Target="../ink/ink123.xml"/><Relationship Id="rId43" Type="http://schemas.openxmlformats.org/officeDocument/2006/relationships/customXml" Target="../ink/ink127.xml"/><Relationship Id="rId48" Type="http://schemas.openxmlformats.org/officeDocument/2006/relationships/image" Target="../media/image123.png"/><Relationship Id="rId56" Type="http://schemas.openxmlformats.org/officeDocument/2006/relationships/image" Target="../media/image127.png"/><Relationship Id="rId64" Type="http://schemas.openxmlformats.org/officeDocument/2006/relationships/image" Target="../media/image131.png"/><Relationship Id="rId69" Type="http://schemas.openxmlformats.org/officeDocument/2006/relationships/customXml" Target="../ink/ink140.xml"/><Relationship Id="rId77" Type="http://schemas.openxmlformats.org/officeDocument/2006/relationships/customXml" Target="../ink/ink144.xml"/><Relationship Id="rId100" Type="http://schemas.openxmlformats.org/officeDocument/2006/relationships/image" Target="../media/image149.png"/><Relationship Id="rId105" Type="http://schemas.openxmlformats.org/officeDocument/2006/relationships/customXml" Target="../ink/ink158.xml"/><Relationship Id="rId113" Type="http://schemas.openxmlformats.org/officeDocument/2006/relationships/customXml" Target="../ink/ink162.xml"/><Relationship Id="rId118" Type="http://schemas.openxmlformats.org/officeDocument/2006/relationships/image" Target="../media/image158.png"/><Relationship Id="rId126" Type="http://schemas.openxmlformats.org/officeDocument/2006/relationships/image" Target="../media/image162.png"/><Relationship Id="rId134" Type="http://schemas.openxmlformats.org/officeDocument/2006/relationships/image" Target="../media/image166.png"/><Relationship Id="rId8" Type="http://schemas.openxmlformats.org/officeDocument/2006/relationships/image" Target="../media/image54.png"/><Relationship Id="rId51" Type="http://schemas.openxmlformats.org/officeDocument/2006/relationships/customXml" Target="../ink/ink131.xml"/><Relationship Id="rId72" Type="http://schemas.openxmlformats.org/officeDocument/2006/relationships/image" Target="../media/image135.png"/><Relationship Id="rId80" Type="http://schemas.openxmlformats.org/officeDocument/2006/relationships/image" Target="../media/image139.png"/><Relationship Id="rId85" Type="http://schemas.openxmlformats.org/officeDocument/2006/relationships/customXml" Target="../ink/ink148.xml"/><Relationship Id="rId93" Type="http://schemas.openxmlformats.org/officeDocument/2006/relationships/customXml" Target="../ink/ink152.xml"/><Relationship Id="rId98" Type="http://schemas.openxmlformats.org/officeDocument/2006/relationships/image" Target="../media/image148.png"/><Relationship Id="rId121" Type="http://schemas.openxmlformats.org/officeDocument/2006/relationships/customXml" Target="../ink/ink166.xml"/><Relationship Id="rId3" Type="http://schemas.openxmlformats.org/officeDocument/2006/relationships/customXml" Target="../ink/ink107.xml"/><Relationship Id="rId12" Type="http://schemas.openxmlformats.org/officeDocument/2006/relationships/image" Target="../media/image105.png"/><Relationship Id="rId17" Type="http://schemas.openxmlformats.org/officeDocument/2006/relationships/customXml" Target="../ink/ink114.xml"/><Relationship Id="rId25" Type="http://schemas.openxmlformats.org/officeDocument/2006/relationships/customXml" Target="../ink/ink118.xml"/><Relationship Id="rId33" Type="http://schemas.openxmlformats.org/officeDocument/2006/relationships/customXml" Target="../ink/ink122.xml"/><Relationship Id="rId38" Type="http://schemas.openxmlformats.org/officeDocument/2006/relationships/image" Target="../media/image118.png"/><Relationship Id="rId46" Type="http://schemas.openxmlformats.org/officeDocument/2006/relationships/image" Target="../media/image122.png"/><Relationship Id="rId59" Type="http://schemas.openxmlformats.org/officeDocument/2006/relationships/customXml" Target="../ink/ink135.xml"/><Relationship Id="rId67" Type="http://schemas.openxmlformats.org/officeDocument/2006/relationships/customXml" Target="../ink/ink139.xml"/><Relationship Id="rId103" Type="http://schemas.openxmlformats.org/officeDocument/2006/relationships/customXml" Target="../ink/ink157.xml"/><Relationship Id="rId108" Type="http://schemas.openxmlformats.org/officeDocument/2006/relationships/image" Target="../media/image153.png"/><Relationship Id="rId116" Type="http://schemas.openxmlformats.org/officeDocument/2006/relationships/image" Target="../media/image157.png"/><Relationship Id="rId124" Type="http://schemas.openxmlformats.org/officeDocument/2006/relationships/image" Target="../media/image161.png"/><Relationship Id="rId129" Type="http://schemas.openxmlformats.org/officeDocument/2006/relationships/customXml" Target="../ink/ink170.xml"/><Relationship Id="rId20" Type="http://schemas.openxmlformats.org/officeDocument/2006/relationships/image" Target="../media/image109.png"/><Relationship Id="rId41" Type="http://schemas.openxmlformats.org/officeDocument/2006/relationships/customXml" Target="../ink/ink126.xml"/><Relationship Id="rId54" Type="http://schemas.openxmlformats.org/officeDocument/2006/relationships/image" Target="../media/image126.png"/><Relationship Id="rId62" Type="http://schemas.openxmlformats.org/officeDocument/2006/relationships/image" Target="../media/image130.png"/><Relationship Id="rId70" Type="http://schemas.openxmlformats.org/officeDocument/2006/relationships/image" Target="../media/image134.png"/><Relationship Id="rId75" Type="http://schemas.openxmlformats.org/officeDocument/2006/relationships/customXml" Target="../ink/ink143.xml"/><Relationship Id="rId83" Type="http://schemas.openxmlformats.org/officeDocument/2006/relationships/customXml" Target="../ink/ink147.xml"/><Relationship Id="rId88" Type="http://schemas.openxmlformats.org/officeDocument/2006/relationships/image" Target="../media/image143.png"/><Relationship Id="rId91" Type="http://schemas.openxmlformats.org/officeDocument/2006/relationships/customXml" Target="../ink/ink151.xml"/><Relationship Id="rId96" Type="http://schemas.openxmlformats.org/officeDocument/2006/relationships/image" Target="../media/image147.png"/><Relationship Id="rId111" Type="http://schemas.openxmlformats.org/officeDocument/2006/relationships/customXml" Target="../ink/ink161.xml"/><Relationship Id="rId132" Type="http://schemas.openxmlformats.org/officeDocument/2006/relationships/image" Target="../media/image1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5" Type="http://schemas.openxmlformats.org/officeDocument/2006/relationships/customXml" Target="../ink/ink113.xml"/><Relationship Id="rId23" Type="http://schemas.openxmlformats.org/officeDocument/2006/relationships/customXml" Target="../ink/ink117.xml"/><Relationship Id="rId28" Type="http://schemas.openxmlformats.org/officeDocument/2006/relationships/image" Target="../media/image113.png"/><Relationship Id="rId36" Type="http://schemas.openxmlformats.org/officeDocument/2006/relationships/image" Target="../media/image117.png"/><Relationship Id="rId49" Type="http://schemas.openxmlformats.org/officeDocument/2006/relationships/customXml" Target="../ink/ink130.xml"/><Relationship Id="rId57" Type="http://schemas.openxmlformats.org/officeDocument/2006/relationships/customXml" Target="../ink/ink134.xml"/><Relationship Id="rId106" Type="http://schemas.openxmlformats.org/officeDocument/2006/relationships/image" Target="../media/image152.png"/><Relationship Id="rId114" Type="http://schemas.openxmlformats.org/officeDocument/2006/relationships/image" Target="../media/image156.png"/><Relationship Id="rId119" Type="http://schemas.openxmlformats.org/officeDocument/2006/relationships/customXml" Target="../ink/ink165.xml"/><Relationship Id="rId127" Type="http://schemas.openxmlformats.org/officeDocument/2006/relationships/customXml" Target="../ink/ink169.xml"/><Relationship Id="rId10" Type="http://schemas.openxmlformats.org/officeDocument/2006/relationships/image" Target="../media/image55.png"/><Relationship Id="rId31" Type="http://schemas.openxmlformats.org/officeDocument/2006/relationships/customXml" Target="../ink/ink121.xml"/><Relationship Id="rId44" Type="http://schemas.openxmlformats.org/officeDocument/2006/relationships/image" Target="../media/image121.png"/><Relationship Id="rId52" Type="http://schemas.openxmlformats.org/officeDocument/2006/relationships/image" Target="../media/image125.png"/><Relationship Id="rId60" Type="http://schemas.openxmlformats.org/officeDocument/2006/relationships/image" Target="../media/image129.png"/><Relationship Id="rId65" Type="http://schemas.openxmlformats.org/officeDocument/2006/relationships/customXml" Target="../ink/ink138.xml"/><Relationship Id="rId73" Type="http://schemas.openxmlformats.org/officeDocument/2006/relationships/customXml" Target="../ink/ink142.xml"/><Relationship Id="rId78" Type="http://schemas.openxmlformats.org/officeDocument/2006/relationships/image" Target="../media/image138.png"/><Relationship Id="rId81" Type="http://schemas.openxmlformats.org/officeDocument/2006/relationships/customXml" Target="../ink/ink146.xml"/><Relationship Id="rId86" Type="http://schemas.openxmlformats.org/officeDocument/2006/relationships/image" Target="../media/image142.png"/><Relationship Id="rId94" Type="http://schemas.openxmlformats.org/officeDocument/2006/relationships/image" Target="../media/image146.png"/><Relationship Id="rId99" Type="http://schemas.openxmlformats.org/officeDocument/2006/relationships/customXml" Target="../ink/ink155.xml"/><Relationship Id="rId101" Type="http://schemas.openxmlformats.org/officeDocument/2006/relationships/customXml" Target="../ink/ink156.xml"/><Relationship Id="rId122" Type="http://schemas.openxmlformats.org/officeDocument/2006/relationships/image" Target="../media/image160.png"/><Relationship Id="rId130" Type="http://schemas.openxmlformats.org/officeDocument/2006/relationships/image" Target="../media/image164.png"/><Relationship Id="rId4" Type="http://schemas.openxmlformats.org/officeDocument/2006/relationships/image" Target="../media/image52.png"/><Relationship Id="rId9" Type="http://schemas.openxmlformats.org/officeDocument/2006/relationships/customXml" Target="../ink/ink110.xml"/><Relationship Id="rId13" Type="http://schemas.openxmlformats.org/officeDocument/2006/relationships/customXml" Target="../ink/ink112.xml"/><Relationship Id="rId18" Type="http://schemas.openxmlformats.org/officeDocument/2006/relationships/image" Target="../media/image108.png"/><Relationship Id="rId39" Type="http://schemas.openxmlformats.org/officeDocument/2006/relationships/customXml" Target="../ink/ink125.xml"/><Relationship Id="rId109" Type="http://schemas.openxmlformats.org/officeDocument/2006/relationships/customXml" Target="../ink/ink160.xml"/><Relationship Id="rId34" Type="http://schemas.openxmlformats.org/officeDocument/2006/relationships/image" Target="../media/image116.png"/><Relationship Id="rId50" Type="http://schemas.openxmlformats.org/officeDocument/2006/relationships/image" Target="../media/image124.png"/><Relationship Id="rId55" Type="http://schemas.openxmlformats.org/officeDocument/2006/relationships/customXml" Target="../ink/ink133.xml"/><Relationship Id="rId76" Type="http://schemas.openxmlformats.org/officeDocument/2006/relationships/image" Target="../media/image137.png"/><Relationship Id="rId97" Type="http://schemas.openxmlformats.org/officeDocument/2006/relationships/customXml" Target="../ink/ink154.xml"/><Relationship Id="rId104" Type="http://schemas.openxmlformats.org/officeDocument/2006/relationships/image" Target="../media/image151.png"/><Relationship Id="rId120" Type="http://schemas.openxmlformats.org/officeDocument/2006/relationships/image" Target="../media/image159.png"/><Relationship Id="rId125" Type="http://schemas.openxmlformats.org/officeDocument/2006/relationships/customXml" Target="../ink/ink168.xml"/><Relationship Id="rId7" Type="http://schemas.openxmlformats.org/officeDocument/2006/relationships/customXml" Target="../ink/ink109.xml"/><Relationship Id="rId71" Type="http://schemas.openxmlformats.org/officeDocument/2006/relationships/customXml" Target="../ink/ink141.xml"/><Relationship Id="rId92" Type="http://schemas.openxmlformats.org/officeDocument/2006/relationships/image" Target="../media/image145.png"/><Relationship Id="rId2" Type="http://schemas.openxmlformats.org/officeDocument/2006/relationships/notesSlide" Target="../notesSlides/notesSlide5.xml"/><Relationship Id="rId29" Type="http://schemas.openxmlformats.org/officeDocument/2006/relationships/customXml" Target="../ink/ink120.xml"/><Relationship Id="rId24" Type="http://schemas.openxmlformats.org/officeDocument/2006/relationships/image" Target="../media/image111.png"/><Relationship Id="rId40" Type="http://schemas.openxmlformats.org/officeDocument/2006/relationships/image" Target="../media/image119.png"/><Relationship Id="rId45" Type="http://schemas.openxmlformats.org/officeDocument/2006/relationships/customXml" Target="../ink/ink128.xml"/><Relationship Id="rId66" Type="http://schemas.openxmlformats.org/officeDocument/2006/relationships/image" Target="../media/image132.png"/><Relationship Id="rId87" Type="http://schemas.openxmlformats.org/officeDocument/2006/relationships/customXml" Target="../ink/ink149.xml"/><Relationship Id="rId110" Type="http://schemas.openxmlformats.org/officeDocument/2006/relationships/image" Target="../media/image154.png"/><Relationship Id="rId115" Type="http://schemas.openxmlformats.org/officeDocument/2006/relationships/customXml" Target="../ink/ink163.xml"/><Relationship Id="rId131" Type="http://schemas.openxmlformats.org/officeDocument/2006/relationships/customXml" Target="../ink/ink171.xml"/><Relationship Id="rId61" Type="http://schemas.openxmlformats.org/officeDocument/2006/relationships/customXml" Target="../ink/ink136.xml"/><Relationship Id="rId82" Type="http://schemas.openxmlformats.org/officeDocument/2006/relationships/image" Target="../media/image140.png"/><Relationship Id="rId19" Type="http://schemas.openxmlformats.org/officeDocument/2006/relationships/customXml" Target="../ink/ink115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8.xml"/><Relationship Id="rId18" Type="http://schemas.openxmlformats.org/officeDocument/2006/relationships/image" Target="../media/image1120.png"/><Relationship Id="rId26" Type="http://schemas.openxmlformats.org/officeDocument/2006/relationships/image" Target="../media/image1160.png"/><Relationship Id="rId39" Type="http://schemas.openxmlformats.org/officeDocument/2006/relationships/customXml" Target="../ink/ink191.xml"/><Relationship Id="rId21" Type="http://schemas.openxmlformats.org/officeDocument/2006/relationships/customXml" Target="../ink/ink182.xml"/><Relationship Id="rId34" Type="http://schemas.openxmlformats.org/officeDocument/2006/relationships/image" Target="../media/image1200.png"/><Relationship Id="rId42" Type="http://schemas.openxmlformats.org/officeDocument/2006/relationships/image" Target="../media/image1240.png"/><Relationship Id="rId47" Type="http://schemas.openxmlformats.org/officeDocument/2006/relationships/customXml" Target="../ink/ink195.xml"/><Relationship Id="rId50" Type="http://schemas.openxmlformats.org/officeDocument/2006/relationships/image" Target="../media/image1280.png"/><Relationship Id="rId55" Type="http://schemas.openxmlformats.org/officeDocument/2006/relationships/customXml" Target="../ink/ink199.xml"/><Relationship Id="rId7" Type="http://schemas.openxmlformats.org/officeDocument/2006/relationships/customXml" Target="../ink/ink175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10.png"/><Relationship Id="rId20" Type="http://schemas.openxmlformats.org/officeDocument/2006/relationships/image" Target="../media/image1130.png"/><Relationship Id="rId29" Type="http://schemas.openxmlformats.org/officeDocument/2006/relationships/customXml" Target="../ink/ink186.xml"/><Relationship Id="rId41" Type="http://schemas.openxmlformats.org/officeDocument/2006/relationships/customXml" Target="../ink/ink192.xml"/><Relationship Id="rId54" Type="http://schemas.openxmlformats.org/officeDocument/2006/relationships/image" Target="../media/image1300.png"/><Relationship Id="rId62" Type="http://schemas.openxmlformats.org/officeDocument/2006/relationships/image" Target="../media/image13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0.png"/><Relationship Id="rId11" Type="http://schemas.openxmlformats.org/officeDocument/2006/relationships/customXml" Target="../ink/ink177.xml"/><Relationship Id="rId24" Type="http://schemas.openxmlformats.org/officeDocument/2006/relationships/image" Target="../media/image1150.png"/><Relationship Id="rId32" Type="http://schemas.openxmlformats.org/officeDocument/2006/relationships/image" Target="../media/image1190.png"/><Relationship Id="rId37" Type="http://schemas.openxmlformats.org/officeDocument/2006/relationships/customXml" Target="../ink/ink190.xml"/><Relationship Id="rId40" Type="http://schemas.openxmlformats.org/officeDocument/2006/relationships/image" Target="../media/image1230.png"/><Relationship Id="rId45" Type="http://schemas.openxmlformats.org/officeDocument/2006/relationships/customXml" Target="../ink/ink194.xml"/><Relationship Id="rId53" Type="http://schemas.openxmlformats.org/officeDocument/2006/relationships/customXml" Target="../ink/ink198.xml"/><Relationship Id="rId58" Type="http://schemas.openxmlformats.org/officeDocument/2006/relationships/image" Target="../media/image1320.png"/><Relationship Id="rId5" Type="http://schemas.openxmlformats.org/officeDocument/2006/relationships/customXml" Target="../ink/ink174.xml"/><Relationship Id="rId15" Type="http://schemas.openxmlformats.org/officeDocument/2006/relationships/customXml" Target="../ink/ink179.xml"/><Relationship Id="rId23" Type="http://schemas.openxmlformats.org/officeDocument/2006/relationships/customXml" Target="../ink/ink183.xml"/><Relationship Id="rId28" Type="http://schemas.openxmlformats.org/officeDocument/2006/relationships/image" Target="../media/image1170.png"/><Relationship Id="rId36" Type="http://schemas.openxmlformats.org/officeDocument/2006/relationships/image" Target="../media/image1210.png"/><Relationship Id="rId49" Type="http://schemas.openxmlformats.org/officeDocument/2006/relationships/customXml" Target="../ink/ink196.xml"/><Relationship Id="rId57" Type="http://schemas.openxmlformats.org/officeDocument/2006/relationships/customXml" Target="../ink/ink200.xml"/><Relationship Id="rId61" Type="http://schemas.openxmlformats.org/officeDocument/2006/relationships/customXml" Target="../ink/ink202.xml"/><Relationship Id="rId10" Type="http://schemas.openxmlformats.org/officeDocument/2006/relationships/image" Target="../media/image1080.png"/><Relationship Id="rId19" Type="http://schemas.openxmlformats.org/officeDocument/2006/relationships/customXml" Target="../ink/ink181.xml"/><Relationship Id="rId31" Type="http://schemas.openxmlformats.org/officeDocument/2006/relationships/customXml" Target="../ink/ink187.xml"/><Relationship Id="rId44" Type="http://schemas.openxmlformats.org/officeDocument/2006/relationships/image" Target="../media/image1250.png"/><Relationship Id="rId52" Type="http://schemas.openxmlformats.org/officeDocument/2006/relationships/image" Target="../media/image1290.png"/><Relationship Id="rId60" Type="http://schemas.openxmlformats.org/officeDocument/2006/relationships/image" Target="../media/image1330.png"/><Relationship Id="rId4" Type="http://schemas.openxmlformats.org/officeDocument/2006/relationships/image" Target="../media/image1050.png"/><Relationship Id="rId9" Type="http://schemas.openxmlformats.org/officeDocument/2006/relationships/customXml" Target="../ink/ink176.xml"/><Relationship Id="rId14" Type="http://schemas.openxmlformats.org/officeDocument/2006/relationships/image" Target="../media/image1100.png"/><Relationship Id="rId22" Type="http://schemas.openxmlformats.org/officeDocument/2006/relationships/image" Target="../media/image1140.png"/><Relationship Id="rId27" Type="http://schemas.openxmlformats.org/officeDocument/2006/relationships/customXml" Target="../ink/ink185.xml"/><Relationship Id="rId30" Type="http://schemas.openxmlformats.org/officeDocument/2006/relationships/image" Target="../media/image1180.png"/><Relationship Id="rId35" Type="http://schemas.openxmlformats.org/officeDocument/2006/relationships/customXml" Target="../ink/ink189.xml"/><Relationship Id="rId43" Type="http://schemas.openxmlformats.org/officeDocument/2006/relationships/customXml" Target="../ink/ink193.xml"/><Relationship Id="rId48" Type="http://schemas.openxmlformats.org/officeDocument/2006/relationships/image" Target="../media/image1270.png"/><Relationship Id="rId56" Type="http://schemas.openxmlformats.org/officeDocument/2006/relationships/image" Target="../media/image1310.png"/><Relationship Id="rId8" Type="http://schemas.openxmlformats.org/officeDocument/2006/relationships/image" Target="../media/image1070.png"/><Relationship Id="rId51" Type="http://schemas.openxmlformats.org/officeDocument/2006/relationships/customXml" Target="../ink/ink197.xml"/><Relationship Id="rId3" Type="http://schemas.openxmlformats.org/officeDocument/2006/relationships/customXml" Target="../ink/ink173.xml"/><Relationship Id="rId12" Type="http://schemas.openxmlformats.org/officeDocument/2006/relationships/image" Target="../media/image1090.png"/><Relationship Id="rId17" Type="http://schemas.openxmlformats.org/officeDocument/2006/relationships/customXml" Target="../ink/ink180.xml"/><Relationship Id="rId25" Type="http://schemas.openxmlformats.org/officeDocument/2006/relationships/customXml" Target="../ink/ink184.xml"/><Relationship Id="rId33" Type="http://schemas.openxmlformats.org/officeDocument/2006/relationships/customXml" Target="../ink/ink188.xml"/><Relationship Id="rId38" Type="http://schemas.openxmlformats.org/officeDocument/2006/relationships/image" Target="../media/image1220.png"/><Relationship Id="rId46" Type="http://schemas.openxmlformats.org/officeDocument/2006/relationships/image" Target="../media/image1260.png"/><Relationship Id="rId59" Type="http://schemas.openxmlformats.org/officeDocument/2006/relationships/customXml" Target="../ink/ink201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60.xml"/><Relationship Id="rId299" Type="http://schemas.openxmlformats.org/officeDocument/2006/relationships/customXml" Target="../ink/ink351.xml"/><Relationship Id="rId303" Type="http://schemas.openxmlformats.org/officeDocument/2006/relationships/customXml" Target="../ink/ink353.xml"/><Relationship Id="rId21" Type="http://schemas.openxmlformats.org/officeDocument/2006/relationships/customXml" Target="../ink/ink212.xml"/><Relationship Id="rId42" Type="http://schemas.openxmlformats.org/officeDocument/2006/relationships/image" Target="../media/image1540.png"/><Relationship Id="rId63" Type="http://schemas.openxmlformats.org/officeDocument/2006/relationships/customXml" Target="../ink/ink233.xml"/><Relationship Id="rId84" Type="http://schemas.openxmlformats.org/officeDocument/2006/relationships/image" Target="../media/image175.png"/><Relationship Id="rId138" Type="http://schemas.openxmlformats.org/officeDocument/2006/relationships/image" Target="../media/image202.png"/><Relationship Id="rId159" Type="http://schemas.openxmlformats.org/officeDocument/2006/relationships/customXml" Target="../ink/ink281.xml"/><Relationship Id="rId170" Type="http://schemas.openxmlformats.org/officeDocument/2006/relationships/image" Target="../media/image218.png"/><Relationship Id="rId191" Type="http://schemas.openxmlformats.org/officeDocument/2006/relationships/customXml" Target="../ink/ink297.xml"/><Relationship Id="rId205" Type="http://schemas.openxmlformats.org/officeDocument/2006/relationships/customXml" Target="../ink/ink304.xml"/><Relationship Id="rId226" Type="http://schemas.openxmlformats.org/officeDocument/2006/relationships/image" Target="../media/image246.png"/><Relationship Id="rId247" Type="http://schemas.openxmlformats.org/officeDocument/2006/relationships/customXml" Target="../ink/ink325.xml"/><Relationship Id="rId107" Type="http://schemas.openxmlformats.org/officeDocument/2006/relationships/customXml" Target="../ink/ink255.xml"/><Relationship Id="rId268" Type="http://schemas.openxmlformats.org/officeDocument/2006/relationships/image" Target="../media/image267.png"/><Relationship Id="rId289" Type="http://schemas.openxmlformats.org/officeDocument/2006/relationships/customXml" Target="../ink/ink346.xml"/><Relationship Id="rId11" Type="http://schemas.openxmlformats.org/officeDocument/2006/relationships/customXml" Target="../ink/ink207.xml"/><Relationship Id="rId32" Type="http://schemas.openxmlformats.org/officeDocument/2006/relationships/image" Target="../media/image1490.png"/><Relationship Id="rId53" Type="http://schemas.openxmlformats.org/officeDocument/2006/relationships/customXml" Target="../ink/ink228.xml"/><Relationship Id="rId74" Type="http://schemas.openxmlformats.org/officeDocument/2006/relationships/image" Target="../media/image170.png"/><Relationship Id="rId128" Type="http://schemas.openxmlformats.org/officeDocument/2006/relationships/image" Target="../media/image197.png"/><Relationship Id="rId149" Type="http://schemas.openxmlformats.org/officeDocument/2006/relationships/customXml" Target="../ink/ink276.xml"/><Relationship Id="rId314" Type="http://schemas.openxmlformats.org/officeDocument/2006/relationships/image" Target="../media/image290.png"/><Relationship Id="rId5" Type="http://schemas.openxmlformats.org/officeDocument/2006/relationships/customXml" Target="../ink/ink204.xml"/><Relationship Id="rId95" Type="http://schemas.openxmlformats.org/officeDocument/2006/relationships/customXml" Target="../ink/ink249.xml"/><Relationship Id="rId160" Type="http://schemas.openxmlformats.org/officeDocument/2006/relationships/image" Target="../media/image213.png"/><Relationship Id="rId181" Type="http://schemas.openxmlformats.org/officeDocument/2006/relationships/customXml" Target="../ink/ink292.xml"/><Relationship Id="rId216" Type="http://schemas.openxmlformats.org/officeDocument/2006/relationships/image" Target="../media/image241.png"/><Relationship Id="rId237" Type="http://schemas.openxmlformats.org/officeDocument/2006/relationships/customXml" Target="../ink/ink320.xml"/><Relationship Id="rId258" Type="http://schemas.openxmlformats.org/officeDocument/2006/relationships/image" Target="../media/image262.png"/><Relationship Id="rId279" Type="http://schemas.openxmlformats.org/officeDocument/2006/relationships/customXml" Target="../ink/ink341.xml"/><Relationship Id="rId22" Type="http://schemas.openxmlformats.org/officeDocument/2006/relationships/image" Target="../media/image1440.png"/><Relationship Id="rId43" Type="http://schemas.openxmlformats.org/officeDocument/2006/relationships/customXml" Target="../ink/ink223.xml"/><Relationship Id="rId64" Type="http://schemas.openxmlformats.org/officeDocument/2006/relationships/image" Target="../media/image1650.png"/><Relationship Id="rId118" Type="http://schemas.openxmlformats.org/officeDocument/2006/relationships/image" Target="../media/image192.png"/><Relationship Id="rId139" Type="http://schemas.openxmlformats.org/officeDocument/2006/relationships/customXml" Target="../ink/ink271.xml"/><Relationship Id="rId290" Type="http://schemas.openxmlformats.org/officeDocument/2006/relationships/image" Target="../media/image278.png"/><Relationship Id="rId304" Type="http://schemas.openxmlformats.org/officeDocument/2006/relationships/image" Target="../media/image285.png"/><Relationship Id="rId85" Type="http://schemas.openxmlformats.org/officeDocument/2006/relationships/customXml" Target="../ink/ink244.xml"/><Relationship Id="rId150" Type="http://schemas.openxmlformats.org/officeDocument/2006/relationships/image" Target="../media/image208.png"/><Relationship Id="rId171" Type="http://schemas.openxmlformats.org/officeDocument/2006/relationships/customXml" Target="../ink/ink287.xml"/><Relationship Id="rId192" Type="http://schemas.openxmlformats.org/officeDocument/2006/relationships/image" Target="../media/image229.png"/><Relationship Id="rId206" Type="http://schemas.openxmlformats.org/officeDocument/2006/relationships/image" Target="../media/image236.png"/><Relationship Id="rId227" Type="http://schemas.openxmlformats.org/officeDocument/2006/relationships/customXml" Target="../ink/ink315.xml"/><Relationship Id="rId248" Type="http://schemas.openxmlformats.org/officeDocument/2006/relationships/image" Target="../media/image257.png"/><Relationship Id="rId269" Type="http://schemas.openxmlformats.org/officeDocument/2006/relationships/customXml" Target="../ink/ink336.xml"/><Relationship Id="rId12" Type="http://schemas.openxmlformats.org/officeDocument/2006/relationships/image" Target="../media/image1390.png"/><Relationship Id="rId33" Type="http://schemas.openxmlformats.org/officeDocument/2006/relationships/customXml" Target="../ink/ink218.xml"/><Relationship Id="rId108" Type="http://schemas.openxmlformats.org/officeDocument/2006/relationships/image" Target="../media/image187.png"/><Relationship Id="rId129" Type="http://schemas.openxmlformats.org/officeDocument/2006/relationships/customXml" Target="../ink/ink266.xml"/><Relationship Id="rId280" Type="http://schemas.openxmlformats.org/officeDocument/2006/relationships/image" Target="../media/image273.png"/><Relationship Id="rId315" Type="http://schemas.openxmlformats.org/officeDocument/2006/relationships/customXml" Target="../ink/ink359.xml"/><Relationship Id="rId54" Type="http://schemas.openxmlformats.org/officeDocument/2006/relationships/image" Target="../media/image1600.png"/><Relationship Id="rId75" Type="http://schemas.openxmlformats.org/officeDocument/2006/relationships/customXml" Target="../ink/ink239.xml"/><Relationship Id="rId96" Type="http://schemas.openxmlformats.org/officeDocument/2006/relationships/image" Target="../media/image181.png"/><Relationship Id="rId140" Type="http://schemas.openxmlformats.org/officeDocument/2006/relationships/image" Target="../media/image203.png"/><Relationship Id="rId161" Type="http://schemas.openxmlformats.org/officeDocument/2006/relationships/customXml" Target="../ink/ink282.xml"/><Relationship Id="rId182" Type="http://schemas.openxmlformats.org/officeDocument/2006/relationships/image" Target="../media/image224.png"/><Relationship Id="rId217" Type="http://schemas.openxmlformats.org/officeDocument/2006/relationships/customXml" Target="../ink/ink310.xml"/><Relationship Id="rId6" Type="http://schemas.openxmlformats.org/officeDocument/2006/relationships/image" Target="../media/image1360.png"/><Relationship Id="rId238" Type="http://schemas.openxmlformats.org/officeDocument/2006/relationships/image" Target="../media/image252.png"/><Relationship Id="rId259" Type="http://schemas.openxmlformats.org/officeDocument/2006/relationships/customXml" Target="../ink/ink331.xml"/><Relationship Id="rId23" Type="http://schemas.openxmlformats.org/officeDocument/2006/relationships/customXml" Target="../ink/ink213.xml"/><Relationship Id="rId119" Type="http://schemas.openxmlformats.org/officeDocument/2006/relationships/customXml" Target="../ink/ink261.xml"/><Relationship Id="rId270" Type="http://schemas.openxmlformats.org/officeDocument/2006/relationships/image" Target="../media/image268.png"/><Relationship Id="rId291" Type="http://schemas.openxmlformats.org/officeDocument/2006/relationships/customXml" Target="../ink/ink347.xml"/><Relationship Id="rId305" Type="http://schemas.openxmlformats.org/officeDocument/2006/relationships/customXml" Target="../ink/ink354.xml"/><Relationship Id="rId44" Type="http://schemas.openxmlformats.org/officeDocument/2006/relationships/image" Target="../media/image1550.png"/><Relationship Id="rId65" Type="http://schemas.openxmlformats.org/officeDocument/2006/relationships/customXml" Target="../ink/ink234.xml"/><Relationship Id="rId86" Type="http://schemas.openxmlformats.org/officeDocument/2006/relationships/image" Target="../media/image176.png"/><Relationship Id="rId130" Type="http://schemas.openxmlformats.org/officeDocument/2006/relationships/image" Target="../media/image198.png"/><Relationship Id="rId151" Type="http://schemas.openxmlformats.org/officeDocument/2006/relationships/customXml" Target="../ink/ink277.xml"/><Relationship Id="rId172" Type="http://schemas.openxmlformats.org/officeDocument/2006/relationships/image" Target="../media/image219.png"/><Relationship Id="rId193" Type="http://schemas.openxmlformats.org/officeDocument/2006/relationships/customXml" Target="../ink/ink298.xml"/><Relationship Id="rId207" Type="http://schemas.openxmlformats.org/officeDocument/2006/relationships/customXml" Target="../ink/ink305.xml"/><Relationship Id="rId228" Type="http://schemas.openxmlformats.org/officeDocument/2006/relationships/image" Target="../media/image247.png"/><Relationship Id="rId249" Type="http://schemas.openxmlformats.org/officeDocument/2006/relationships/customXml" Target="../ink/ink326.xml"/><Relationship Id="rId13" Type="http://schemas.openxmlformats.org/officeDocument/2006/relationships/customXml" Target="../ink/ink208.xml"/><Relationship Id="rId109" Type="http://schemas.openxmlformats.org/officeDocument/2006/relationships/customXml" Target="../ink/ink256.xml"/><Relationship Id="rId260" Type="http://schemas.openxmlformats.org/officeDocument/2006/relationships/image" Target="../media/image263.png"/><Relationship Id="rId281" Type="http://schemas.openxmlformats.org/officeDocument/2006/relationships/customXml" Target="../ink/ink342.xml"/><Relationship Id="rId316" Type="http://schemas.openxmlformats.org/officeDocument/2006/relationships/image" Target="../media/image291.png"/><Relationship Id="rId34" Type="http://schemas.openxmlformats.org/officeDocument/2006/relationships/image" Target="../media/image1500.png"/><Relationship Id="rId55" Type="http://schemas.openxmlformats.org/officeDocument/2006/relationships/customXml" Target="../ink/ink229.xml"/><Relationship Id="rId76" Type="http://schemas.openxmlformats.org/officeDocument/2006/relationships/image" Target="../media/image171.png"/><Relationship Id="rId97" Type="http://schemas.openxmlformats.org/officeDocument/2006/relationships/customXml" Target="../ink/ink250.xml"/><Relationship Id="rId120" Type="http://schemas.openxmlformats.org/officeDocument/2006/relationships/image" Target="../media/image193.png"/><Relationship Id="rId141" Type="http://schemas.openxmlformats.org/officeDocument/2006/relationships/customXml" Target="../ink/ink272.xml"/><Relationship Id="rId7" Type="http://schemas.openxmlformats.org/officeDocument/2006/relationships/customXml" Target="../ink/ink205.xml"/><Relationship Id="rId162" Type="http://schemas.openxmlformats.org/officeDocument/2006/relationships/image" Target="../media/image214.png"/><Relationship Id="rId183" Type="http://schemas.openxmlformats.org/officeDocument/2006/relationships/customXml" Target="../ink/ink293.xml"/><Relationship Id="rId218" Type="http://schemas.openxmlformats.org/officeDocument/2006/relationships/image" Target="../media/image242.png"/><Relationship Id="rId239" Type="http://schemas.openxmlformats.org/officeDocument/2006/relationships/customXml" Target="../ink/ink321.xml"/><Relationship Id="rId250" Type="http://schemas.openxmlformats.org/officeDocument/2006/relationships/image" Target="../media/image258.png"/><Relationship Id="rId271" Type="http://schemas.openxmlformats.org/officeDocument/2006/relationships/customXml" Target="../ink/ink337.xml"/><Relationship Id="rId292" Type="http://schemas.openxmlformats.org/officeDocument/2006/relationships/image" Target="../media/image279.png"/><Relationship Id="rId306" Type="http://schemas.openxmlformats.org/officeDocument/2006/relationships/image" Target="../media/image286.png"/><Relationship Id="rId24" Type="http://schemas.openxmlformats.org/officeDocument/2006/relationships/image" Target="../media/image1450.png"/><Relationship Id="rId45" Type="http://schemas.openxmlformats.org/officeDocument/2006/relationships/customXml" Target="../ink/ink224.xml"/><Relationship Id="rId66" Type="http://schemas.openxmlformats.org/officeDocument/2006/relationships/image" Target="../media/image1660.png"/><Relationship Id="rId87" Type="http://schemas.openxmlformats.org/officeDocument/2006/relationships/customXml" Target="../ink/ink245.xml"/><Relationship Id="rId110" Type="http://schemas.openxmlformats.org/officeDocument/2006/relationships/image" Target="../media/image188.png"/><Relationship Id="rId131" Type="http://schemas.openxmlformats.org/officeDocument/2006/relationships/customXml" Target="../ink/ink267.xml"/><Relationship Id="rId61" Type="http://schemas.openxmlformats.org/officeDocument/2006/relationships/customXml" Target="../ink/ink232.xml"/><Relationship Id="rId82" Type="http://schemas.openxmlformats.org/officeDocument/2006/relationships/image" Target="../media/image174.png"/><Relationship Id="rId152" Type="http://schemas.openxmlformats.org/officeDocument/2006/relationships/image" Target="../media/image209.png"/><Relationship Id="rId173" Type="http://schemas.openxmlformats.org/officeDocument/2006/relationships/customXml" Target="../ink/ink288.xml"/><Relationship Id="rId194" Type="http://schemas.openxmlformats.org/officeDocument/2006/relationships/image" Target="../media/image230.png"/><Relationship Id="rId199" Type="http://schemas.openxmlformats.org/officeDocument/2006/relationships/customXml" Target="../ink/ink301.xml"/><Relationship Id="rId203" Type="http://schemas.openxmlformats.org/officeDocument/2006/relationships/customXml" Target="../ink/ink303.xml"/><Relationship Id="rId208" Type="http://schemas.openxmlformats.org/officeDocument/2006/relationships/image" Target="../media/image237.png"/><Relationship Id="rId229" Type="http://schemas.openxmlformats.org/officeDocument/2006/relationships/customXml" Target="../ink/ink316.xml"/><Relationship Id="rId19" Type="http://schemas.openxmlformats.org/officeDocument/2006/relationships/customXml" Target="../ink/ink211.xml"/><Relationship Id="rId224" Type="http://schemas.openxmlformats.org/officeDocument/2006/relationships/image" Target="../media/image245.png"/><Relationship Id="rId240" Type="http://schemas.openxmlformats.org/officeDocument/2006/relationships/image" Target="../media/image253.png"/><Relationship Id="rId245" Type="http://schemas.openxmlformats.org/officeDocument/2006/relationships/customXml" Target="../ink/ink324.xml"/><Relationship Id="rId261" Type="http://schemas.openxmlformats.org/officeDocument/2006/relationships/customXml" Target="../ink/ink332.xml"/><Relationship Id="rId266" Type="http://schemas.openxmlformats.org/officeDocument/2006/relationships/image" Target="../media/image266.png"/><Relationship Id="rId287" Type="http://schemas.openxmlformats.org/officeDocument/2006/relationships/customXml" Target="../ink/ink345.xml"/><Relationship Id="rId14" Type="http://schemas.openxmlformats.org/officeDocument/2006/relationships/image" Target="../media/image1400.png"/><Relationship Id="rId30" Type="http://schemas.openxmlformats.org/officeDocument/2006/relationships/image" Target="../media/image1480.png"/><Relationship Id="rId35" Type="http://schemas.openxmlformats.org/officeDocument/2006/relationships/customXml" Target="../ink/ink219.xml"/><Relationship Id="rId56" Type="http://schemas.openxmlformats.org/officeDocument/2006/relationships/image" Target="../media/image1610.png"/><Relationship Id="rId77" Type="http://schemas.openxmlformats.org/officeDocument/2006/relationships/customXml" Target="../ink/ink240.xml"/><Relationship Id="rId100" Type="http://schemas.openxmlformats.org/officeDocument/2006/relationships/image" Target="../media/image183.png"/><Relationship Id="rId105" Type="http://schemas.openxmlformats.org/officeDocument/2006/relationships/customXml" Target="../ink/ink254.xml"/><Relationship Id="rId126" Type="http://schemas.openxmlformats.org/officeDocument/2006/relationships/image" Target="../media/image196.png"/><Relationship Id="rId147" Type="http://schemas.openxmlformats.org/officeDocument/2006/relationships/customXml" Target="../ink/ink275.xml"/><Relationship Id="rId168" Type="http://schemas.openxmlformats.org/officeDocument/2006/relationships/image" Target="../media/image217.png"/><Relationship Id="rId282" Type="http://schemas.openxmlformats.org/officeDocument/2006/relationships/image" Target="../media/image274.png"/><Relationship Id="rId312" Type="http://schemas.openxmlformats.org/officeDocument/2006/relationships/image" Target="../media/image289.png"/><Relationship Id="rId8" Type="http://schemas.openxmlformats.org/officeDocument/2006/relationships/image" Target="../media/image1370.png"/><Relationship Id="rId51" Type="http://schemas.openxmlformats.org/officeDocument/2006/relationships/customXml" Target="../ink/ink227.xml"/><Relationship Id="rId72" Type="http://schemas.openxmlformats.org/officeDocument/2006/relationships/image" Target="../media/image169.png"/><Relationship Id="rId93" Type="http://schemas.openxmlformats.org/officeDocument/2006/relationships/customXml" Target="../ink/ink248.xml"/><Relationship Id="rId98" Type="http://schemas.openxmlformats.org/officeDocument/2006/relationships/image" Target="../media/image182.png"/><Relationship Id="rId121" Type="http://schemas.openxmlformats.org/officeDocument/2006/relationships/customXml" Target="../ink/ink262.xml"/><Relationship Id="rId142" Type="http://schemas.openxmlformats.org/officeDocument/2006/relationships/image" Target="../media/image204.png"/><Relationship Id="rId163" Type="http://schemas.openxmlformats.org/officeDocument/2006/relationships/customXml" Target="../ink/ink283.xml"/><Relationship Id="rId184" Type="http://schemas.openxmlformats.org/officeDocument/2006/relationships/image" Target="../media/image225.png"/><Relationship Id="rId189" Type="http://schemas.openxmlformats.org/officeDocument/2006/relationships/customXml" Target="../ink/ink296.xml"/><Relationship Id="rId219" Type="http://schemas.openxmlformats.org/officeDocument/2006/relationships/customXml" Target="../ink/ink311.xml"/><Relationship Id="rId3" Type="http://schemas.openxmlformats.org/officeDocument/2006/relationships/customXml" Target="../ink/ink203.xml"/><Relationship Id="rId214" Type="http://schemas.openxmlformats.org/officeDocument/2006/relationships/image" Target="../media/image240.png"/><Relationship Id="rId230" Type="http://schemas.openxmlformats.org/officeDocument/2006/relationships/image" Target="../media/image248.png"/><Relationship Id="rId235" Type="http://schemas.openxmlformats.org/officeDocument/2006/relationships/customXml" Target="../ink/ink319.xml"/><Relationship Id="rId251" Type="http://schemas.openxmlformats.org/officeDocument/2006/relationships/customXml" Target="../ink/ink327.xml"/><Relationship Id="rId256" Type="http://schemas.openxmlformats.org/officeDocument/2006/relationships/image" Target="../media/image261.png"/><Relationship Id="rId277" Type="http://schemas.openxmlformats.org/officeDocument/2006/relationships/customXml" Target="../ink/ink340.xml"/><Relationship Id="rId298" Type="http://schemas.openxmlformats.org/officeDocument/2006/relationships/image" Target="../media/image282.png"/><Relationship Id="rId25" Type="http://schemas.openxmlformats.org/officeDocument/2006/relationships/customXml" Target="../ink/ink214.xml"/><Relationship Id="rId46" Type="http://schemas.openxmlformats.org/officeDocument/2006/relationships/image" Target="../media/image1560.png"/><Relationship Id="rId67" Type="http://schemas.openxmlformats.org/officeDocument/2006/relationships/customXml" Target="../ink/ink235.xml"/><Relationship Id="rId116" Type="http://schemas.openxmlformats.org/officeDocument/2006/relationships/image" Target="../media/image191.png"/><Relationship Id="rId137" Type="http://schemas.openxmlformats.org/officeDocument/2006/relationships/customXml" Target="../ink/ink270.xml"/><Relationship Id="rId158" Type="http://schemas.openxmlformats.org/officeDocument/2006/relationships/image" Target="../media/image212.png"/><Relationship Id="rId272" Type="http://schemas.openxmlformats.org/officeDocument/2006/relationships/image" Target="../media/image269.png"/><Relationship Id="rId293" Type="http://schemas.openxmlformats.org/officeDocument/2006/relationships/customXml" Target="../ink/ink348.xml"/><Relationship Id="rId302" Type="http://schemas.openxmlformats.org/officeDocument/2006/relationships/image" Target="../media/image284.png"/><Relationship Id="rId307" Type="http://schemas.openxmlformats.org/officeDocument/2006/relationships/customXml" Target="../ink/ink355.xml"/><Relationship Id="rId20" Type="http://schemas.openxmlformats.org/officeDocument/2006/relationships/image" Target="../media/image1430.png"/><Relationship Id="rId41" Type="http://schemas.openxmlformats.org/officeDocument/2006/relationships/customXml" Target="../ink/ink222.xml"/><Relationship Id="rId62" Type="http://schemas.openxmlformats.org/officeDocument/2006/relationships/image" Target="../media/image1640.png"/><Relationship Id="rId83" Type="http://schemas.openxmlformats.org/officeDocument/2006/relationships/customXml" Target="../ink/ink243.xml"/><Relationship Id="rId88" Type="http://schemas.openxmlformats.org/officeDocument/2006/relationships/image" Target="../media/image177.png"/><Relationship Id="rId111" Type="http://schemas.openxmlformats.org/officeDocument/2006/relationships/customXml" Target="../ink/ink257.xml"/><Relationship Id="rId132" Type="http://schemas.openxmlformats.org/officeDocument/2006/relationships/image" Target="../media/image199.png"/><Relationship Id="rId153" Type="http://schemas.openxmlformats.org/officeDocument/2006/relationships/customXml" Target="../ink/ink278.xml"/><Relationship Id="rId174" Type="http://schemas.openxmlformats.org/officeDocument/2006/relationships/image" Target="../media/image220.png"/><Relationship Id="rId179" Type="http://schemas.openxmlformats.org/officeDocument/2006/relationships/customXml" Target="../ink/ink291.xml"/><Relationship Id="rId195" Type="http://schemas.openxmlformats.org/officeDocument/2006/relationships/customXml" Target="../ink/ink299.xml"/><Relationship Id="rId209" Type="http://schemas.openxmlformats.org/officeDocument/2006/relationships/customXml" Target="../ink/ink306.xml"/><Relationship Id="rId190" Type="http://schemas.openxmlformats.org/officeDocument/2006/relationships/image" Target="../media/image228.png"/><Relationship Id="rId204" Type="http://schemas.openxmlformats.org/officeDocument/2006/relationships/image" Target="../media/image235.png"/><Relationship Id="rId220" Type="http://schemas.openxmlformats.org/officeDocument/2006/relationships/image" Target="../media/image243.png"/><Relationship Id="rId225" Type="http://schemas.openxmlformats.org/officeDocument/2006/relationships/customXml" Target="../ink/ink314.xml"/><Relationship Id="rId241" Type="http://schemas.openxmlformats.org/officeDocument/2006/relationships/customXml" Target="../ink/ink322.xml"/><Relationship Id="rId246" Type="http://schemas.openxmlformats.org/officeDocument/2006/relationships/image" Target="../media/image256.png"/><Relationship Id="rId267" Type="http://schemas.openxmlformats.org/officeDocument/2006/relationships/customXml" Target="../ink/ink335.xml"/><Relationship Id="rId288" Type="http://schemas.openxmlformats.org/officeDocument/2006/relationships/image" Target="../media/image277.png"/><Relationship Id="rId15" Type="http://schemas.openxmlformats.org/officeDocument/2006/relationships/customXml" Target="../ink/ink209.xml"/><Relationship Id="rId36" Type="http://schemas.openxmlformats.org/officeDocument/2006/relationships/image" Target="../media/image1510.png"/><Relationship Id="rId57" Type="http://schemas.openxmlformats.org/officeDocument/2006/relationships/customXml" Target="../ink/ink230.xml"/><Relationship Id="rId106" Type="http://schemas.openxmlformats.org/officeDocument/2006/relationships/image" Target="../media/image186.png"/><Relationship Id="rId127" Type="http://schemas.openxmlformats.org/officeDocument/2006/relationships/customXml" Target="../ink/ink265.xml"/><Relationship Id="rId262" Type="http://schemas.openxmlformats.org/officeDocument/2006/relationships/image" Target="../media/image264.png"/><Relationship Id="rId283" Type="http://schemas.openxmlformats.org/officeDocument/2006/relationships/customXml" Target="../ink/ink343.xml"/><Relationship Id="rId313" Type="http://schemas.openxmlformats.org/officeDocument/2006/relationships/customXml" Target="../ink/ink358.xml"/><Relationship Id="rId10" Type="http://schemas.openxmlformats.org/officeDocument/2006/relationships/image" Target="../media/image1380.png"/><Relationship Id="rId31" Type="http://schemas.openxmlformats.org/officeDocument/2006/relationships/customXml" Target="../ink/ink217.xml"/><Relationship Id="rId52" Type="http://schemas.openxmlformats.org/officeDocument/2006/relationships/image" Target="../media/image1590.png"/><Relationship Id="rId73" Type="http://schemas.openxmlformats.org/officeDocument/2006/relationships/customXml" Target="../ink/ink238.xml"/><Relationship Id="rId78" Type="http://schemas.openxmlformats.org/officeDocument/2006/relationships/image" Target="../media/image172.png"/><Relationship Id="rId94" Type="http://schemas.openxmlformats.org/officeDocument/2006/relationships/image" Target="../media/image180.png"/><Relationship Id="rId99" Type="http://schemas.openxmlformats.org/officeDocument/2006/relationships/customXml" Target="../ink/ink251.xml"/><Relationship Id="rId101" Type="http://schemas.openxmlformats.org/officeDocument/2006/relationships/customXml" Target="../ink/ink252.xml"/><Relationship Id="rId122" Type="http://schemas.openxmlformats.org/officeDocument/2006/relationships/image" Target="../media/image194.png"/><Relationship Id="rId143" Type="http://schemas.openxmlformats.org/officeDocument/2006/relationships/customXml" Target="../ink/ink273.xml"/><Relationship Id="rId148" Type="http://schemas.openxmlformats.org/officeDocument/2006/relationships/image" Target="../media/image207.png"/><Relationship Id="rId164" Type="http://schemas.openxmlformats.org/officeDocument/2006/relationships/image" Target="../media/image215.png"/><Relationship Id="rId169" Type="http://schemas.openxmlformats.org/officeDocument/2006/relationships/customXml" Target="../ink/ink286.xml"/><Relationship Id="rId185" Type="http://schemas.openxmlformats.org/officeDocument/2006/relationships/customXml" Target="../ink/ink294.xml"/><Relationship Id="rId4" Type="http://schemas.openxmlformats.org/officeDocument/2006/relationships/image" Target="../media/image1350.png"/><Relationship Id="rId9" Type="http://schemas.openxmlformats.org/officeDocument/2006/relationships/customXml" Target="../ink/ink206.xml"/><Relationship Id="rId180" Type="http://schemas.openxmlformats.org/officeDocument/2006/relationships/image" Target="../media/image223.png"/><Relationship Id="rId210" Type="http://schemas.openxmlformats.org/officeDocument/2006/relationships/image" Target="../media/image238.png"/><Relationship Id="rId215" Type="http://schemas.openxmlformats.org/officeDocument/2006/relationships/customXml" Target="../ink/ink309.xml"/><Relationship Id="rId236" Type="http://schemas.openxmlformats.org/officeDocument/2006/relationships/image" Target="../media/image251.png"/><Relationship Id="rId257" Type="http://schemas.openxmlformats.org/officeDocument/2006/relationships/customXml" Target="../ink/ink330.xml"/><Relationship Id="rId278" Type="http://schemas.openxmlformats.org/officeDocument/2006/relationships/image" Target="../media/image272.png"/><Relationship Id="rId26" Type="http://schemas.openxmlformats.org/officeDocument/2006/relationships/image" Target="../media/image1460.png"/><Relationship Id="rId231" Type="http://schemas.openxmlformats.org/officeDocument/2006/relationships/customXml" Target="../ink/ink317.xml"/><Relationship Id="rId252" Type="http://schemas.openxmlformats.org/officeDocument/2006/relationships/image" Target="../media/image259.png"/><Relationship Id="rId273" Type="http://schemas.openxmlformats.org/officeDocument/2006/relationships/customXml" Target="../ink/ink338.xml"/><Relationship Id="rId294" Type="http://schemas.openxmlformats.org/officeDocument/2006/relationships/image" Target="../media/image280.png"/><Relationship Id="rId308" Type="http://schemas.openxmlformats.org/officeDocument/2006/relationships/image" Target="../media/image287.png"/><Relationship Id="rId47" Type="http://schemas.openxmlformats.org/officeDocument/2006/relationships/customXml" Target="../ink/ink225.xml"/><Relationship Id="rId68" Type="http://schemas.openxmlformats.org/officeDocument/2006/relationships/image" Target="../media/image167.png"/><Relationship Id="rId89" Type="http://schemas.openxmlformats.org/officeDocument/2006/relationships/customXml" Target="../ink/ink246.xml"/><Relationship Id="rId112" Type="http://schemas.openxmlformats.org/officeDocument/2006/relationships/image" Target="../media/image189.png"/><Relationship Id="rId133" Type="http://schemas.openxmlformats.org/officeDocument/2006/relationships/customXml" Target="../ink/ink268.xml"/><Relationship Id="rId154" Type="http://schemas.openxmlformats.org/officeDocument/2006/relationships/image" Target="../media/image210.png"/><Relationship Id="rId175" Type="http://schemas.openxmlformats.org/officeDocument/2006/relationships/customXml" Target="../ink/ink289.xml"/><Relationship Id="rId196" Type="http://schemas.openxmlformats.org/officeDocument/2006/relationships/image" Target="../media/image231.png"/><Relationship Id="rId200" Type="http://schemas.openxmlformats.org/officeDocument/2006/relationships/image" Target="../media/image233.png"/><Relationship Id="rId16" Type="http://schemas.openxmlformats.org/officeDocument/2006/relationships/image" Target="../media/image1410.png"/><Relationship Id="rId221" Type="http://schemas.openxmlformats.org/officeDocument/2006/relationships/customXml" Target="../ink/ink312.xml"/><Relationship Id="rId242" Type="http://schemas.openxmlformats.org/officeDocument/2006/relationships/image" Target="../media/image254.png"/><Relationship Id="rId263" Type="http://schemas.openxmlformats.org/officeDocument/2006/relationships/customXml" Target="../ink/ink333.xml"/><Relationship Id="rId284" Type="http://schemas.openxmlformats.org/officeDocument/2006/relationships/image" Target="../media/image275.png"/><Relationship Id="rId37" Type="http://schemas.openxmlformats.org/officeDocument/2006/relationships/customXml" Target="../ink/ink220.xml"/><Relationship Id="rId58" Type="http://schemas.openxmlformats.org/officeDocument/2006/relationships/image" Target="../media/image1620.png"/><Relationship Id="rId79" Type="http://schemas.openxmlformats.org/officeDocument/2006/relationships/customXml" Target="../ink/ink241.xml"/><Relationship Id="rId102" Type="http://schemas.openxmlformats.org/officeDocument/2006/relationships/image" Target="../media/image184.png"/><Relationship Id="rId123" Type="http://schemas.openxmlformats.org/officeDocument/2006/relationships/customXml" Target="../ink/ink263.xml"/><Relationship Id="rId144" Type="http://schemas.openxmlformats.org/officeDocument/2006/relationships/image" Target="../media/image205.png"/><Relationship Id="rId90" Type="http://schemas.openxmlformats.org/officeDocument/2006/relationships/image" Target="../media/image178.png"/><Relationship Id="rId165" Type="http://schemas.openxmlformats.org/officeDocument/2006/relationships/customXml" Target="../ink/ink284.xml"/><Relationship Id="rId186" Type="http://schemas.openxmlformats.org/officeDocument/2006/relationships/image" Target="../media/image226.png"/><Relationship Id="rId211" Type="http://schemas.openxmlformats.org/officeDocument/2006/relationships/customXml" Target="../ink/ink307.xml"/><Relationship Id="rId232" Type="http://schemas.openxmlformats.org/officeDocument/2006/relationships/image" Target="../media/image249.png"/><Relationship Id="rId253" Type="http://schemas.openxmlformats.org/officeDocument/2006/relationships/customXml" Target="../ink/ink328.xml"/><Relationship Id="rId274" Type="http://schemas.openxmlformats.org/officeDocument/2006/relationships/image" Target="../media/image270.png"/><Relationship Id="rId295" Type="http://schemas.openxmlformats.org/officeDocument/2006/relationships/customXml" Target="../ink/ink349.xml"/><Relationship Id="rId309" Type="http://schemas.openxmlformats.org/officeDocument/2006/relationships/customXml" Target="../ink/ink356.xml"/><Relationship Id="rId27" Type="http://schemas.openxmlformats.org/officeDocument/2006/relationships/customXml" Target="../ink/ink215.xml"/><Relationship Id="rId48" Type="http://schemas.openxmlformats.org/officeDocument/2006/relationships/image" Target="../media/image1570.png"/><Relationship Id="rId69" Type="http://schemas.openxmlformats.org/officeDocument/2006/relationships/customXml" Target="../ink/ink236.xml"/><Relationship Id="rId113" Type="http://schemas.openxmlformats.org/officeDocument/2006/relationships/customXml" Target="../ink/ink258.xml"/><Relationship Id="rId134" Type="http://schemas.openxmlformats.org/officeDocument/2006/relationships/image" Target="../media/image200.png"/><Relationship Id="rId80" Type="http://schemas.openxmlformats.org/officeDocument/2006/relationships/image" Target="../media/image173.png"/><Relationship Id="rId155" Type="http://schemas.openxmlformats.org/officeDocument/2006/relationships/customXml" Target="../ink/ink279.xml"/><Relationship Id="rId176" Type="http://schemas.openxmlformats.org/officeDocument/2006/relationships/image" Target="../media/image221.png"/><Relationship Id="rId197" Type="http://schemas.openxmlformats.org/officeDocument/2006/relationships/customXml" Target="../ink/ink300.xml"/><Relationship Id="rId201" Type="http://schemas.openxmlformats.org/officeDocument/2006/relationships/customXml" Target="../ink/ink302.xml"/><Relationship Id="rId222" Type="http://schemas.openxmlformats.org/officeDocument/2006/relationships/image" Target="../media/image244.png"/><Relationship Id="rId243" Type="http://schemas.openxmlformats.org/officeDocument/2006/relationships/customXml" Target="../ink/ink323.xml"/><Relationship Id="rId264" Type="http://schemas.openxmlformats.org/officeDocument/2006/relationships/image" Target="../media/image265.png"/><Relationship Id="rId285" Type="http://schemas.openxmlformats.org/officeDocument/2006/relationships/customXml" Target="../ink/ink344.xml"/><Relationship Id="rId17" Type="http://schemas.openxmlformats.org/officeDocument/2006/relationships/customXml" Target="../ink/ink210.xml"/><Relationship Id="rId38" Type="http://schemas.openxmlformats.org/officeDocument/2006/relationships/image" Target="../media/image1520.png"/><Relationship Id="rId59" Type="http://schemas.openxmlformats.org/officeDocument/2006/relationships/customXml" Target="../ink/ink231.xml"/><Relationship Id="rId103" Type="http://schemas.openxmlformats.org/officeDocument/2006/relationships/customXml" Target="../ink/ink253.xml"/><Relationship Id="rId124" Type="http://schemas.openxmlformats.org/officeDocument/2006/relationships/image" Target="../media/image195.png"/><Relationship Id="rId310" Type="http://schemas.openxmlformats.org/officeDocument/2006/relationships/image" Target="../media/image288.png"/><Relationship Id="rId70" Type="http://schemas.openxmlformats.org/officeDocument/2006/relationships/image" Target="../media/image168.png"/><Relationship Id="rId91" Type="http://schemas.openxmlformats.org/officeDocument/2006/relationships/customXml" Target="../ink/ink247.xml"/><Relationship Id="rId145" Type="http://schemas.openxmlformats.org/officeDocument/2006/relationships/customXml" Target="../ink/ink274.xml"/><Relationship Id="rId166" Type="http://schemas.openxmlformats.org/officeDocument/2006/relationships/image" Target="../media/image216.png"/><Relationship Id="rId187" Type="http://schemas.openxmlformats.org/officeDocument/2006/relationships/customXml" Target="../ink/ink295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239.png"/><Relationship Id="rId233" Type="http://schemas.openxmlformats.org/officeDocument/2006/relationships/customXml" Target="../ink/ink318.xml"/><Relationship Id="rId254" Type="http://schemas.openxmlformats.org/officeDocument/2006/relationships/image" Target="../media/image260.png"/><Relationship Id="rId28" Type="http://schemas.openxmlformats.org/officeDocument/2006/relationships/image" Target="../media/image1470.png"/><Relationship Id="rId49" Type="http://schemas.openxmlformats.org/officeDocument/2006/relationships/customXml" Target="../ink/ink226.xml"/><Relationship Id="rId114" Type="http://schemas.openxmlformats.org/officeDocument/2006/relationships/image" Target="../media/image190.png"/><Relationship Id="rId275" Type="http://schemas.openxmlformats.org/officeDocument/2006/relationships/customXml" Target="../ink/ink339.xml"/><Relationship Id="rId296" Type="http://schemas.openxmlformats.org/officeDocument/2006/relationships/image" Target="../media/image281.png"/><Relationship Id="rId300" Type="http://schemas.openxmlformats.org/officeDocument/2006/relationships/image" Target="../media/image283.png"/><Relationship Id="rId60" Type="http://schemas.openxmlformats.org/officeDocument/2006/relationships/image" Target="../media/image1630.png"/><Relationship Id="rId81" Type="http://schemas.openxmlformats.org/officeDocument/2006/relationships/customXml" Target="../ink/ink242.xml"/><Relationship Id="rId135" Type="http://schemas.openxmlformats.org/officeDocument/2006/relationships/customXml" Target="../ink/ink269.xml"/><Relationship Id="rId156" Type="http://schemas.openxmlformats.org/officeDocument/2006/relationships/image" Target="../media/image211.png"/><Relationship Id="rId177" Type="http://schemas.openxmlformats.org/officeDocument/2006/relationships/customXml" Target="../ink/ink290.xml"/><Relationship Id="rId198" Type="http://schemas.openxmlformats.org/officeDocument/2006/relationships/image" Target="../media/image232.png"/><Relationship Id="rId202" Type="http://schemas.openxmlformats.org/officeDocument/2006/relationships/image" Target="../media/image234.png"/><Relationship Id="rId223" Type="http://schemas.openxmlformats.org/officeDocument/2006/relationships/customXml" Target="../ink/ink313.xml"/><Relationship Id="rId244" Type="http://schemas.openxmlformats.org/officeDocument/2006/relationships/image" Target="../media/image255.png"/><Relationship Id="rId18" Type="http://schemas.openxmlformats.org/officeDocument/2006/relationships/image" Target="../media/image1420.png"/><Relationship Id="rId39" Type="http://schemas.openxmlformats.org/officeDocument/2006/relationships/customXml" Target="../ink/ink221.xml"/><Relationship Id="rId265" Type="http://schemas.openxmlformats.org/officeDocument/2006/relationships/customXml" Target="../ink/ink334.xml"/><Relationship Id="rId286" Type="http://schemas.openxmlformats.org/officeDocument/2006/relationships/image" Target="../media/image276.png"/><Relationship Id="rId50" Type="http://schemas.openxmlformats.org/officeDocument/2006/relationships/image" Target="../media/image1580.png"/><Relationship Id="rId104" Type="http://schemas.openxmlformats.org/officeDocument/2006/relationships/image" Target="../media/image185.png"/><Relationship Id="rId125" Type="http://schemas.openxmlformats.org/officeDocument/2006/relationships/customXml" Target="../ink/ink264.xml"/><Relationship Id="rId146" Type="http://schemas.openxmlformats.org/officeDocument/2006/relationships/image" Target="../media/image206.png"/><Relationship Id="rId167" Type="http://schemas.openxmlformats.org/officeDocument/2006/relationships/customXml" Target="../ink/ink285.xml"/><Relationship Id="rId188" Type="http://schemas.openxmlformats.org/officeDocument/2006/relationships/image" Target="../media/image227.png"/><Relationship Id="rId311" Type="http://schemas.openxmlformats.org/officeDocument/2006/relationships/customXml" Target="../ink/ink357.xml"/><Relationship Id="rId71" Type="http://schemas.openxmlformats.org/officeDocument/2006/relationships/customXml" Target="../ink/ink237.xml"/><Relationship Id="rId92" Type="http://schemas.openxmlformats.org/officeDocument/2006/relationships/image" Target="../media/image179.png"/><Relationship Id="rId213" Type="http://schemas.openxmlformats.org/officeDocument/2006/relationships/customXml" Target="../ink/ink308.xml"/><Relationship Id="rId234" Type="http://schemas.openxmlformats.org/officeDocument/2006/relationships/image" Target="../media/image250.png"/><Relationship Id="rId2" Type="http://schemas.openxmlformats.org/officeDocument/2006/relationships/notesSlide" Target="../notesSlides/notesSlide7.xml"/><Relationship Id="rId29" Type="http://schemas.openxmlformats.org/officeDocument/2006/relationships/customXml" Target="../ink/ink216.xml"/><Relationship Id="rId255" Type="http://schemas.openxmlformats.org/officeDocument/2006/relationships/customXml" Target="../ink/ink329.xml"/><Relationship Id="rId276" Type="http://schemas.openxmlformats.org/officeDocument/2006/relationships/image" Target="../media/image271.png"/><Relationship Id="rId297" Type="http://schemas.openxmlformats.org/officeDocument/2006/relationships/customXml" Target="../ink/ink350.xml"/><Relationship Id="rId40" Type="http://schemas.openxmlformats.org/officeDocument/2006/relationships/image" Target="../media/image1530.png"/><Relationship Id="rId115" Type="http://schemas.openxmlformats.org/officeDocument/2006/relationships/customXml" Target="../ink/ink259.xml"/><Relationship Id="rId136" Type="http://schemas.openxmlformats.org/officeDocument/2006/relationships/image" Target="../media/image201.png"/><Relationship Id="rId157" Type="http://schemas.openxmlformats.org/officeDocument/2006/relationships/customXml" Target="../ink/ink280.xml"/><Relationship Id="rId178" Type="http://schemas.openxmlformats.org/officeDocument/2006/relationships/image" Target="../media/image222.png"/><Relationship Id="rId301" Type="http://schemas.openxmlformats.org/officeDocument/2006/relationships/customXml" Target="../ink/ink35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17.xml"/><Relationship Id="rId21" Type="http://schemas.openxmlformats.org/officeDocument/2006/relationships/customXml" Target="../ink/ink369.xml"/><Relationship Id="rId42" Type="http://schemas.openxmlformats.org/officeDocument/2006/relationships/image" Target="../media/image307.png"/><Relationship Id="rId63" Type="http://schemas.openxmlformats.org/officeDocument/2006/relationships/customXml" Target="../ink/ink390.xml"/><Relationship Id="rId84" Type="http://schemas.openxmlformats.org/officeDocument/2006/relationships/image" Target="../media/image328.png"/><Relationship Id="rId138" Type="http://schemas.openxmlformats.org/officeDocument/2006/relationships/image" Target="../media/image355.png"/><Relationship Id="rId159" Type="http://schemas.openxmlformats.org/officeDocument/2006/relationships/customXml" Target="../ink/ink438.xml"/><Relationship Id="rId170" Type="http://schemas.openxmlformats.org/officeDocument/2006/relationships/image" Target="../media/image371.png"/><Relationship Id="rId191" Type="http://schemas.openxmlformats.org/officeDocument/2006/relationships/customXml" Target="../ink/ink454.xml"/><Relationship Id="rId205" Type="http://schemas.openxmlformats.org/officeDocument/2006/relationships/customXml" Target="../ink/ink461.xml"/><Relationship Id="rId226" Type="http://schemas.openxmlformats.org/officeDocument/2006/relationships/image" Target="../media/image399.png"/><Relationship Id="rId247" Type="http://schemas.openxmlformats.org/officeDocument/2006/relationships/customXml" Target="../ink/ink482.xml"/><Relationship Id="rId107" Type="http://schemas.openxmlformats.org/officeDocument/2006/relationships/customXml" Target="../ink/ink412.xml"/><Relationship Id="rId268" Type="http://schemas.openxmlformats.org/officeDocument/2006/relationships/image" Target="../media/image420.png"/><Relationship Id="rId289" Type="http://schemas.openxmlformats.org/officeDocument/2006/relationships/customXml" Target="../ink/ink503.xml"/><Relationship Id="rId11" Type="http://schemas.openxmlformats.org/officeDocument/2006/relationships/customXml" Target="../ink/ink364.xml"/><Relationship Id="rId32" Type="http://schemas.openxmlformats.org/officeDocument/2006/relationships/image" Target="../media/image302.png"/><Relationship Id="rId53" Type="http://schemas.openxmlformats.org/officeDocument/2006/relationships/customXml" Target="../ink/ink385.xml"/><Relationship Id="rId74" Type="http://schemas.openxmlformats.org/officeDocument/2006/relationships/image" Target="../media/image323.png"/><Relationship Id="rId128" Type="http://schemas.openxmlformats.org/officeDocument/2006/relationships/image" Target="../media/image350.png"/><Relationship Id="rId149" Type="http://schemas.openxmlformats.org/officeDocument/2006/relationships/customXml" Target="../ink/ink433.xml"/><Relationship Id="rId5" Type="http://schemas.openxmlformats.org/officeDocument/2006/relationships/customXml" Target="../ink/ink361.xml"/><Relationship Id="rId95" Type="http://schemas.openxmlformats.org/officeDocument/2006/relationships/customXml" Target="../ink/ink406.xml"/><Relationship Id="rId160" Type="http://schemas.openxmlformats.org/officeDocument/2006/relationships/image" Target="../media/image366.png"/><Relationship Id="rId181" Type="http://schemas.openxmlformats.org/officeDocument/2006/relationships/customXml" Target="../ink/ink449.xml"/><Relationship Id="rId216" Type="http://schemas.openxmlformats.org/officeDocument/2006/relationships/image" Target="../media/image394.png"/><Relationship Id="rId237" Type="http://schemas.openxmlformats.org/officeDocument/2006/relationships/customXml" Target="../ink/ink477.xml"/><Relationship Id="rId258" Type="http://schemas.openxmlformats.org/officeDocument/2006/relationships/image" Target="../media/image415.png"/><Relationship Id="rId279" Type="http://schemas.openxmlformats.org/officeDocument/2006/relationships/customXml" Target="../ink/ink498.xml"/><Relationship Id="rId22" Type="http://schemas.openxmlformats.org/officeDocument/2006/relationships/image" Target="../media/image297.png"/><Relationship Id="rId43" Type="http://schemas.openxmlformats.org/officeDocument/2006/relationships/customXml" Target="../ink/ink380.xml"/><Relationship Id="rId64" Type="http://schemas.openxmlformats.org/officeDocument/2006/relationships/image" Target="../media/image318.png"/><Relationship Id="rId118" Type="http://schemas.openxmlformats.org/officeDocument/2006/relationships/image" Target="../media/image345.png"/><Relationship Id="rId139" Type="http://schemas.openxmlformats.org/officeDocument/2006/relationships/customXml" Target="../ink/ink428.xml"/><Relationship Id="rId290" Type="http://schemas.openxmlformats.org/officeDocument/2006/relationships/image" Target="../media/image431.png"/><Relationship Id="rId85" Type="http://schemas.openxmlformats.org/officeDocument/2006/relationships/customXml" Target="../ink/ink401.xml"/><Relationship Id="rId150" Type="http://schemas.openxmlformats.org/officeDocument/2006/relationships/image" Target="../media/image361.png"/><Relationship Id="rId171" Type="http://schemas.openxmlformats.org/officeDocument/2006/relationships/customXml" Target="../ink/ink444.xml"/><Relationship Id="rId192" Type="http://schemas.openxmlformats.org/officeDocument/2006/relationships/image" Target="../media/image382.png"/><Relationship Id="rId206" Type="http://schemas.openxmlformats.org/officeDocument/2006/relationships/image" Target="../media/image389.png"/><Relationship Id="rId227" Type="http://schemas.openxmlformats.org/officeDocument/2006/relationships/customXml" Target="../ink/ink472.xml"/><Relationship Id="rId248" Type="http://schemas.openxmlformats.org/officeDocument/2006/relationships/image" Target="../media/image410.png"/><Relationship Id="rId269" Type="http://schemas.openxmlformats.org/officeDocument/2006/relationships/customXml" Target="../ink/ink493.xml"/><Relationship Id="rId12" Type="http://schemas.openxmlformats.org/officeDocument/2006/relationships/image" Target="../media/image292.png"/><Relationship Id="rId33" Type="http://schemas.openxmlformats.org/officeDocument/2006/relationships/customXml" Target="../ink/ink375.xml"/><Relationship Id="rId108" Type="http://schemas.openxmlformats.org/officeDocument/2006/relationships/image" Target="../media/image340.png"/><Relationship Id="rId129" Type="http://schemas.openxmlformats.org/officeDocument/2006/relationships/customXml" Target="../ink/ink423.xml"/><Relationship Id="rId280" Type="http://schemas.openxmlformats.org/officeDocument/2006/relationships/image" Target="../media/image426.png"/><Relationship Id="rId54" Type="http://schemas.openxmlformats.org/officeDocument/2006/relationships/image" Target="../media/image313.png"/><Relationship Id="rId75" Type="http://schemas.openxmlformats.org/officeDocument/2006/relationships/customXml" Target="../ink/ink396.xml"/><Relationship Id="rId96" Type="http://schemas.openxmlformats.org/officeDocument/2006/relationships/image" Target="../media/image334.png"/><Relationship Id="rId140" Type="http://schemas.openxmlformats.org/officeDocument/2006/relationships/image" Target="../media/image356.png"/><Relationship Id="rId161" Type="http://schemas.openxmlformats.org/officeDocument/2006/relationships/customXml" Target="../ink/ink439.xml"/><Relationship Id="rId182" Type="http://schemas.openxmlformats.org/officeDocument/2006/relationships/image" Target="../media/image377.png"/><Relationship Id="rId217" Type="http://schemas.openxmlformats.org/officeDocument/2006/relationships/customXml" Target="../ink/ink467.xml"/><Relationship Id="rId6" Type="http://schemas.openxmlformats.org/officeDocument/2006/relationships/image" Target="../media/image2890.png"/><Relationship Id="rId238" Type="http://schemas.openxmlformats.org/officeDocument/2006/relationships/image" Target="../media/image405.png"/><Relationship Id="rId259" Type="http://schemas.openxmlformats.org/officeDocument/2006/relationships/customXml" Target="../ink/ink488.xml"/><Relationship Id="rId23" Type="http://schemas.openxmlformats.org/officeDocument/2006/relationships/customXml" Target="../ink/ink370.xml"/><Relationship Id="rId119" Type="http://schemas.openxmlformats.org/officeDocument/2006/relationships/customXml" Target="../ink/ink418.xml"/><Relationship Id="rId270" Type="http://schemas.openxmlformats.org/officeDocument/2006/relationships/image" Target="../media/image421.png"/><Relationship Id="rId291" Type="http://schemas.openxmlformats.org/officeDocument/2006/relationships/customXml" Target="../ink/ink504.xml"/><Relationship Id="rId44" Type="http://schemas.openxmlformats.org/officeDocument/2006/relationships/image" Target="../media/image308.png"/><Relationship Id="rId65" Type="http://schemas.openxmlformats.org/officeDocument/2006/relationships/customXml" Target="../ink/ink391.xml"/><Relationship Id="rId86" Type="http://schemas.openxmlformats.org/officeDocument/2006/relationships/image" Target="../media/image329.png"/><Relationship Id="rId130" Type="http://schemas.openxmlformats.org/officeDocument/2006/relationships/image" Target="../media/image351.png"/><Relationship Id="rId151" Type="http://schemas.openxmlformats.org/officeDocument/2006/relationships/customXml" Target="../ink/ink434.xml"/><Relationship Id="rId172" Type="http://schemas.openxmlformats.org/officeDocument/2006/relationships/image" Target="../media/image372.png"/><Relationship Id="rId193" Type="http://schemas.openxmlformats.org/officeDocument/2006/relationships/customXml" Target="../ink/ink455.xml"/><Relationship Id="rId207" Type="http://schemas.openxmlformats.org/officeDocument/2006/relationships/customXml" Target="../ink/ink462.xml"/><Relationship Id="rId228" Type="http://schemas.openxmlformats.org/officeDocument/2006/relationships/image" Target="../media/image400.png"/><Relationship Id="rId249" Type="http://schemas.openxmlformats.org/officeDocument/2006/relationships/customXml" Target="../ink/ink483.xml"/><Relationship Id="rId13" Type="http://schemas.openxmlformats.org/officeDocument/2006/relationships/customXml" Target="../ink/ink365.xml"/><Relationship Id="rId109" Type="http://schemas.openxmlformats.org/officeDocument/2006/relationships/customXml" Target="../ink/ink413.xml"/><Relationship Id="rId260" Type="http://schemas.openxmlformats.org/officeDocument/2006/relationships/image" Target="../media/image416.png"/><Relationship Id="rId281" Type="http://schemas.openxmlformats.org/officeDocument/2006/relationships/customXml" Target="../ink/ink499.xml"/><Relationship Id="rId34" Type="http://schemas.openxmlformats.org/officeDocument/2006/relationships/image" Target="../media/image303.png"/><Relationship Id="rId50" Type="http://schemas.openxmlformats.org/officeDocument/2006/relationships/image" Target="../media/image311.png"/><Relationship Id="rId55" Type="http://schemas.openxmlformats.org/officeDocument/2006/relationships/customXml" Target="../ink/ink386.xml"/><Relationship Id="rId76" Type="http://schemas.openxmlformats.org/officeDocument/2006/relationships/image" Target="../media/image324.png"/><Relationship Id="rId97" Type="http://schemas.openxmlformats.org/officeDocument/2006/relationships/customXml" Target="../ink/ink407.xml"/><Relationship Id="rId104" Type="http://schemas.openxmlformats.org/officeDocument/2006/relationships/image" Target="../media/image338.png"/><Relationship Id="rId120" Type="http://schemas.openxmlformats.org/officeDocument/2006/relationships/image" Target="../media/image346.png"/><Relationship Id="rId125" Type="http://schemas.openxmlformats.org/officeDocument/2006/relationships/customXml" Target="../ink/ink421.xml"/><Relationship Id="rId141" Type="http://schemas.openxmlformats.org/officeDocument/2006/relationships/customXml" Target="../ink/ink429.xml"/><Relationship Id="rId146" Type="http://schemas.openxmlformats.org/officeDocument/2006/relationships/image" Target="../media/image359.png"/><Relationship Id="rId167" Type="http://schemas.openxmlformats.org/officeDocument/2006/relationships/customXml" Target="../ink/ink442.xml"/><Relationship Id="rId188" Type="http://schemas.openxmlformats.org/officeDocument/2006/relationships/image" Target="../media/image380.png"/><Relationship Id="rId7" Type="http://schemas.openxmlformats.org/officeDocument/2006/relationships/customXml" Target="../ink/ink362.xml"/><Relationship Id="rId71" Type="http://schemas.openxmlformats.org/officeDocument/2006/relationships/customXml" Target="../ink/ink394.xml"/><Relationship Id="rId92" Type="http://schemas.openxmlformats.org/officeDocument/2006/relationships/image" Target="../media/image332.png"/><Relationship Id="rId162" Type="http://schemas.openxmlformats.org/officeDocument/2006/relationships/image" Target="../media/image367.png"/><Relationship Id="rId183" Type="http://schemas.openxmlformats.org/officeDocument/2006/relationships/customXml" Target="../ink/ink450.xml"/><Relationship Id="rId213" Type="http://schemas.openxmlformats.org/officeDocument/2006/relationships/customXml" Target="../ink/ink465.xml"/><Relationship Id="rId218" Type="http://schemas.openxmlformats.org/officeDocument/2006/relationships/image" Target="../media/image395.png"/><Relationship Id="rId234" Type="http://schemas.openxmlformats.org/officeDocument/2006/relationships/image" Target="../media/image403.png"/><Relationship Id="rId239" Type="http://schemas.openxmlformats.org/officeDocument/2006/relationships/customXml" Target="../ink/ink478.xml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373.xml"/><Relationship Id="rId250" Type="http://schemas.openxmlformats.org/officeDocument/2006/relationships/image" Target="../media/image411.png"/><Relationship Id="rId255" Type="http://schemas.openxmlformats.org/officeDocument/2006/relationships/customXml" Target="../ink/ink486.xml"/><Relationship Id="rId271" Type="http://schemas.openxmlformats.org/officeDocument/2006/relationships/customXml" Target="../ink/ink494.xml"/><Relationship Id="rId276" Type="http://schemas.openxmlformats.org/officeDocument/2006/relationships/image" Target="../media/image424.png"/><Relationship Id="rId292" Type="http://schemas.openxmlformats.org/officeDocument/2006/relationships/image" Target="../media/image432.png"/><Relationship Id="rId24" Type="http://schemas.openxmlformats.org/officeDocument/2006/relationships/image" Target="../media/image298.png"/><Relationship Id="rId40" Type="http://schemas.openxmlformats.org/officeDocument/2006/relationships/image" Target="../media/image306.png"/><Relationship Id="rId45" Type="http://schemas.openxmlformats.org/officeDocument/2006/relationships/customXml" Target="../ink/ink381.xml"/><Relationship Id="rId66" Type="http://schemas.openxmlformats.org/officeDocument/2006/relationships/image" Target="../media/image319.png"/><Relationship Id="rId87" Type="http://schemas.openxmlformats.org/officeDocument/2006/relationships/customXml" Target="../ink/ink402.xml"/><Relationship Id="rId110" Type="http://schemas.openxmlformats.org/officeDocument/2006/relationships/image" Target="../media/image341.png"/><Relationship Id="rId115" Type="http://schemas.openxmlformats.org/officeDocument/2006/relationships/customXml" Target="../ink/ink416.xml"/><Relationship Id="rId131" Type="http://schemas.openxmlformats.org/officeDocument/2006/relationships/customXml" Target="../ink/ink424.xml"/><Relationship Id="rId136" Type="http://schemas.openxmlformats.org/officeDocument/2006/relationships/image" Target="../media/image354.png"/><Relationship Id="rId157" Type="http://schemas.openxmlformats.org/officeDocument/2006/relationships/customXml" Target="../ink/ink437.xml"/><Relationship Id="rId178" Type="http://schemas.openxmlformats.org/officeDocument/2006/relationships/image" Target="../media/image375.png"/><Relationship Id="rId61" Type="http://schemas.openxmlformats.org/officeDocument/2006/relationships/customXml" Target="../ink/ink389.xml"/><Relationship Id="rId82" Type="http://schemas.openxmlformats.org/officeDocument/2006/relationships/image" Target="../media/image327.png"/><Relationship Id="rId152" Type="http://schemas.openxmlformats.org/officeDocument/2006/relationships/image" Target="../media/image362.png"/><Relationship Id="rId173" Type="http://schemas.openxmlformats.org/officeDocument/2006/relationships/customXml" Target="../ink/ink445.xml"/><Relationship Id="rId194" Type="http://schemas.openxmlformats.org/officeDocument/2006/relationships/image" Target="../media/image383.png"/><Relationship Id="rId199" Type="http://schemas.openxmlformats.org/officeDocument/2006/relationships/customXml" Target="../ink/ink458.xml"/><Relationship Id="rId203" Type="http://schemas.openxmlformats.org/officeDocument/2006/relationships/customXml" Target="../ink/ink460.xml"/><Relationship Id="rId208" Type="http://schemas.openxmlformats.org/officeDocument/2006/relationships/image" Target="../media/image390.png"/><Relationship Id="rId229" Type="http://schemas.openxmlformats.org/officeDocument/2006/relationships/customXml" Target="../ink/ink473.xml"/><Relationship Id="rId19" Type="http://schemas.openxmlformats.org/officeDocument/2006/relationships/customXml" Target="../ink/ink368.xml"/><Relationship Id="rId224" Type="http://schemas.openxmlformats.org/officeDocument/2006/relationships/image" Target="../media/image398.png"/><Relationship Id="rId240" Type="http://schemas.openxmlformats.org/officeDocument/2006/relationships/image" Target="../media/image406.png"/><Relationship Id="rId245" Type="http://schemas.openxmlformats.org/officeDocument/2006/relationships/customXml" Target="../ink/ink481.xml"/><Relationship Id="rId261" Type="http://schemas.openxmlformats.org/officeDocument/2006/relationships/customXml" Target="../ink/ink489.xml"/><Relationship Id="rId266" Type="http://schemas.openxmlformats.org/officeDocument/2006/relationships/image" Target="../media/image419.png"/><Relationship Id="rId287" Type="http://schemas.openxmlformats.org/officeDocument/2006/relationships/customXml" Target="../ink/ink502.xml"/><Relationship Id="rId14" Type="http://schemas.openxmlformats.org/officeDocument/2006/relationships/image" Target="../media/image293.png"/><Relationship Id="rId30" Type="http://schemas.openxmlformats.org/officeDocument/2006/relationships/image" Target="../media/image301.png"/><Relationship Id="rId35" Type="http://schemas.openxmlformats.org/officeDocument/2006/relationships/customXml" Target="../ink/ink376.xml"/><Relationship Id="rId56" Type="http://schemas.openxmlformats.org/officeDocument/2006/relationships/image" Target="../media/image314.png"/><Relationship Id="rId77" Type="http://schemas.openxmlformats.org/officeDocument/2006/relationships/customXml" Target="../ink/ink397.xml"/><Relationship Id="rId100" Type="http://schemas.openxmlformats.org/officeDocument/2006/relationships/image" Target="../media/image336.png"/><Relationship Id="rId105" Type="http://schemas.openxmlformats.org/officeDocument/2006/relationships/customXml" Target="../ink/ink411.xml"/><Relationship Id="rId126" Type="http://schemas.openxmlformats.org/officeDocument/2006/relationships/image" Target="../media/image349.png"/><Relationship Id="rId147" Type="http://schemas.openxmlformats.org/officeDocument/2006/relationships/customXml" Target="../ink/ink432.xml"/><Relationship Id="rId168" Type="http://schemas.openxmlformats.org/officeDocument/2006/relationships/image" Target="../media/image370.png"/><Relationship Id="rId282" Type="http://schemas.openxmlformats.org/officeDocument/2006/relationships/image" Target="../media/image427.png"/><Relationship Id="rId8" Type="http://schemas.openxmlformats.org/officeDocument/2006/relationships/image" Target="../media/image2900.png"/><Relationship Id="rId51" Type="http://schemas.openxmlformats.org/officeDocument/2006/relationships/customXml" Target="../ink/ink384.xml"/><Relationship Id="rId72" Type="http://schemas.openxmlformats.org/officeDocument/2006/relationships/image" Target="../media/image322.png"/><Relationship Id="rId93" Type="http://schemas.openxmlformats.org/officeDocument/2006/relationships/customXml" Target="../ink/ink405.xml"/><Relationship Id="rId98" Type="http://schemas.openxmlformats.org/officeDocument/2006/relationships/image" Target="../media/image335.png"/><Relationship Id="rId121" Type="http://schemas.openxmlformats.org/officeDocument/2006/relationships/customXml" Target="../ink/ink419.xml"/><Relationship Id="rId142" Type="http://schemas.openxmlformats.org/officeDocument/2006/relationships/image" Target="../media/image357.png"/><Relationship Id="rId163" Type="http://schemas.openxmlformats.org/officeDocument/2006/relationships/customXml" Target="../ink/ink440.xml"/><Relationship Id="rId184" Type="http://schemas.openxmlformats.org/officeDocument/2006/relationships/image" Target="../media/image378.png"/><Relationship Id="rId189" Type="http://schemas.openxmlformats.org/officeDocument/2006/relationships/customXml" Target="../ink/ink453.xml"/><Relationship Id="rId219" Type="http://schemas.openxmlformats.org/officeDocument/2006/relationships/customXml" Target="../ink/ink468.xml"/><Relationship Id="rId3" Type="http://schemas.openxmlformats.org/officeDocument/2006/relationships/customXml" Target="../ink/ink360.xml"/><Relationship Id="rId214" Type="http://schemas.openxmlformats.org/officeDocument/2006/relationships/image" Target="../media/image393.png"/><Relationship Id="rId230" Type="http://schemas.openxmlformats.org/officeDocument/2006/relationships/image" Target="../media/image401.png"/><Relationship Id="rId235" Type="http://schemas.openxmlformats.org/officeDocument/2006/relationships/customXml" Target="../ink/ink476.xml"/><Relationship Id="rId251" Type="http://schemas.openxmlformats.org/officeDocument/2006/relationships/customXml" Target="../ink/ink484.xml"/><Relationship Id="rId256" Type="http://schemas.openxmlformats.org/officeDocument/2006/relationships/image" Target="../media/image414.png"/><Relationship Id="rId277" Type="http://schemas.openxmlformats.org/officeDocument/2006/relationships/customXml" Target="../ink/ink497.xml"/><Relationship Id="rId25" Type="http://schemas.openxmlformats.org/officeDocument/2006/relationships/customXml" Target="../ink/ink371.xml"/><Relationship Id="rId46" Type="http://schemas.openxmlformats.org/officeDocument/2006/relationships/image" Target="../media/image309.png"/><Relationship Id="rId67" Type="http://schemas.openxmlformats.org/officeDocument/2006/relationships/customXml" Target="../ink/ink392.xml"/><Relationship Id="rId116" Type="http://schemas.openxmlformats.org/officeDocument/2006/relationships/image" Target="../media/image344.png"/><Relationship Id="rId137" Type="http://schemas.openxmlformats.org/officeDocument/2006/relationships/customXml" Target="../ink/ink427.xml"/><Relationship Id="rId158" Type="http://schemas.openxmlformats.org/officeDocument/2006/relationships/image" Target="../media/image365.png"/><Relationship Id="rId272" Type="http://schemas.openxmlformats.org/officeDocument/2006/relationships/image" Target="../media/image422.png"/><Relationship Id="rId293" Type="http://schemas.openxmlformats.org/officeDocument/2006/relationships/customXml" Target="../ink/ink505.xml"/><Relationship Id="rId20" Type="http://schemas.openxmlformats.org/officeDocument/2006/relationships/image" Target="../media/image296.png"/><Relationship Id="rId41" Type="http://schemas.openxmlformats.org/officeDocument/2006/relationships/customXml" Target="../ink/ink379.xml"/><Relationship Id="rId62" Type="http://schemas.openxmlformats.org/officeDocument/2006/relationships/image" Target="../media/image317.png"/><Relationship Id="rId83" Type="http://schemas.openxmlformats.org/officeDocument/2006/relationships/customXml" Target="../ink/ink400.xml"/><Relationship Id="rId88" Type="http://schemas.openxmlformats.org/officeDocument/2006/relationships/image" Target="../media/image330.png"/><Relationship Id="rId111" Type="http://schemas.openxmlformats.org/officeDocument/2006/relationships/customXml" Target="../ink/ink414.xml"/><Relationship Id="rId132" Type="http://schemas.openxmlformats.org/officeDocument/2006/relationships/image" Target="../media/image352.png"/><Relationship Id="rId153" Type="http://schemas.openxmlformats.org/officeDocument/2006/relationships/customXml" Target="../ink/ink435.xml"/><Relationship Id="rId174" Type="http://schemas.openxmlformats.org/officeDocument/2006/relationships/image" Target="../media/image373.png"/><Relationship Id="rId179" Type="http://schemas.openxmlformats.org/officeDocument/2006/relationships/customXml" Target="../ink/ink448.xml"/><Relationship Id="rId195" Type="http://schemas.openxmlformats.org/officeDocument/2006/relationships/customXml" Target="../ink/ink456.xml"/><Relationship Id="rId209" Type="http://schemas.openxmlformats.org/officeDocument/2006/relationships/customXml" Target="../ink/ink463.xml"/><Relationship Id="rId190" Type="http://schemas.openxmlformats.org/officeDocument/2006/relationships/image" Target="../media/image381.png"/><Relationship Id="rId204" Type="http://schemas.openxmlformats.org/officeDocument/2006/relationships/image" Target="../media/image388.png"/><Relationship Id="rId220" Type="http://schemas.openxmlformats.org/officeDocument/2006/relationships/image" Target="../media/image396.png"/><Relationship Id="rId225" Type="http://schemas.openxmlformats.org/officeDocument/2006/relationships/customXml" Target="../ink/ink471.xml"/><Relationship Id="rId241" Type="http://schemas.openxmlformats.org/officeDocument/2006/relationships/customXml" Target="../ink/ink479.xml"/><Relationship Id="rId246" Type="http://schemas.openxmlformats.org/officeDocument/2006/relationships/image" Target="../media/image409.png"/><Relationship Id="rId267" Type="http://schemas.openxmlformats.org/officeDocument/2006/relationships/customXml" Target="../ink/ink492.xml"/><Relationship Id="rId288" Type="http://schemas.openxmlformats.org/officeDocument/2006/relationships/image" Target="../media/image430.png"/><Relationship Id="rId15" Type="http://schemas.openxmlformats.org/officeDocument/2006/relationships/customXml" Target="../ink/ink366.xml"/><Relationship Id="rId36" Type="http://schemas.openxmlformats.org/officeDocument/2006/relationships/image" Target="../media/image304.png"/><Relationship Id="rId57" Type="http://schemas.openxmlformats.org/officeDocument/2006/relationships/customXml" Target="../ink/ink387.xml"/><Relationship Id="rId106" Type="http://schemas.openxmlformats.org/officeDocument/2006/relationships/image" Target="../media/image339.png"/><Relationship Id="rId127" Type="http://schemas.openxmlformats.org/officeDocument/2006/relationships/customXml" Target="../ink/ink422.xml"/><Relationship Id="rId262" Type="http://schemas.openxmlformats.org/officeDocument/2006/relationships/image" Target="../media/image417.png"/><Relationship Id="rId283" Type="http://schemas.openxmlformats.org/officeDocument/2006/relationships/customXml" Target="../ink/ink500.xml"/><Relationship Id="rId10" Type="http://schemas.openxmlformats.org/officeDocument/2006/relationships/image" Target="../media/image2910.png"/><Relationship Id="rId31" Type="http://schemas.openxmlformats.org/officeDocument/2006/relationships/customXml" Target="../ink/ink374.xml"/><Relationship Id="rId52" Type="http://schemas.openxmlformats.org/officeDocument/2006/relationships/image" Target="../media/image312.png"/><Relationship Id="rId73" Type="http://schemas.openxmlformats.org/officeDocument/2006/relationships/customXml" Target="../ink/ink395.xml"/><Relationship Id="rId78" Type="http://schemas.openxmlformats.org/officeDocument/2006/relationships/image" Target="../media/image325.png"/><Relationship Id="rId94" Type="http://schemas.openxmlformats.org/officeDocument/2006/relationships/image" Target="../media/image333.png"/><Relationship Id="rId99" Type="http://schemas.openxmlformats.org/officeDocument/2006/relationships/customXml" Target="../ink/ink408.xml"/><Relationship Id="rId101" Type="http://schemas.openxmlformats.org/officeDocument/2006/relationships/customXml" Target="../ink/ink409.xml"/><Relationship Id="rId122" Type="http://schemas.openxmlformats.org/officeDocument/2006/relationships/image" Target="../media/image347.png"/><Relationship Id="rId143" Type="http://schemas.openxmlformats.org/officeDocument/2006/relationships/customXml" Target="../ink/ink430.xml"/><Relationship Id="rId148" Type="http://schemas.openxmlformats.org/officeDocument/2006/relationships/image" Target="../media/image360.png"/><Relationship Id="rId164" Type="http://schemas.openxmlformats.org/officeDocument/2006/relationships/image" Target="../media/image368.png"/><Relationship Id="rId169" Type="http://schemas.openxmlformats.org/officeDocument/2006/relationships/customXml" Target="../ink/ink443.xml"/><Relationship Id="rId185" Type="http://schemas.openxmlformats.org/officeDocument/2006/relationships/customXml" Target="../ink/ink451.xml"/><Relationship Id="rId4" Type="http://schemas.openxmlformats.org/officeDocument/2006/relationships/image" Target="../media/image2880.png"/><Relationship Id="rId9" Type="http://schemas.openxmlformats.org/officeDocument/2006/relationships/customXml" Target="../ink/ink363.xml"/><Relationship Id="rId180" Type="http://schemas.openxmlformats.org/officeDocument/2006/relationships/image" Target="../media/image376.png"/><Relationship Id="rId210" Type="http://schemas.openxmlformats.org/officeDocument/2006/relationships/image" Target="../media/image391.png"/><Relationship Id="rId215" Type="http://schemas.openxmlformats.org/officeDocument/2006/relationships/customXml" Target="../ink/ink466.xml"/><Relationship Id="rId236" Type="http://schemas.openxmlformats.org/officeDocument/2006/relationships/image" Target="../media/image404.png"/><Relationship Id="rId257" Type="http://schemas.openxmlformats.org/officeDocument/2006/relationships/customXml" Target="../ink/ink487.xml"/><Relationship Id="rId278" Type="http://schemas.openxmlformats.org/officeDocument/2006/relationships/image" Target="../media/image425.png"/><Relationship Id="rId26" Type="http://schemas.openxmlformats.org/officeDocument/2006/relationships/image" Target="../media/image299.png"/><Relationship Id="rId231" Type="http://schemas.openxmlformats.org/officeDocument/2006/relationships/customXml" Target="../ink/ink474.xml"/><Relationship Id="rId252" Type="http://schemas.openxmlformats.org/officeDocument/2006/relationships/image" Target="../media/image412.png"/><Relationship Id="rId273" Type="http://schemas.openxmlformats.org/officeDocument/2006/relationships/customXml" Target="../ink/ink495.xml"/><Relationship Id="rId294" Type="http://schemas.openxmlformats.org/officeDocument/2006/relationships/image" Target="../media/image433.png"/><Relationship Id="rId47" Type="http://schemas.openxmlformats.org/officeDocument/2006/relationships/customXml" Target="../ink/ink382.xml"/><Relationship Id="rId68" Type="http://schemas.openxmlformats.org/officeDocument/2006/relationships/image" Target="../media/image320.png"/><Relationship Id="rId89" Type="http://schemas.openxmlformats.org/officeDocument/2006/relationships/customXml" Target="../ink/ink403.xml"/><Relationship Id="rId112" Type="http://schemas.openxmlformats.org/officeDocument/2006/relationships/image" Target="../media/image342.png"/><Relationship Id="rId133" Type="http://schemas.openxmlformats.org/officeDocument/2006/relationships/customXml" Target="../ink/ink425.xml"/><Relationship Id="rId154" Type="http://schemas.openxmlformats.org/officeDocument/2006/relationships/image" Target="../media/image363.png"/><Relationship Id="rId175" Type="http://schemas.openxmlformats.org/officeDocument/2006/relationships/customXml" Target="../ink/ink446.xml"/><Relationship Id="rId196" Type="http://schemas.openxmlformats.org/officeDocument/2006/relationships/image" Target="../media/image384.png"/><Relationship Id="rId200" Type="http://schemas.openxmlformats.org/officeDocument/2006/relationships/image" Target="../media/image386.png"/><Relationship Id="rId16" Type="http://schemas.openxmlformats.org/officeDocument/2006/relationships/image" Target="../media/image294.png"/><Relationship Id="rId221" Type="http://schemas.openxmlformats.org/officeDocument/2006/relationships/customXml" Target="../ink/ink469.xml"/><Relationship Id="rId242" Type="http://schemas.openxmlformats.org/officeDocument/2006/relationships/image" Target="../media/image407.png"/><Relationship Id="rId263" Type="http://schemas.openxmlformats.org/officeDocument/2006/relationships/customXml" Target="../ink/ink490.xml"/><Relationship Id="rId284" Type="http://schemas.openxmlformats.org/officeDocument/2006/relationships/image" Target="../media/image428.png"/><Relationship Id="rId37" Type="http://schemas.openxmlformats.org/officeDocument/2006/relationships/customXml" Target="../ink/ink377.xml"/><Relationship Id="rId58" Type="http://schemas.openxmlformats.org/officeDocument/2006/relationships/image" Target="../media/image315.png"/><Relationship Id="rId79" Type="http://schemas.openxmlformats.org/officeDocument/2006/relationships/customXml" Target="../ink/ink398.xml"/><Relationship Id="rId102" Type="http://schemas.openxmlformats.org/officeDocument/2006/relationships/image" Target="../media/image337.png"/><Relationship Id="rId123" Type="http://schemas.openxmlformats.org/officeDocument/2006/relationships/customXml" Target="../ink/ink420.xml"/><Relationship Id="rId144" Type="http://schemas.openxmlformats.org/officeDocument/2006/relationships/image" Target="../media/image358.png"/><Relationship Id="rId90" Type="http://schemas.openxmlformats.org/officeDocument/2006/relationships/image" Target="../media/image331.png"/><Relationship Id="rId165" Type="http://schemas.openxmlformats.org/officeDocument/2006/relationships/customXml" Target="../ink/ink441.xml"/><Relationship Id="rId186" Type="http://schemas.openxmlformats.org/officeDocument/2006/relationships/image" Target="../media/image379.png"/><Relationship Id="rId211" Type="http://schemas.openxmlformats.org/officeDocument/2006/relationships/customXml" Target="../ink/ink464.xml"/><Relationship Id="rId232" Type="http://schemas.openxmlformats.org/officeDocument/2006/relationships/image" Target="../media/image402.png"/><Relationship Id="rId253" Type="http://schemas.openxmlformats.org/officeDocument/2006/relationships/customXml" Target="../ink/ink485.xml"/><Relationship Id="rId274" Type="http://schemas.openxmlformats.org/officeDocument/2006/relationships/image" Target="../media/image423.png"/><Relationship Id="rId27" Type="http://schemas.openxmlformats.org/officeDocument/2006/relationships/customXml" Target="../ink/ink372.xml"/><Relationship Id="rId48" Type="http://schemas.openxmlformats.org/officeDocument/2006/relationships/image" Target="../media/image310.png"/><Relationship Id="rId69" Type="http://schemas.openxmlformats.org/officeDocument/2006/relationships/customXml" Target="../ink/ink393.xml"/><Relationship Id="rId113" Type="http://schemas.openxmlformats.org/officeDocument/2006/relationships/customXml" Target="../ink/ink415.xml"/><Relationship Id="rId134" Type="http://schemas.openxmlformats.org/officeDocument/2006/relationships/image" Target="../media/image353.png"/><Relationship Id="rId80" Type="http://schemas.openxmlformats.org/officeDocument/2006/relationships/image" Target="../media/image326.png"/><Relationship Id="rId155" Type="http://schemas.openxmlformats.org/officeDocument/2006/relationships/customXml" Target="../ink/ink436.xml"/><Relationship Id="rId176" Type="http://schemas.openxmlformats.org/officeDocument/2006/relationships/image" Target="../media/image374.png"/><Relationship Id="rId197" Type="http://schemas.openxmlformats.org/officeDocument/2006/relationships/customXml" Target="../ink/ink457.xml"/><Relationship Id="rId201" Type="http://schemas.openxmlformats.org/officeDocument/2006/relationships/customXml" Target="../ink/ink459.xml"/><Relationship Id="rId222" Type="http://schemas.openxmlformats.org/officeDocument/2006/relationships/image" Target="../media/image397.png"/><Relationship Id="rId243" Type="http://schemas.openxmlformats.org/officeDocument/2006/relationships/customXml" Target="../ink/ink480.xml"/><Relationship Id="rId264" Type="http://schemas.openxmlformats.org/officeDocument/2006/relationships/image" Target="../media/image418.png"/><Relationship Id="rId285" Type="http://schemas.openxmlformats.org/officeDocument/2006/relationships/customXml" Target="../ink/ink501.xml"/><Relationship Id="rId17" Type="http://schemas.openxmlformats.org/officeDocument/2006/relationships/customXml" Target="../ink/ink367.xml"/><Relationship Id="rId38" Type="http://schemas.openxmlformats.org/officeDocument/2006/relationships/image" Target="../media/image305.png"/><Relationship Id="rId59" Type="http://schemas.openxmlformats.org/officeDocument/2006/relationships/customXml" Target="../ink/ink388.xml"/><Relationship Id="rId103" Type="http://schemas.openxmlformats.org/officeDocument/2006/relationships/customXml" Target="../ink/ink410.xml"/><Relationship Id="rId124" Type="http://schemas.openxmlformats.org/officeDocument/2006/relationships/image" Target="../media/image348.png"/><Relationship Id="rId70" Type="http://schemas.openxmlformats.org/officeDocument/2006/relationships/image" Target="../media/image321.png"/><Relationship Id="rId91" Type="http://schemas.openxmlformats.org/officeDocument/2006/relationships/customXml" Target="../ink/ink404.xml"/><Relationship Id="rId145" Type="http://schemas.openxmlformats.org/officeDocument/2006/relationships/customXml" Target="../ink/ink431.xml"/><Relationship Id="rId166" Type="http://schemas.openxmlformats.org/officeDocument/2006/relationships/image" Target="../media/image369.png"/><Relationship Id="rId187" Type="http://schemas.openxmlformats.org/officeDocument/2006/relationships/customXml" Target="../ink/ink452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392.png"/><Relationship Id="rId233" Type="http://schemas.openxmlformats.org/officeDocument/2006/relationships/customXml" Target="../ink/ink475.xml"/><Relationship Id="rId254" Type="http://schemas.openxmlformats.org/officeDocument/2006/relationships/image" Target="../media/image413.png"/><Relationship Id="rId28" Type="http://schemas.openxmlformats.org/officeDocument/2006/relationships/image" Target="../media/image300.png"/><Relationship Id="rId49" Type="http://schemas.openxmlformats.org/officeDocument/2006/relationships/customXml" Target="../ink/ink383.xml"/><Relationship Id="rId114" Type="http://schemas.openxmlformats.org/officeDocument/2006/relationships/image" Target="../media/image343.png"/><Relationship Id="rId275" Type="http://schemas.openxmlformats.org/officeDocument/2006/relationships/customXml" Target="../ink/ink496.xml"/><Relationship Id="rId60" Type="http://schemas.openxmlformats.org/officeDocument/2006/relationships/image" Target="../media/image316.png"/><Relationship Id="rId81" Type="http://schemas.openxmlformats.org/officeDocument/2006/relationships/customXml" Target="../ink/ink399.xml"/><Relationship Id="rId135" Type="http://schemas.openxmlformats.org/officeDocument/2006/relationships/customXml" Target="../ink/ink426.xml"/><Relationship Id="rId156" Type="http://schemas.openxmlformats.org/officeDocument/2006/relationships/image" Target="../media/image364.png"/><Relationship Id="rId177" Type="http://schemas.openxmlformats.org/officeDocument/2006/relationships/customXml" Target="../ink/ink447.xml"/><Relationship Id="rId198" Type="http://schemas.openxmlformats.org/officeDocument/2006/relationships/image" Target="../media/image385.png"/><Relationship Id="rId202" Type="http://schemas.openxmlformats.org/officeDocument/2006/relationships/image" Target="../media/image387.png"/><Relationship Id="rId223" Type="http://schemas.openxmlformats.org/officeDocument/2006/relationships/customXml" Target="../ink/ink470.xml"/><Relationship Id="rId244" Type="http://schemas.openxmlformats.org/officeDocument/2006/relationships/image" Target="../media/image408.png"/><Relationship Id="rId18" Type="http://schemas.openxmlformats.org/officeDocument/2006/relationships/image" Target="../media/image295.png"/><Relationship Id="rId39" Type="http://schemas.openxmlformats.org/officeDocument/2006/relationships/customXml" Target="../ink/ink378.xml"/><Relationship Id="rId265" Type="http://schemas.openxmlformats.org/officeDocument/2006/relationships/customXml" Target="../ink/ink491.xml"/><Relationship Id="rId286" Type="http://schemas.openxmlformats.org/officeDocument/2006/relationships/image" Target="../media/image42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11.xml"/><Relationship Id="rId18" Type="http://schemas.openxmlformats.org/officeDocument/2006/relationships/image" Target="../media/image440.png"/><Relationship Id="rId26" Type="http://schemas.openxmlformats.org/officeDocument/2006/relationships/image" Target="../media/image444.png"/><Relationship Id="rId39" Type="http://schemas.openxmlformats.org/officeDocument/2006/relationships/customXml" Target="../ink/ink524.xml"/><Relationship Id="rId21" Type="http://schemas.openxmlformats.org/officeDocument/2006/relationships/customXml" Target="../ink/ink515.xml"/><Relationship Id="rId34" Type="http://schemas.openxmlformats.org/officeDocument/2006/relationships/image" Target="../media/image448.png"/><Relationship Id="rId42" Type="http://schemas.openxmlformats.org/officeDocument/2006/relationships/image" Target="../media/image452.png"/><Relationship Id="rId47" Type="http://schemas.openxmlformats.org/officeDocument/2006/relationships/customXml" Target="../ink/ink528.xml"/><Relationship Id="rId50" Type="http://schemas.openxmlformats.org/officeDocument/2006/relationships/image" Target="../media/image456.png"/><Relationship Id="rId55" Type="http://schemas.openxmlformats.org/officeDocument/2006/relationships/customXml" Target="../ink/ink532.xml"/><Relationship Id="rId63" Type="http://schemas.openxmlformats.org/officeDocument/2006/relationships/customXml" Target="../ink/ink536.xml"/><Relationship Id="rId68" Type="http://schemas.openxmlformats.org/officeDocument/2006/relationships/image" Target="../media/image465.png"/><Relationship Id="rId7" Type="http://schemas.openxmlformats.org/officeDocument/2006/relationships/customXml" Target="../ink/ink508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98.png"/><Relationship Id="rId29" Type="http://schemas.openxmlformats.org/officeDocument/2006/relationships/customXml" Target="../ink/ink5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5.png"/><Relationship Id="rId11" Type="http://schemas.openxmlformats.org/officeDocument/2006/relationships/customXml" Target="../ink/ink510.xml"/><Relationship Id="rId24" Type="http://schemas.openxmlformats.org/officeDocument/2006/relationships/image" Target="../media/image443.png"/><Relationship Id="rId32" Type="http://schemas.openxmlformats.org/officeDocument/2006/relationships/image" Target="../media/image447.png"/><Relationship Id="rId37" Type="http://schemas.openxmlformats.org/officeDocument/2006/relationships/customXml" Target="../ink/ink523.xml"/><Relationship Id="rId40" Type="http://schemas.openxmlformats.org/officeDocument/2006/relationships/image" Target="../media/image451.png"/><Relationship Id="rId45" Type="http://schemas.openxmlformats.org/officeDocument/2006/relationships/customXml" Target="../ink/ink527.xml"/><Relationship Id="rId53" Type="http://schemas.openxmlformats.org/officeDocument/2006/relationships/customXml" Target="../ink/ink531.xml"/><Relationship Id="rId58" Type="http://schemas.openxmlformats.org/officeDocument/2006/relationships/image" Target="../media/image460.png"/><Relationship Id="rId66" Type="http://schemas.openxmlformats.org/officeDocument/2006/relationships/image" Target="../media/image464.png"/><Relationship Id="rId5" Type="http://schemas.openxmlformats.org/officeDocument/2006/relationships/customXml" Target="../ink/ink507.xml"/><Relationship Id="rId15" Type="http://schemas.openxmlformats.org/officeDocument/2006/relationships/customXml" Target="../ink/ink512.xml"/><Relationship Id="rId23" Type="http://schemas.openxmlformats.org/officeDocument/2006/relationships/customXml" Target="../ink/ink516.xml"/><Relationship Id="rId28" Type="http://schemas.openxmlformats.org/officeDocument/2006/relationships/image" Target="../media/image445.png"/><Relationship Id="rId36" Type="http://schemas.openxmlformats.org/officeDocument/2006/relationships/image" Target="../media/image449.png"/><Relationship Id="rId49" Type="http://schemas.openxmlformats.org/officeDocument/2006/relationships/customXml" Target="../ink/ink529.xml"/><Relationship Id="rId57" Type="http://schemas.openxmlformats.org/officeDocument/2006/relationships/customXml" Target="../ink/ink533.xml"/><Relationship Id="rId61" Type="http://schemas.openxmlformats.org/officeDocument/2006/relationships/customXml" Target="../ink/ink535.xml"/><Relationship Id="rId10" Type="http://schemas.openxmlformats.org/officeDocument/2006/relationships/image" Target="../media/image437.png"/><Relationship Id="rId19" Type="http://schemas.openxmlformats.org/officeDocument/2006/relationships/customXml" Target="../ink/ink514.xml"/><Relationship Id="rId31" Type="http://schemas.openxmlformats.org/officeDocument/2006/relationships/customXml" Target="../ink/ink520.xml"/><Relationship Id="rId44" Type="http://schemas.openxmlformats.org/officeDocument/2006/relationships/image" Target="../media/image453.png"/><Relationship Id="rId52" Type="http://schemas.openxmlformats.org/officeDocument/2006/relationships/image" Target="../media/image457.png"/><Relationship Id="rId60" Type="http://schemas.openxmlformats.org/officeDocument/2006/relationships/image" Target="../media/image461.png"/><Relationship Id="rId65" Type="http://schemas.openxmlformats.org/officeDocument/2006/relationships/customXml" Target="../ink/ink537.xml"/><Relationship Id="rId4" Type="http://schemas.openxmlformats.org/officeDocument/2006/relationships/image" Target="../media/image434.png"/><Relationship Id="rId9" Type="http://schemas.openxmlformats.org/officeDocument/2006/relationships/customXml" Target="../ink/ink509.xml"/><Relationship Id="rId14" Type="http://schemas.openxmlformats.org/officeDocument/2006/relationships/image" Target="../media/image439.png"/><Relationship Id="rId22" Type="http://schemas.openxmlformats.org/officeDocument/2006/relationships/image" Target="../media/image442.png"/><Relationship Id="rId27" Type="http://schemas.openxmlformats.org/officeDocument/2006/relationships/customXml" Target="../ink/ink518.xml"/><Relationship Id="rId30" Type="http://schemas.openxmlformats.org/officeDocument/2006/relationships/image" Target="../media/image446.png"/><Relationship Id="rId35" Type="http://schemas.openxmlformats.org/officeDocument/2006/relationships/customXml" Target="../ink/ink522.xml"/><Relationship Id="rId43" Type="http://schemas.openxmlformats.org/officeDocument/2006/relationships/customXml" Target="../ink/ink526.xml"/><Relationship Id="rId48" Type="http://schemas.openxmlformats.org/officeDocument/2006/relationships/image" Target="../media/image455.png"/><Relationship Id="rId56" Type="http://schemas.openxmlformats.org/officeDocument/2006/relationships/image" Target="../media/image459.png"/><Relationship Id="rId64" Type="http://schemas.openxmlformats.org/officeDocument/2006/relationships/image" Target="../media/image463.png"/><Relationship Id="rId8" Type="http://schemas.openxmlformats.org/officeDocument/2006/relationships/image" Target="../media/image436.png"/><Relationship Id="rId51" Type="http://schemas.openxmlformats.org/officeDocument/2006/relationships/customXml" Target="../ink/ink530.xml"/><Relationship Id="rId3" Type="http://schemas.openxmlformats.org/officeDocument/2006/relationships/customXml" Target="../ink/ink506.xml"/><Relationship Id="rId12" Type="http://schemas.openxmlformats.org/officeDocument/2006/relationships/image" Target="../media/image438.png"/><Relationship Id="rId17" Type="http://schemas.openxmlformats.org/officeDocument/2006/relationships/customXml" Target="../ink/ink513.xml"/><Relationship Id="rId25" Type="http://schemas.openxmlformats.org/officeDocument/2006/relationships/customXml" Target="../ink/ink517.xml"/><Relationship Id="rId33" Type="http://schemas.openxmlformats.org/officeDocument/2006/relationships/customXml" Target="../ink/ink521.xml"/><Relationship Id="rId38" Type="http://schemas.openxmlformats.org/officeDocument/2006/relationships/image" Target="../media/image450.png"/><Relationship Id="rId46" Type="http://schemas.openxmlformats.org/officeDocument/2006/relationships/image" Target="../media/image454.png"/><Relationship Id="rId59" Type="http://schemas.openxmlformats.org/officeDocument/2006/relationships/customXml" Target="../ink/ink534.xml"/><Relationship Id="rId67" Type="http://schemas.openxmlformats.org/officeDocument/2006/relationships/customXml" Target="../ink/ink538.xml"/><Relationship Id="rId20" Type="http://schemas.openxmlformats.org/officeDocument/2006/relationships/image" Target="../media/image441.png"/><Relationship Id="rId41" Type="http://schemas.openxmlformats.org/officeDocument/2006/relationships/customXml" Target="../ink/ink525.xml"/><Relationship Id="rId54" Type="http://schemas.openxmlformats.org/officeDocument/2006/relationships/image" Target="../media/image458.png"/><Relationship Id="rId62" Type="http://schemas.openxmlformats.org/officeDocument/2006/relationships/image" Target="../media/image46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44.xml"/><Relationship Id="rId18" Type="http://schemas.openxmlformats.org/officeDocument/2006/relationships/image" Target="../media/image472.png"/><Relationship Id="rId26" Type="http://schemas.openxmlformats.org/officeDocument/2006/relationships/image" Target="../media/image476.png"/><Relationship Id="rId39" Type="http://schemas.openxmlformats.org/officeDocument/2006/relationships/customXml" Target="../ink/ink557.xml"/><Relationship Id="rId21" Type="http://schemas.openxmlformats.org/officeDocument/2006/relationships/customXml" Target="../ink/ink548.xml"/><Relationship Id="rId34" Type="http://schemas.openxmlformats.org/officeDocument/2006/relationships/image" Target="../media/image480.png"/><Relationship Id="rId42" Type="http://schemas.openxmlformats.org/officeDocument/2006/relationships/image" Target="../media/image484.png"/><Relationship Id="rId47" Type="http://schemas.openxmlformats.org/officeDocument/2006/relationships/customXml" Target="../ink/ink561.xml"/><Relationship Id="rId50" Type="http://schemas.openxmlformats.org/officeDocument/2006/relationships/image" Target="../media/image488.png"/><Relationship Id="rId55" Type="http://schemas.openxmlformats.org/officeDocument/2006/relationships/customXml" Target="../ink/ink565.xml"/><Relationship Id="rId63" Type="http://schemas.openxmlformats.org/officeDocument/2006/relationships/customXml" Target="../ink/ink569.xml"/><Relationship Id="rId68" Type="http://schemas.openxmlformats.org/officeDocument/2006/relationships/image" Target="../media/image497.png"/><Relationship Id="rId7" Type="http://schemas.openxmlformats.org/officeDocument/2006/relationships/customXml" Target="../ink/ink541.xml"/><Relationship Id="rId71" Type="http://schemas.openxmlformats.org/officeDocument/2006/relationships/customXml" Target="../ink/ink573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71.png"/><Relationship Id="rId29" Type="http://schemas.openxmlformats.org/officeDocument/2006/relationships/customXml" Target="../ink/ink552.xml"/><Relationship Id="rId11" Type="http://schemas.openxmlformats.org/officeDocument/2006/relationships/customXml" Target="../ink/ink543.xml"/><Relationship Id="rId24" Type="http://schemas.openxmlformats.org/officeDocument/2006/relationships/image" Target="../media/image475.png"/><Relationship Id="rId32" Type="http://schemas.openxmlformats.org/officeDocument/2006/relationships/image" Target="../media/image479.png"/><Relationship Id="rId37" Type="http://schemas.openxmlformats.org/officeDocument/2006/relationships/customXml" Target="../ink/ink556.xml"/><Relationship Id="rId40" Type="http://schemas.openxmlformats.org/officeDocument/2006/relationships/image" Target="../media/image483.png"/><Relationship Id="rId45" Type="http://schemas.openxmlformats.org/officeDocument/2006/relationships/customXml" Target="../ink/ink560.xml"/><Relationship Id="rId53" Type="http://schemas.openxmlformats.org/officeDocument/2006/relationships/customXml" Target="../ink/ink564.xml"/><Relationship Id="rId58" Type="http://schemas.openxmlformats.org/officeDocument/2006/relationships/image" Target="../media/image492.png"/><Relationship Id="rId66" Type="http://schemas.openxmlformats.org/officeDocument/2006/relationships/image" Target="../media/image496.png"/><Relationship Id="rId74" Type="http://schemas.openxmlformats.org/officeDocument/2006/relationships/image" Target="../media/image500.png"/><Relationship Id="rId5" Type="http://schemas.openxmlformats.org/officeDocument/2006/relationships/customXml" Target="../ink/ink540.xml"/><Relationship Id="rId15" Type="http://schemas.openxmlformats.org/officeDocument/2006/relationships/customXml" Target="../ink/ink545.xml"/><Relationship Id="rId23" Type="http://schemas.openxmlformats.org/officeDocument/2006/relationships/customXml" Target="../ink/ink549.xml"/><Relationship Id="rId28" Type="http://schemas.openxmlformats.org/officeDocument/2006/relationships/image" Target="../media/image477.png"/><Relationship Id="rId36" Type="http://schemas.openxmlformats.org/officeDocument/2006/relationships/image" Target="../media/image481.png"/><Relationship Id="rId49" Type="http://schemas.openxmlformats.org/officeDocument/2006/relationships/customXml" Target="../ink/ink562.xml"/><Relationship Id="rId57" Type="http://schemas.openxmlformats.org/officeDocument/2006/relationships/customXml" Target="../ink/ink566.xml"/><Relationship Id="rId61" Type="http://schemas.openxmlformats.org/officeDocument/2006/relationships/customXml" Target="../ink/ink568.xml"/><Relationship Id="rId10" Type="http://schemas.openxmlformats.org/officeDocument/2006/relationships/image" Target="../media/image469.png"/><Relationship Id="rId19" Type="http://schemas.openxmlformats.org/officeDocument/2006/relationships/customXml" Target="../ink/ink547.xml"/><Relationship Id="rId31" Type="http://schemas.openxmlformats.org/officeDocument/2006/relationships/customXml" Target="../ink/ink553.xml"/><Relationship Id="rId44" Type="http://schemas.openxmlformats.org/officeDocument/2006/relationships/image" Target="../media/image485.png"/><Relationship Id="rId52" Type="http://schemas.openxmlformats.org/officeDocument/2006/relationships/image" Target="../media/image489.png"/><Relationship Id="rId60" Type="http://schemas.openxmlformats.org/officeDocument/2006/relationships/image" Target="../media/image493.png"/><Relationship Id="rId65" Type="http://schemas.openxmlformats.org/officeDocument/2006/relationships/customXml" Target="../ink/ink570.xml"/><Relationship Id="rId73" Type="http://schemas.openxmlformats.org/officeDocument/2006/relationships/customXml" Target="../ink/ink574.xml"/><Relationship Id="rId4" Type="http://schemas.openxmlformats.org/officeDocument/2006/relationships/image" Target="../media/image466.png"/><Relationship Id="rId9" Type="http://schemas.openxmlformats.org/officeDocument/2006/relationships/customXml" Target="../ink/ink542.xml"/><Relationship Id="rId14" Type="http://schemas.openxmlformats.org/officeDocument/2006/relationships/image" Target="../media/image470.png"/><Relationship Id="rId22" Type="http://schemas.openxmlformats.org/officeDocument/2006/relationships/image" Target="../media/image474.png"/><Relationship Id="rId27" Type="http://schemas.openxmlformats.org/officeDocument/2006/relationships/customXml" Target="../ink/ink551.xml"/><Relationship Id="rId30" Type="http://schemas.openxmlformats.org/officeDocument/2006/relationships/image" Target="../media/image478.png"/><Relationship Id="rId35" Type="http://schemas.openxmlformats.org/officeDocument/2006/relationships/customXml" Target="../ink/ink555.xml"/><Relationship Id="rId43" Type="http://schemas.openxmlformats.org/officeDocument/2006/relationships/customXml" Target="../ink/ink559.xml"/><Relationship Id="rId48" Type="http://schemas.openxmlformats.org/officeDocument/2006/relationships/image" Target="../media/image487.png"/><Relationship Id="rId56" Type="http://schemas.openxmlformats.org/officeDocument/2006/relationships/image" Target="../media/image491.png"/><Relationship Id="rId64" Type="http://schemas.openxmlformats.org/officeDocument/2006/relationships/image" Target="../media/image495.png"/><Relationship Id="rId69" Type="http://schemas.openxmlformats.org/officeDocument/2006/relationships/customXml" Target="../ink/ink572.xml"/><Relationship Id="rId8" Type="http://schemas.openxmlformats.org/officeDocument/2006/relationships/image" Target="../media/image468.png"/><Relationship Id="rId51" Type="http://schemas.openxmlformats.org/officeDocument/2006/relationships/customXml" Target="../ink/ink563.xml"/><Relationship Id="rId72" Type="http://schemas.openxmlformats.org/officeDocument/2006/relationships/image" Target="../media/image499.png"/><Relationship Id="rId3" Type="http://schemas.openxmlformats.org/officeDocument/2006/relationships/customXml" Target="../ink/ink539.xml"/><Relationship Id="rId12" Type="http://schemas.openxmlformats.org/officeDocument/2006/relationships/image" Target="../media/image298.png"/><Relationship Id="rId17" Type="http://schemas.openxmlformats.org/officeDocument/2006/relationships/customXml" Target="../ink/ink546.xml"/><Relationship Id="rId25" Type="http://schemas.openxmlformats.org/officeDocument/2006/relationships/customXml" Target="../ink/ink550.xml"/><Relationship Id="rId33" Type="http://schemas.openxmlformats.org/officeDocument/2006/relationships/customXml" Target="../ink/ink554.xml"/><Relationship Id="rId38" Type="http://schemas.openxmlformats.org/officeDocument/2006/relationships/image" Target="../media/image482.png"/><Relationship Id="rId46" Type="http://schemas.openxmlformats.org/officeDocument/2006/relationships/image" Target="../media/image486.png"/><Relationship Id="rId59" Type="http://schemas.openxmlformats.org/officeDocument/2006/relationships/customXml" Target="../ink/ink567.xml"/><Relationship Id="rId67" Type="http://schemas.openxmlformats.org/officeDocument/2006/relationships/customXml" Target="../ink/ink571.xml"/><Relationship Id="rId20" Type="http://schemas.openxmlformats.org/officeDocument/2006/relationships/image" Target="../media/image473.png"/><Relationship Id="rId41" Type="http://schemas.openxmlformats.org/officeDocument/2006/relationships/customXml" Target="../ink/ink558.xml"/><Relationship Id="rId54" Type="http://schemas.openxmlformats.org/officeDocument/2006/relationships/image" Target="../media/image490.png"/><Relationship Id="rId62" Type="http://schemas.openxmlformats.org/officeDocument/2006/relationships/image" Target="../media/image494.png"/><Relationship Id="rId70" Type="http://schemas.openxmlformats.org/officeDocument/2006/relationships/image" Target="../media/image4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ChangeArrowheads="1"/>
          </p:cNvSpPr>
          <p:nvPr/>
        </p:nvSpPr>
        <p:spPr bwMode="auto">
          <a:xfrm>
            <a:off x="0" y="0"/>
            <a:ext cx="9144000" cy="556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1454364" y="2057400"/>
            <a:ext cx="621676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Georgia" pitchFamily="-107" charset="0"/>
              </a:rPr>
              <a:t>Intro to Phrasal Verbs Course</a:t>
            </a:r>
            <a:endParaRPr lang="en-US" sz="2800" dirty="0">
              <a:solidFill>
                <a:srgbClr val="000000"/>
              </a:solidFill>
              <a:latin typeface="Georgia" pitchFamily="-107" charset="0"/>
            </a:endParaRPr>
          </a:p>
          <a:p>
            <a:pPr algn="ctr"/>
            <a:r>
              <a:rPr lang="en-US" sz="2400" b="0" dirty="0">
                <a:solidFill>
                  <a:srgbClr val="000000"/>
                </a:solidFill>
                <a:latin typeface="Georgia" pitchFamily="-107" charset="0"/>
              </a:rPr>
              <a:t>Script</a:t>
            </a:r>
          </a:p>
          <a:p>
            <a:pPr algn="ctr"/>
            <a:endParaRPr lang="en-US" sz="2400" b="0" dirty="0">
              <a:solidFill>
                <a:srgbClr val="000000"/>
              </a:solidFill>
              <a:latin typeface="Georgia" pitchFamily="-107" charset="0"/>
            </a:endParaRPr>
          </a:p>
          <a:p>
            <a:pPr algn="ctr"/>
            <a:r>
              <a:rPr lang="en-US" sz="2400" b="0" dirty="0">
                <a:solidFill>
                  <a:srgbClr val="000000"/>
                </a:solidFill>
                <a:latin typeface="Georgia" pitchFamily="-107" charset="0"/>
              </a:rPr>
              <a:t>Version : </a:t>
            </a:r>
            <a:r>
              <a:rPr lang="en-US" sz="2400" dirty="0">
                <a:solidFill>
                  <a:srgbClr val="000000"/>
                </a:solidFill>
                <a:latin typeface="Georgia" pitchFamily="-107" charset="0"/>
              </a:rPr>
              <a:t>2</a:t>
            </a:r>
            <a:endParaRPr lang="en-US" sz="2400" b="0" dirty="0">
              <a:solidFill>
                <a:srgbClr val="000000"/>
              </a:solidFill>
              <a:latin typeface="Georgia" pitchFamily="-107" charset="0"/>
            </a:endParaRP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2362200" y="4343400"/>
            <a:ext cx="2819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ChangeArrowheads="1"/>
          </p:cNvSpPr>
          <p:nvPr/>
        </p:nvSpPr>
        <p:spPr bwMode="auto">
          <a:xfrm>
            <a:off x="2362200" y="76200"/>
            <a:ext cx="67818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979" name="AutoShape 3"/>
          <p:cNvSpPr>
            <a:spLocks noChangeAspect="1" noChangeArrowheads="1" noTextEdit="1"/>
          </p:cNvSpPr>
          <p:nvPr/>
        </p:nvSpPr>
        <p:spPr bwMode="auto">
          <a:xfrm>
            <a:off x="6553200" y="3200400"/>
            <a:ext cx="1577975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3048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" u="sng">
                <a:latin typeface="Verdana" pitchFamily="-107" charset="0"/>
              </a:rPr>
              <a:t>Revision History</a:t>
            </a:r>
          </a:p>
        </p:txBody>
      </p:sp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2286000" y="4419600"/>
            <a:ext cx="2590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55117" name="Group 141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450587306"/>
              </p:ext>
            </p:extLst>
          </p:nvPr>
        </p:nvGraphicFramePr>
        <p:xfrm>
          <a:off x="609600" y="762000"/>
          <a:ext cx="8077200" cy="5641560"/>
        </p:xfrm>
        <a:graphic>
          <a:graphicData uri="http://schemas.openxmlformats.org/drawingml/2006/table">
            <a:tbl>
              <a:tblPr/>
              <a:tblGrid>
                <a:gridCol w="164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6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Version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5/20/2022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Creating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5/20/2022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Storyboarding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5/23/2022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Editing storyboard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3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7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530949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Phrasal Verbs got you down?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243628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with question marks around her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N/A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question marks are popping around the woman.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28A1393-3B56-F195-4123-48D385D34199}"/>
                  </a:ext>
                </a:extLst>
              </p14:cNvPr>
              <p14:cNvContentPartPr/>
              <p14:nvPr/>
            </p14:nvContentPartPr>
            <p14:xfrm>
              <a:off x="9797062" y="2145953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28A1393-3B56-F195-4123-48D385D341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88062" y="21369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7" name="Ink 3076">
                <a:extLst>
                  <a:ext uri="{FF2B5EF4-FFF2-40B4-BE49-F238E27FC236}">
                    <a16:creationId xmlns:a16="http://schemas.microsoft.com/office/drawing/2014/main" id="{27E5A95F-E87D-245C-651B-0BCA5B1BC9B6}"/>
                  </a:ext>
                </a:extLst>
              </p14:cNvPr>
              <p14:cNvContentPartPr/>
              <p14:nvPr/>
            </p14:nvContentPartPr>
            <p14:xfrm>
              <a:off x="5633302" y="2754353"/>
              <a:ext cx="480960" cy="212040"/>
            </p14:xfrm>
          </p:contentPart>
        </mc:Choice>
        <mc:Fallback xmlns="">
          <p:pic>
            <p:nvPicPr>
              <p:cNvPr id="3077" name="Ink 3076">
                <a:extLst>
                  <a:ext uri="{FF2B5EF4-FFF2-40B4-BE49-F238E27FC236}">
                    <a16:creationId xmlns:a16="http://schemas.microsoft.com/office/drawing/2014/main" id="{27E5A95F-E87D-245C-651B-0BCA5B1BC9B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24662" y="2745353"/>
                <a:ext cx="49860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87" name="Ink 3086">
                <a:extLst>
                  <a:ext uri="{FF2B5EF4-FFF2-40B4-BE49-F238E27FC236}">
                    <a16:creationId xmlns:a16="http://schemas.microsoft.com/office/drawing/2014/main" id="{E0F362B5-7FE8-DFEB-67D9-F276D79BEFE4}"/>
                  </a:ext>
                </a:extLst>
              </p14:cNvPr>
              <p14:cNvContentPartPr/>
              <p14:nvPr/>
            </p14:nvContentPartPr>
            <p14:xfrm>
              <a:off x="4781902" y="856433"/>
              <a:ext cx="1385280" cy="3285360"/>
            </p14:xfrm>
          </p:contentPart>
        </mc:Choice>
        <mc:Fallback xmlns="">
          <p:pic>
            <p:nvPicPr>
              <p:cNvPr id="3087" name="Ink 3086">
                <a:extLst>
                  <a:ext uri="{FF2B5EF4-FFF2-40B4-BE49-F238E27FC236}">
                    <a16:creationId xmlns:a16="http://schemas.microsoft.com/office/drawing/2014/main" id="{E0F362B5-7FE8-DFEB-67D9-F276D79BEFE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72902" y="847433"/>
                <a:ext cx="1402920" cy="330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89" name="Ink 3088">
                <a:extLst>
                  <a:ext uri="{FF2B5EF4-FFF2-40B4-BE49-F238E27FC236}">
                    <a16:creationId xmlns:a16="http://schemas.microsoft.com/office/drawing/2014/main" id="{54C1E9EC-5B68-032D-D977-5CFFD9F19B66}"/>
                  </a:ext>
                </a:extLst>
              </p14:cNvPr>
              <p14:cNvContentPartPr/>
              <p14:nvPr/>
            </p14:nvContentPartPr>
            <p14:xfrm>
              <a:off x="6743542" y="2175833"/>
              <a:ext cx="268200" cy="470160"/>
            </p14:xfrm>
          </p:contentPart>
        </mc:Choice>
        <mc:Fallback xmlns="">
          <p:pic>
            <p:nvPicPr>
              <p:cNvPr id="3089" name="Ink 3088">
                <a:extLst>
                  <a:ext uri="{FF2B5EF4-FFF2-40B4-BE49-F238E27FC236}">
                    <a16:creationId xmlns:a16="http://schemas.microsoft.com/office/drawing/2014/main" id="{54C1E9EC-5B68-032D-D977-5CFFD9F19B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34542" y="2166833"/>
                <a:ext cx="285840" cy="48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90" name="Ink 3089">
                <a:extLst>
                  <a:ext uri="{FF2B5EF4-FFF2-40B4-BE49-F238E27FC236}">
                    <a16:creationId xmlns:a16="http://schemas.microsoft.com/office/drawing/2014/main" id="{B34BE2D4-4C09-9E47-C901-9BFDDA3C09DB}"/>
                  </a:ext>
                </a:extLst>
              </p14:cNvPr>
              <p14:cNvContentPartPr/>
              <p14:nvPr/>
            </p14:nvContentPartPr>
            <p14:xfrm>
              <a:off x="6229822" y="840233"/>
              <a:ext cx="864360" cy="3351600"/>
            </p14:xfrm>
          </p:contentPart>
        </mc:Choice>
        <mc:Fallback xmlns="">
          <p:pic>
            <p:nvPicPr>
              <p:cNvPr id="3090" name="Ink 3089">
                <a:extLst>
                  <a:ext uri="{FF2B5EF4-FFF2-40B4-BE49-F238E27FC236}">
                    <a16:creationId xmlns:a16="http://schemas.microsoft.com/office/drawing/2014/main" id="{B34BE2D4-4C09-9E47-C901-9BFDDA3C09D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21182" y="831593"/>
                <a:ext cx="882000" cy="33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EC54316D-BBF8-E9ED-7039-322613327190}"/>
                  </a:ext>
                </a:extLst>
              </p14:cNvPr>
              <p14:cNvContentPartPr/>
              <p14:nvPr/>
            </p14:nvContentPartPr>
            <p14:xfrm>
              <a:off x="5041462" y="1135433"/>
              <a:ext cx="1079280" cy="3335400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EC54316D-BBF8-E9ED-7039-32261332719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32462" y="1126433"/>
                <a:ext cx="1096920" cy="335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93" name="Ink 3092">
                <a:extLst>
                  <a:ext uri="{FF2B5EF4-FFF2-40B4-BE49-F238E27FC236}">
                    <a16:creationId xmlns:a16="http://schemas.microsoft.com/office/drawing/2014/main" id="{ABE9F2F0-9504-D795-BC0C-E70D7135C62F}"/>
                  </a:ext>
                </a:extLst>
              </p14:cNvPr>
              <p14:cNvContentPartPr/>
              <p14:nvPr/>
            </p14:nvContentPartPr>
            <p14:xfrm>
              <a:off x="6109582" y="1132193"/>
              <a:ext cx="752400" cy="1607400"/>
            </p14:xfrm>
          </p:contentPart>
        </mc:Choice>
        <mc:Fallback xmlns="">
          <p:pic>
            <p:nvPicPr>
              <p:cNvPr id="3093" name="Ink 3092">
                <a:extLst>
                  <a:ext uri="{FF2B5EF4-FFF2-40B4-BE49-F238E27FC236}">
                    <a16:creationId xmlns:a16="http://schemas.microsoft.com/office/drawing/2014/main" id="{ABE9F2F0-9504-D795-BC0C-E70D7135C62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00942" y="1123193"/>
                <a:ext cx="770040" cy="162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30BEB87-FA52-DCD7-BAA5-C027CA5E0F38}"/>
                  </a:ext>
                </a:extLst>
              </p14:cNvPr>
              <p14:cNvContentPartPr/>
              <p14:nvPr/>
            </p14:nvContentPartPr>
            <p14:xfrm>
              <a:off x="6109222" y="2079353"/>
              <a:ext cx="453960" cy="104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30BEB87-FA52-DCD7-BAA5-C027CA5E0F3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100582" y="2070713"/>
                <a:ext cx="47160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F2FDE18-711D-C632-D2EF-B042633CD162}"/>
                  </a:ext>
                </a:extLst>
              </p14:cNvPr>
              <p14:cNvContentPartPr/>
              <p14:nvPr/>
            </p14:nvContentPartPr>
            <p14:xfrm>
              <a:off x="5266822" y="2102393"/>
              <a:ext cx="493560" cy="1004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F2FDE18-711D-C632-D2EF-B042633CD16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57822" y="2093393"/>
                <a:ext cx="51120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366B82F-453C-A7F7-85DC-786ECA74A2C3}"/>
                  </a:ext>
                </a:extLst>
              </p14:cNvPr>
              <p14:cNvContentPartPr/>
              <p14:nvPr/>
            </p14:nvContentPartPr>
            <p14:xfrm>
              <a:off x="5776942" y="2164673"/>
              <a:ext cx="141480" cy="3013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366B82F-453C-A7F7-85DC-786ECA74A2C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67942" y="2156033"/>
                <a:ext cx="15912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68EEBB6-DE97-CF07-E641-4F05478DF81E}"/>
                  </a:ext>
                </a:extLst>
              </p14:cNvPr>
              <p14:cNvContentPartPr/>
              <p14:nvPr/>
            </p14:nvContentPartPr>
            <p14:xfrm>
              <a:off x="5464462" y="2107073"/>
              <a:ext cx="72360" cy="1688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68EEBB6-DE97-CF07-E641-4F05478DF81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455462" y="2098073"/>
                <a:ext cx="9000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D91E424-B7B1-04E2-CE20-A3A3AE884A79}"/>
                  </a:ext>
                </a:extLst>
              </p14:cNvPr>
              <p14:cNvContentPartPr/>
              <p14:nvPr/>
            </p14:nvContentPartPr>
            <p14:xfrm>
              <a:off x="6313702" y="2070713"/>
              <a:ext cx="56880" cy="178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D91E424-B7B1-04E2-CE20-A3A3AE884A7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304702" y="2062073"/>
                <a:ext cx="7452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B8744D6-DFB6-2B91-2682-636E56C12065}"/>
                  </a:ext>
                </a:extLst>
              </p14:cNvPr>
              <p14:cNvContentPartPr/>
              <p14:nvPr/>
            </p14:nvContentPartPr>
            <p14:xfrm>
              <a:off x="5279422" y="2198513"/>
              <a:ext cx="299520" cy="82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B8744D6-DFB6-2B91-2682-636E56C1206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270782" y="2189513"/>
                <a:ext cx="31716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072" name="Ink 3071">
                <a:extLst>
                  <a:ext uri="{FF2B5EF4-FFF2-40B4-BE49-F238E27FC236}">
                    <a16:creationId xmlns:a16="http://schemas.microsoft.com/office/drawing/2014/main" id="{37905655-24AB-4896-F8A0-C5EB8B576198}"/>
                  </a:ext>
                </a:extLst>
              </p14:cNvPr>
              <p14:cNvContentPartPr/>
              <p14:nvPr/>
            </p14:nvContentPartPr>
            <p14:xfrm>
              <a:off x="6198142" y="2172593"/>
              <a:ext cx="367920" cy="91800"/>
            </p14:xfrm>
          </p:contentPart>
        </mc:Choice>
        <mc:Fallback xmlns="">
          <p:pic>
            <p:nvPicPr>
              <p:cNvPr id="3072" name="Ink 3071">
                <a:extLst>
                  <a:ext uri="{FF2B5EF4-FFF2-40B4-BE49-F238E27FC236}">
                    <a16:creationId xmlns:a16="http://schemas.microsoft.com/office/drawing/2014/main" id="{37905655-24AB-4896-F8A0-C5EB8B57619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189502" y="2163593"/>
                <a:ext cx="38556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073" name="Ink 3072">
                <a:extLst>
                  <a:ext uri="{FF2B5EF4-FFF2-40B4-BE49-F238E27FC236}">
                    <a16:creationId xmlns:a16="http://schemas.microsoft.com/office/drawing/2014/main" id="{DB204610-AA15-18DF-D99C-B7C4D6C1D262}"/>
                  </a:ext>
                </a:extLst>
              </p14:cNvPr>
              <p14:cNvContentPartPr/>
              <p14:nvPr/>
            </p14:nvContentPartPr>
            <p14:xfrm>
              <a:off x="5331982" y="1748513"/>
              <a:ext cx="388080" cy="84240"/>
            </p14:xfrm>
          </p:contentPart>
        </mc:Choice>
        <mc:Fallback xmlns="">
          <p:pic>
            <p:nvPicPr>
              <p:cNvPr id="3073" name="Ink 3072">
                <a:extLst>
                  <a:ext uri="{FF2B5EF4-FFF2-40B4-BE49-F238E27FC236}">
                    <a16:creationId xmlns:a16="http://schemas.microsoft.com/office/drawing/2014/main" id="{DB204610-AA15-18DF-D99C-B7C4D6C1D26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323342" y="1739513"/>
                <a:ext cx="4057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074" name="Ink 3073">
                <a:extLst>
                  <a:ext uri="{FF2B5EF4-FFF2-40B4-BE49-F238E27FC236}">
                    <a16:creationId xmlns:a16="http://schemas.microsoft.com/office/drawing/2014/main" id="{01D787D7-E177-9C9B-E624-8CE1EF3063E9}"/>
                  </a:ext>
                </a:extLst>
              </p14:cNvPr>
              <p14:cNvContentPartPr/>
              <p14:nvPr/>
            </p14:nvContentPartPr>
            <p14:xfrm>
              <a:off x="6230542" y="1827353"/>
              <a:ext cx="383400" cy="141120"/>
            </p14:xfrm>
          </p:contentPart>
        </mc:Choice>
        <mc:Fallback xmlns="">
          <p:pic>
            <p:nvPicPr>
              <p:cNvPr id="3074" name="Ink 3073">
                <a:extLst>
                  <a:ext uri="{FF2B5EF4-FFF2-40B4-BE49-F238E27FC236}">
                    <a16:creationId xmlns:a16="http://schemas.microsoft.com/office/drawing/2014/main" id="{01D787D7-E177-9C9B-E624-8CE1EF3063E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221902" y="1818353"/>
                <a:ext cx="40104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075" name="Ink 3074">
                <a:extLst>
                  <a:ext uri="{FF2B5EF4-FFF2-40B4-BE49-F238E27FC236}">
                    <a16:creationId xmlns:a16="http://schemas.microsoft.com/office/drawing/2014/main" id="{F3616461-6728-EC46-37FB-E90050959D3B}"/>
                  </a:ext>
                </a:extLst>
              </p14:cNvPr>
              <p14:cNvContentPartPr/>
              <p14:nvPr/>
            </p14:nvContentPartPr>
            <p14:xfrm>
              <a:off x="5464822" y="2114273"/>
              <a:ext cx="57600" cy="122400"/>
            </p14:xfrm>
          </p:contentPart>
        </mc:Choice>
        <mc:Fallback xmlns="">
          <p:pic>
            <p:nvPicPr>
              <p:cNvPr id="3075" name="Ink 3074">
                <a:extLst>
                  <a:ext uri="{FF2B5EF4-FFF2-40B4-BE49-F238E27FC236}">
                    <a16:creationId xmlns:a16="http://schemas.microsoft.com/office/drawing/2014/main" id="{F3616461-6728-EC46-37FB-E90050959D3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456182" y="2105273"/>
                <a:ext cx="752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101" name="Ink 3100">
                <a:extLst>
                  <a:ext uri="{FF2B5EF4-FFF2-40B4-BE49-F238E27FC236}">
                    <a16:creationId xmlns:a16="http://schemas.microsoft.com/office/drawing/2014/main" id="{FE7B9891-CE3F-9348-B810-3822B861C1FA}"/>
                  </a:ext>
                </a:extLst>
              </p14:cNvPr>
              <p14:cNvContentPartPr/>
              <p14:nvPr/>
            </p14:nvContentPartPr>
            <p14:xfrm>
              <a:off x="5180422" y="2374553"/>
              <a:ext cx="1542960" cy="1021320"/>
            </p14:xfrm>
          </p:contentPart>
        </mc:Choice>
        <mc:Fallback xmlns="">
          <p:pic>
            <p:nvPicPr>
              <p:cNvPr id="3101" name="Ink 3100">
                <a:extLst>
                  <a:ext uri="{FF2B5EF4-FFF2-40B4-BE49-F238E27FC236}">
                    <a16:creationId xmlns:a16="http://schemas.microsoft.com/office/drawing/2014/main" id="{FE7B9891-CE3F-9348-B810-3822B861C1F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171422" y="2365913"/>
                <a:ext cx="1560600" cy="10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103" name="Ink 3102">
                <a:extLst>
                  <a:ext uri="{FF2B5EF4-FFF2-40B4-BE49-F238E27FC236}">
                    <a16:creationId xmlns:a16="http://schemas.microsoft.com/office/drawing/2014/main" id="{5C3FDC7A-B8A8-33E7-9280-30C6C2B79598}"/>
                  </a:ext>
                </a:extLst>
              </p14:cNvPr>
              <p14:cNvContentPartPr/>
              <p14:nvPr/>
            </p14:nvContentPartPr>
            <p14:xfrm>
              <a:off x="5534302" y="3691073"/>
              <a:ext cx="834840" cy="171720"/>
            </p14:xfrm>
          </p:contentPart>
        </mc:Choice>
        <mc:Fallback xmlns="">
          <p:pic>
            <p:nvPicPr>
              <p:cNvPr id="3103" name="Ink 3102">
                <a:extLst>
                  <a:ext uri="{FF2B5EF4-FFF2-40B4-BE49-F238E27FC236}">
                    <a16:creationId xmlns:a16="http://schemas.microsoft.com/office/drawing/2014/main" id="{5C3FDC7A-B8A8-33E7-9280-30C6C2B7959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525662" y="3682433"/>
                <a:ext cx="85248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05" name="Ink 3104">
                <a:extLst>
                  <a:ext uri="{FF2B5EF4-FFF2-40B4-BE49-F238E27FC236}">
                    <a16:creationId xmlns:a16="http://schemas.microsoft.com/office/drawing/2014/main" id="{52A27EA8-07CE-CD14-29F7-DE7CEE2DAB00}"/>
                  </a:ext>
                </a:extLst>
              </p14:cNvPr>
              <p14:cNvContentPartPr/>
              <p14:nvPr/>
            </p14:nvContentPartPr>
            <p14:xfrm>
              <a:off x="4406782" y="3714833"/>
              <a:ext cx="506160" cy="862920"/>
            </p14:xfrm>
          </p:contentPart>
        </mc:Choice>
        <mc:Fallback xmlns="">
          <p:pic>
            <p:nvPicPr>
              <p:cNvPr id="3105" name="Ink 3104">
                <a:extLst>
                  <a:ext uri="{FF2B5EF4-FFF2-40B4-BE49-F238E27FC236}">
                    <a16:creationId xmlns:a16="http://schemas.microsoft.com/office/drawing/2014/main" id="{52A27EA8-07CE-CD14-29F7-DE7CEE2DAB0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398142" y="3705833"/>
                <a:ext cx="523800" cy="88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11" name="Ink 3110">
                <a:extLst>
                  <a:ext uri="{FF2B5EF4-FFF2-40B4-BE49-F238E27FC236}">
                    <a16:creationId xmlns:a16="http://schemas.microsoft.com/office/drawing/2014/main" id="{4822B032-1459-E066-423A-7A433A27F6FF}"/>
                  </a:ext>
                </a:extLst>
              </p14:cNvPr>
              <p14:cNvContentPartPr/>
              <p14:nvPr/>
            </p14:nvContentPartPr>
            <p14:xfrm>
              <a:off x="6368782" y="3113993"/>
              <a:ext cx="59400" cy="590760"/>
            </p14:xfrm>
          </p:contentPart>
        </mc:Choice>
        <mc:Fallback xmlns="">
          <p:pic>
            <p:nvPicPr>
              <p:cNvPr id="3111" name="Ink 3110">
                <a:extLst>
                  <a:ext uri="{FF2B5EF4-FFF2-40B4-BE49-F238E27FC236}">
                    <a16:creationId xmlns:a16="http://schemas.microsoft.com/office/drawing/2014/main" id="{4822B032-1459-E066-423A-7A433A27F6F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360142" y="3105353"/>
                <a:ext cx="77040" cy="60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15" name="Group 3114">
            <a:extLst>
              <a:ext uri="{FF2B5EF4-FFF2-40B4-BE49-F238E27FC236}">
                <a16:creationId xmlns:a16="http://schemas.microsoft.com/office/drawing/2014/main" id="{6628AF7A-C8C7-A4EB-0B18-3031F22FD4F9}"/>
              </a:ext>
            </a:extLst>
          </p:cNvPr>
          <p:cNvGrpSpPr/>
          <p:nvPr/>
        </p:nvGrpSpPr>
        <p:grpSpPr>
          <a:xfrm>
            <a:off x="5452222" y="3236033"/>
            <a:ext cx="1711800" cy="1353960"/>
            <a:chOff x="5452222" y="3236033"/>
            <a:chExt cx="1711800" cy="135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81F3D2A1-217C-B891-CF86-89A870EFB3BE}"/>
                    </a:ext>
                  </a:extLst>
                </p14:cNvPr>
                <p14:cNvContentPartPr/>
                <p14:nvPr/>
              </p14:nvContentPartPr>
              <p14:xfrm>
                <a:off x="5528182" y="3326753"/>
                <a:ext cx="4680" cy="36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81F3D2A1-217C-B891-CF86-89A870EFB3B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19182" y="3318113"/>
                  <a:ext cx="22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0336A0BC-6989-D462-702B-0034B08EB0FF}"/>
                    </a:ext>
                  </a:extLst>
                </p14:cNvPr>
                <p14:cNvContentPartPr/>
                <p14:nvPr/>
              </p14:nvContentPartPr>
              <p14:xfrm>
                <a:off x="5532142" y="3326753"/>
                <a:ext cx="360" cy="36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0336A0BC-6989-D462-702B-0034B08EB0F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23502" y="331811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F568AD12-4FCF-00CC-FE7C-F3691C482C92}"/>
                    </a:ext>
                  </a:extLst>
                </p14:cNvPr>
                <p14:cNvContentPartPr/>
                <p14:nvPr/>
              </p14:nvContentPartPr>
              <p14:xfrm>
                <a:off x="5452222" y="3293273"/>
                <a:ext cx="80280" cy="36648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F568AD12-4FCF-00CC-FE7C-F3691C482C9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443582" y="3284273"/>
                  <a:ext cx="9792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046DC8FD-4FBB-7A08-7DAE-C5DEB16A2A36}"/>
                    </a:ext>
                  </a:extLst>
                </p14:cNvPr>
                <p14:cNvContentPartPr/>
                <p14:nvPr/>
              </p14:nvContentPartPr>
              <p14:xfrm>
                <a:off x="6311902" y="3236033"/>
                <a:ext cx="87120" cy="44532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046DC8FD-4FBB-7A08-7DAE-C5DEB16A2A3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303262" y="3227393"/>
                  <a:ext cx="104760" cy="46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842FE1D4-290F-B0BB-BF21-E0B89577CDF4}"/>
                    </a:ext>
                  </a:extLst>
                </p14:cNvPr>
                <p14:cNvContentPartPr/>
                <p14:nvPr/>
              </p14:nvContentPartPr>
              <p14:xfrm>
                <a:off x="6754702" y="3808793"/>
                <a:ext cx="409320" cy="781200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842FE1D4-290F-B0BB-BF21-E0B89577CDF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745702" y="3799793"/>
                  <a:ext cx="426960" cy="79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AC765813-E4E6-5C20-4A03-76AD69640F45}"/>
                    </a:ext>
                  </a:extLst>
                </p14:cNvPr>
                <p14:cNvContentPartPr/>
                <p14:nvPr/>
              </p14:nvContentPartPr>
              <p14:xfrm>
                <a:off x="6288862" y="3660833"/>
                <a:ext cx="209160" cy="596520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AC765813-E4E6-5C20-4A03-76AD69640F4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280222" y="3652193"/>
                  <a:ext cx="226800" cy="61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EF201019-5EC8-D30F-8D0C-400AD1A7F108}"/>
                    </a:ext>
                  </a:extLst>
                </p14:cNvPr>
                <p14:cNvContentPartPr/>
                <p14:nvPr/>
              </p14:nvContentPartPr>
              <p14:xfrm>
                <a:off x="5477422" y="3625553"/>
                <a:ext cx="822240" cy="851760"/>
              </p14:xfrm>
            </p:contentPart>
          </mc:Choice>
          <mc:Fallback xmlns=""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EF201019-5EC8-D30F-8D0C-400AD1A7F10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468782" y="3616913"/>
                  <a:ext cx="839880" cy="86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9" name="Group 3118">
            <a:extLst>
              <a:ext uri="{FF2B5EF4-FFF2-40B4-BE49-F238E27FC236}">
                <a16:creationId xmlns:a16="http://schemas.microsoft.com/office/drawing/2014/main" id="{301B131B-F596-350F-7AFE-643530EF8A41}"/>
              </a:ext>
            </a:extLst>
          </p:cNvPr>
          <p:cNvGrpSpPr/>
          <p:nvPr/>
        </p:nvGrpSpPr>
        <p:grpSpPr>
          <a:xfrm>
            <a:off x="3713782" y="1416593"/>
            <a:ext cx="511200" cy="966960"/>
            <a:chOff x="3713782" y="1416593"/>
            <a:chExt cx="511200" cy="96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F0BBF1D2-8192-A616-34A7-0814444393D7}"/>
                    </a:ext>
                  </a:extLst>
                </p14:cNvPr>
                <p14:cNvContentPartPr/>
                <p14:nvPr/>
              </p14:nvContentPartPr>
              <p14:xfrm>
                <a:off x="3713782" y="1416593"/>
                <a:ext cx="511200" cy="52344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F0BBF1D2-8192-A616-34A7-0814444393D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04782" y="1407593"/>
                  <a:ext cx="52884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418B8D08-8322-ADD1-CF39-2AE26A501413}"/>
                    </a:ext>
                  </a:extLst>
                </p14:cNvPr>
                <p14:cNvContentPartPr/>
                <p14:nvPr/>
              </p14:nvContentPartPr>
              <p14:xfrm>
                <a:off x="3747262" y="1505513"/>
                <a:ext cx="283680" cy="441360"/>
              </p14:xfrm>
            </p:contentPart>
          </mc:Choice>
          <mc:Fallback xmlns=""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418B8D08-8322-ADD1-CF39-2AE26A50141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38622" y="1496873"/>
                  <a:ext cx="30132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18" name="Ink 3117">
                  <a:extLst>
                    <a:ext uri="{FF2B5EF4-FFF2-40B4-BE49-F238E27FC236}">
                      <a16:creationId xmlns:a16="http://schemas.microsoft.com/office/drawing/2014/main" id="{D1E5C2D9-D5A2-D6B2-7AEE-F628E382C380}"/>
                    </a:ext>
                  </a:extLst>
                </p14:cNvPr>
                <p14:cNvContentPartPr/>
                <p14:nvPr/>
              </p14:nvContentPartPr>
              <p14:xfrm>
                <a:off x="3904582" y="2123993"/>
                <a:ext cx="235440" cy="259560"/>
              </p14:xfrm>
            </p:contentPart>
          </mc:Choice>
          <mc:Fallback xmlns="">
            <p:pic>
              <p:nvPicPr>
                <p:cNvPr id="3118" name="Ink 3117">
                  <a:extLst>
                    <a:ext uri="{FF2B5EF4-FFF2-40B4-BE49-F238E27FC236}">
                      <a16:creationId xmlns:a16="http://schemas.microsoft.com/office/drawing/2014/main" id="{D1E5C2D9-D5A2-D6B2-7AEE-F628E382C38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95942" y="2114993"/>
                  <a:ext cx="253080" cy="27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3" name="Group 3122">
            <a:extLst>
              <a:ext uri="{FF2B5EF4-FFF2-40B4-BE49-F238E27FC236}">
                <a16:creationId xmlns:a16="http://schemas.microsoft.com/office/drawing/2014/main" id="{8CCDA820-4B95-7C6E-F48C-54EF7C16D904}"/>
              </a:ext>
            </a:extLst>
          </p:cNvPr>
          <p:cNvGrpSpPr/>
          <p:nvPr/>
        </p:nvGrpSpPr>
        <p:grpSpPr>
          <a:xfrm>
            <a:off x="7247542" y="589673"/>
            <a:ext cx="442800" cy="1048320"/>
            <a:chOff x="7247542" y="589673"/>
            <a:chExt cx="442800" cy="104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120" name="Ink 3119">
                  <a:extLst>
                    <a:ext uri="{FF2B5EF4-FFF2-40B4-BE49-F238E27FC236}">
                      <a16:creationId xmlns:a16="http://schemas.microsoft.com/office/drawing/2014/main" id="{2B863010-479D-FD39-637D-F7F826482D61}"/>
                    </a:ext>
                  </a:extLst>
                </p14:cNvPr>
                <p14:cNvContentPartPr/>
                <p14:nvPr/>
              </p14:nvContentPartPr>
              <p14:xfrm>
                <a:off x="7247542" y="589673"/>
                <a:ext cx="442800" cy="581400"/>
              </p14:xfrm>
            </p:contentPart>
          </mc:Choice>
          <mc:Fallback xmlns="">
            <p:pic>
              <p:nvPicPr>
                <p:cNvPr id="3120" name="Ink 3119">
                  <a:extLst>
                    <a:ext uri="{FF2B5EF4-FFF2-40B4-BE49-F238E27FC236}">
                      <a16:creationId xmlns:a16="http://schemas.microsoft.com/office/drawing/2014/main" id="{2B863010-479D-FD39-637D-F7F826482D6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238902" y="580673"/>
                  <a:ext cx="46044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CB835F22-CC20-FD38-DC24-A4D449FA37A9}"/>
                    </a:ext>
                  </a:extLst>
                </p14:cNvPr>
                <p14:cNvContentPartPr/>
                <p14:nvPr/>
              </p14:nvContentPartPr>
              <p14:xfrm>
                <a:off x="7283542" y="786233"/>
                <a:ext cx="266040" cy="435240"/>
              </p14:xfrm>
            </p:contentPart>
          </mc:Choice>
          <mc:Fallback xmlns=""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CB835F22-CC20-FD38-DC24-A4D449FA37A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274542" y="777233"/>
                  <a:ext cx="28368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732AAA6D-CA95-7474-9DEC-B6197ED92C0F}"/>
                    </a:ext>
                  </a:extLst>
                </p14:cNvPr>
                <p14:cNvContentPartPr/>
                <p14:nvPr/>
              </p14:nvContentPartPr>
              <p14:xfrm>
                <a:off x="7523662" y="1474553"/>
                <a:ext cx="141840" cy="163440"/>
              </p14:xfrm>
            </p:contentPart>
          </mc:Choice>
          <mc:Fallback xmlns=""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732AAA6D-CA95-7474-9DEC-B6197ED92C0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515022" y="1465553"/>
                  <a:ext cx="159480" cy="18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7" name="Group 3126">
            <a:extLst>
              <a:ext uri="{FF2B5EF4-FFF2-40B4-BE49-F238E27FC236}">
                <a16:creationId xmlns:a16="http://schemas.microsoft.com/office/drawing/2014/main" id="{B906BEA9-7A5F-7CB2-9C7A-CF45D38CC0E2}"/>
              </a:ext>
            </a:extLst>
          </p:cNvPr>
          <p:cNvGrpSpPr/>
          <p:nvPr/>
        </p:nvGrpSpPr>
        <p:grpSpPr>
          <a:xfrm>
            <a:off x="7616542" y="2681993"/>
            <a:ext cx="383400" cy="851760"/>
            <a:chOff x="7616542" y="2681993"/>
            <a:chExt cx="383400" cy="85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B9A9AD7A-C9C3-A04C-ECD8-A1B148CC3353}"/>
                    </a:ext>
                  </a:extLst>
                </p14:cNvPr>
                <p14:cNvContentPartPr/>
                <p14:nvPr/>
              </p14:nvContentPartPr>
              <p14:xfrm>
                <a:off x="7616542" y="2681993"/>
                <a:ext cx="381960" cy="469800"/>
              </p14:xfrm>
            </p:contentPart>
          </mc:Choice>
          <mc:Fallback xmlns=""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B9A9AD7A-C9C3-A04C-ECD8-A1B148CC335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607542" y="2672993"/>
                  <a:ext cx="39960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125" name="Ink 3124">
                  <a:extLst>
                    <a:ext uri="{FF2B5EF4-FFF2-40B4-BE49-F238E27FC236}">
                      <a16:creationId xmlns:a16="http://schemas.microsoft.com/office/drawing/2014/main" id="{E18D4481-1FAC-0A37-8D88-AE81E9CEC823}"/>
                    </a:ext>
                  </a:extLst>
                </p14:cNvPr>
                <p14:cNvContentPartPr/>
                <p14:nvPr/>
              </p14:nvContentPartPr>
              <p14:xfrm>
                <a:off x="7653262" y="2683793"/>
                <a:ext cx="183960" cy="495000"/>
              </p14:xfrm>
            </p:contentPart>
          </mc:Choice>
          <mc:Fallback xmlns="">
            <p:pic>
              <p:nvPicPr>
                <p:cNvPr id="3125" name="Ink 3124">
                  <a:extLst>
                    <a:ext uri="{FF2B5EF4-FFF2-40B4-BE49-F238E27FC236}">
                      <a16:creationId xmlns:a16="http://schemas.microsoft.com/office/drawing/2014/main" id="{E18D4481-1FAC-0A37-8D88-AE81E9CEC82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44622" y="2674793"/>
                  <a:ext cx="20160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820A8068-6DAF-C8BC-7954-5B5FD07C061B}"/>
                    </a:ext>
                  </a:extLst>
                </p14:cNvPr>
                <p14:cNvContentPartPr/>
                <p14:nvPr/>
              </p14:nvContentPartPr>
              <p14:xfrm>
                <a:off x="7862422" y="3378593"/>
                <a:ext cx="137520" cy="15516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820A8068-6DAF-C8BC-7954-5B5FD07C061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53782" y="3369953"/>
                  <a:ext cx="155160" cy="17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1" name="Group 3130">
            <a:extLst>
              <a:ext uri="{FF2B5EF4-FFF2-40B4-BE49-F238E27FC236}">
                <a16:creationId xmlns:a16="http://schemas.microsoft.com/office/drawing/2014/main" id="{E55CF277-0E71-7EEA-3DB7-07FC74892246}"/>
              </a:ext>
            </a:extLst>
          </p:cNvPr>
          <p:cNvGrpSpPr/>
          <p:nvPr/>
        </p:nvGrpSpPr>
        <p:grpSpPr>
          <a:xfrm>
            <a:off x="3174142" y="3392273"/>
            <a:ext cx="489240" cy="868680"/>
            <a:chOff x="3174142" y="3392273"/>
            <a:chExt cx="489240" cy="86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B494DDD6-A5C8-4D20-14F3-A12A02E3FE89}"/>
                    </a:ext>
                  </a:extLst>
                </p14:cNvPr>
                <p14:cNvContentPartPr/>
                <p14:nvPr/>
              </p14:nvContentPartPr>
              <p14:xfrm>
                <a:off x="3174142" y="3452753"/>
                <a:ext cx="379800" cy="321480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B494DDD6-A5C8-4D20-14F3-A12A02E3FE8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165502" y="3443753"/>
                  <a:ext cx="39744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6E1A2112-EAF6-5C09-3B36-617BEC5295E1}"/>
                    </a:ext>
                  </a:extLst>
                </p14:cNvPr>
                <p14:cNvContentPartPr/>
                <p14:nvPr/>
              </p14:nvContentPartPr>
              <p14:xfrm>
                <a:off x="3226702" y="3392273"/>
                <a:ext cx="436680" cy="601920"/>
              </p14:xfrm>
            </p:contentPart>
          </mc:Choice>
          <mc:Fallback xmlns=""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6E1A2112-EAF6-5C09-3B36-617BEC5295E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218062" y="3383273"/>
                  <a:ext cx="454320" cy="61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8E30D380-0B5D-C0D1-C40C-36B49E7EE042}"/>
                    </a:ext>
                  </a:extLst>
                </p14:cNvPr>
                <p14:cNvContentPartPr/>
                <p14:nvPr/>
              </p14:nvContentPartPr>
              <p14:xfrm>
                <a:off x="3547102" y="4156193"/>
                <a:ext cx="85680" cy="10476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8E30D380-0B5D-C0D1-C40C-36B49E7EE04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538462" y="4147553"/>
                  <a:ext cx="10332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4" name="Group 3133">
            <a:extLst>
              <a:ext uri="{FF2B5EF4-FFF2-40B4-BE49-F238E27FC236}">
                <a16:creationId xmlns:a16="http://schemas.microsoft.com/office/drawing/2014/main" id="{FEDDE9BD-E571-6B69-3F60-5395CFACE5D4}"/>
              </a:ext>
            </a:extLst>
          </p:cNvPr>
          <p:cNvGrpSpPr/>
          <p:nvPr/>
        </p:nvGrpSpPr>
        <p:grpSpPr>
          <a:xfrm>
            <a:off x="3397702" y="443513"/>
            <a:ext cx="250920" cy="421200"/>
            <a:chOff x="3397702" y="443513"/>
            <a:chExt cx="250920" cy="42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5A572A6F-C5D1-0141-ED30-E202B074AACA}"/>
                    </a:ext>
                  </a:extLst>
                </p14:cNvPr>
                <p14:cNvContentPartPr/>
                <p14:nvPr/>
              </p14:nvContentPartPr>
              <p14:xfrm>
                <a:off x="3397702" y="443513"/>
                <a:ext cx="242280" cy="245160"/>
              </p14:xfrm>
            </p:contentPart>
          </mc:Choice>
          <mc:Fallback xmlns=""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5A572A6F-C5D1-0141-ED30-E202B074AAC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388702" y="434873"/>
                  <a:ext cx="25992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133" name="Ink 3132">
                  <a:extLst>
                    <a:ext uri="{FF2B5EF4-FFF2-40B4-BE49-F238E27FC236}">
                      <a16:creationId xmlns:a16="http://schemas.microsoft.com/office/drawing/2014/main" id="{C3CFF4BF-7525-50B5-3C3A-C88CAF5AC7B6}"/>
                    </a:ext>
                  </a:extLst>
                </p14:cNvPr>
                <p14:cNvContentPartPr/>
                <p14:nvPr/>
              </p14:nvContentPartPr>
              <p14:xfrm>
                <a:off x="3615142" y="828353"/>
                <a:ext cx="33480" cy="36360"/>
              </p14:xfrm>
            </p:contentPart>
          </mc:Choice>
          <mc:Fallback xmlns="">
            <p:pic>
              <p:nvPicPr>
                <p:cNvPr id="3133" name="Ink 3132">
                  <a:extLst>
                    <a:ext uri="{FF2B5EF4-FFF2-40B4-BE49-F238E27FC236}">
                      <a16:creationId xmlns:a16="http://schemas.microsoft.com/office/drawing/2014/main" id="{C3CFF4BF-7525-50B5-3C3A-C88CAF5AC7B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606142" y="819713"/>
                  <a:ext cx="5112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7" name="Group 3136">
            <a:extLst>
              <a:ext uri="{FF2B5EF4-FFF2-40B4-BE49-F238E27FC236}">
                <a16:creationId xmlns:a16="http://schemas.microsoft.com/office/drawing/2014/main" id="{50CFE835-54BC-A7F0-B656-23C62388D9E9}"/>
              </a:ext>
            </a:extLst>
          </p:cNvPr>
          <p:cNvGrpSpPr/>
          <p:nvPr/>
        </p:nvGrpSpPr>
        <p:grpSpPr>
          <a:xfrm>
            <a:off x="8283982" y="1362953"/>
            <a:ext cx="201960" cy="584280"/>
            <a:chOff x="8283982" y="1362953"/>
            <a:chExt cx="201960" cy="58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09D29B87-2184-400D-FF74-15FBD952E8C8}"/>
                    </a:ext>
                  </a:extLst>
                </p14:cNvPr>
                <p14:cNvContentPartPr/>
                <p14:nvPr/>
              </p14:nvContentPartPr>
              <p14:xfrm>
                <a:off x="8283982" y="1362953"/>
                <a:ext cx="201960" cy="283320"/>
              </p14:xfrm>
            </p:contentPart>
          </mc:Choice>
          <mc:Fallback xmlns=""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09D29B87-2184-400D-FF74-15FBD952E8C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274982" y="1354313"/>
                  <a:ext cx="2196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DE2B0169-162E-9FEB-EFC6-96E3540356CA}"/>
                    </a:ext>
                  </a:extLst>
                </p14:cNvPr>
                <p14:cNvContentPartPr/>
                <p14:nvPr/>
              </p14:nvContentPartPr>
              <p14:xfrm>
                <a:off x="8417182" y="1902593"/>
                <a:ext cx="39240" cy="4464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DE2B0169-162E-9FEB-EFC6-96E3540356C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408182" y="1893593"/>
                  <a:ext cx="56880" cy="6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1" name="Group 3140">
            <a:extLst>
              <a:ext uri="{FF2B5EF4-FFF2-40B4-BE49-F238E27FC236}">
                <a16:creationId xmlns:a16="http://schemas.microsoft.com/office/drawing/2014/main" id="{2BB5D8A0-7CB2-9068-0EE3-A589016815FC}"/>
              </a:ext>
            </a:extLst>
          </p:cNvPr>
          <p:cNvGrpSpPr/>
          <p:nvPr/>
        </p:nvGrpSpPr>
        <p:grpSpPr>
          <a:xfrm>
            <a:off x="8422942" y="354593"/>
            <a:ext cx="387000" cy="649080"/>
            <a:chOff x="8422942" y="354593"/>
            <a:chExt cx="387000" cy="64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0FA42CE2-BC55-EDCF-EF35-C2C798A1E4FD}"/>
                    </a:ext>
                  </a:extLst>
                </p14:cNvPr>
                <p14:cNvContentPartPr/>
                <p14:nvPr/>
              </p14:nvContentPartPr>
              <p14:xfrm>
                <a:off x="8422942" y="354593"/>
                <a:ext cx="330120" cy="41004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0FA42CE2-BC55-EDCF-EF35-C2C798A1E4F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413942" y="345593"/>
                  <a:ext cx="34776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41CD9440-3E1A-0C18-4CF8-198670F06D2D}"/>
                    </a:ext>
                  </a:extLst>
                </p14:cNvPr>
                <p14:cNvContentPartPr/>
                <p14:nvPr/>
              </p14:nvContentPartPr>
              <p14:xfrm>
                <a:off x="8480542" y="372953"/>
                <a:ext cx="232200" cy="410040"/>
              </p14:xfrm>
            </p:contentPart>
          </mc:Choice>
          <mc:Fallback xmlns=""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41CD9440-3E1A-0C18-4CF8-198670F06D2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471542" y="364313"/>
                  <a:ext cx="24984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80FC6FB9-6A75-EB31-83EE-4A40F0AF7C32}"/>
                    </a:ext>
                  </a:extLst>
                </p14:cNvPr>
                <p14:cNvContentPartPr/>
                <p14:nvPr/>
              </p14:nvContentPartPr>
              <p14:xfrm>
                <a:off x="8729302" y="917273"/>
                <a:ext cx="80640" cy="86400"/>
              </p14:xfrm>
            </p:contentPart>
          </mc:Choice>
          <mc:Fallback xmlns=""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80FC6FB9-6A75-EB31-83EE-4A40F0AF7C3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720302" y="908273"/>
                  <a:ext cx="9828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4" name="Group 3143">
            <a:extLst>
              <a:ext uri="{FF2B5EF4-FFF2-40B4-BE49-F238E27FC236}">
                <a16:creationId xmlns:a16="http://schemas.microsoft.com/office/drawing/2014/main" id="{BCCF8160-1EBE-D5AE-D049-3FE7962B3549}"/>
              </a:ext>
            </a:extLst>
          </p:cNvPr>
          <p:cNvGrpSpPr/>
          <p:nvPr/>
        </p:nvGrpSpPr>
        <p:grpSpPr>
          <a:xfrm>
            <a:off x="8326822" y="3771713"/>
            <a:ext cx="253080" cy="480600"/>
            <a:chOff x="8326822" y="3771713"/>
            <a:chExt cx="253080" cy="48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25B6AEC6-D638-2566-6633-FE12BB19EA54}"/>
                    </a:ext>
                  </a:extLst>
                </p14:cNvPr>
                <p14:cNvContentPartPr/>
                <p14:nvPr/>
              </p14:nvContentPartPr>
              <p14:xfrm>
                <a:off x="8326822" y="3771713"/>
                <a:ext cx="249480" cy="316080"/>
              </p14:xfrm>
            </p:contentPart>
          </mc:Choice>
          <mc:Fallback xmlns=""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25B6AEC6-D638-2566-6633-FE12BB19EA5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317822" y="3763073"/>
                  <a:ext cx="2671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143" name="Ink 3142">
                  <a:extLst>
                    <a:ext uri="{FF2B5EF4-FFF2-40B4-BE49-F238E27FC236}">
                      <a16:creationId xmlns:a16="http://schemas.microsoft.com/office/drawing/2014/main" id="{0DE9AB1B-5BE5-19EB-143C-AA8C1B0ECEFD}"/>
                    </a:ext>
                  </a:extLst>
                </p14:cNvPr>
                <p14:cNvContentPartPr/>
                <p14:nvPr/>
              </p14:nvContentPartPr>
              <p14:xfrm>
                <a:off x="8562622" y="4211633"/>
                <a:ext cx="17280" cy="40680"/>
              </p14:xfrm>
            </p:contentPart>
          </mc:Choice>
          <mc:Fallback xmlns="">
            <p:pic>
              <p:nvPicPr>
                <p:cNvPr id="3143" name="Ink 3142">
                  <a:extLst>
                    <a:ext uri="{FF2B5EF4-FFF2-40B4-BE49-F238E27FC236}">
                      <a16:creationId xmlns:a16="http://schemas.microsoft.com/office/drawing/2014/main" id="{0DE9AB1B-5BE5-19EB-143C-AA8C1B0ECEF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553982" y="4202993"/>
                  <a:ext cx="3492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7" name="Group 3146">
            <a:extLst>
              <a:ext uri="{FF2B5EF4-FFF2-40B4-BE49-F238E27FC236}">
                <a16:creationId xmlns:a16="http://schemas.microsoft.com/office/drawing/2014/main" id="{2513484A-43C1-066A-CC26-B26EE6CB90FC}"/>
              </a:ext>
            </a:extLst>
          </p:cNvPr>
          <p:cNvGrpSpPr/>
          <p:nvPr/>
        </p:nvGrpSpPr>
        <p:grpSpPr>
          <a:xfrm>
            <a:off x="3140302" y="2456993"/>
            <a:ext cx="500040" cy="450360"/>
            <a:chOff x="3140302" y="2456993"/>
            <a:chExt cx="500040" cy="45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0944354D-B6B1-5D39-C8CF-619B2BB3B61F}"/>
                    </a:ext>
                  </a:extLst>
                </p14:cNvPr>
                <p14:cNvContentPartPr/>
                <p14:nvPr/>
              </p14:nvContentPartPr>
              <p14:xfrm>
                <a:off x="3140302" y="2456993"/>
                <a:ext cx="216720" cy="25236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0944354D-B6B1-5D39-C8CF-619B2BB3B61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131662" y="2448353"/>
                  <a:ext cx="2343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449A9AD1-30B6-694D-C6EE-1FBA41DF583D}"/>
                    </a:ext>
                  </a:extLst>
                </p14:cNvPr>
                <p14:cNvContentPartPr/>
                <p14:nvPr/>
              </p14:nvContentPartPr>
              <p14:xfrm>
                <a:off x="3618742" y="2844713"/>
                <a:ext cx="21600" cy="62640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449A9AD1-30B6-694D-C6EE-1FBA41DF583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610102" y="2836073"/>
                  <a:ext cx="3924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50" name="Group 3149">
            <a:extLst>
              <a:ext uri="{FF2B5EF4-FFF2-40B4-BE49-F238E27FC236}">
                <a16:creationId xmlns:a16="http://schemas.microsoft.com/office/drawing/2014/main" id="{08C375AC-0AFE-1B0A-80F5-8459915E4602}"/>
              </a:ext>
            </a:extLst>
          </p:cNvPr>
          <p:cNvGrpSpPr/>
          <p:nvPr/>
        </p:nvGrpSpPr>
        <p:grpSpPr>
          <a:xfrm>
            <a:off x="5104462" y="505793"/>
            <a:ext cx="131040" cy="384840"/>
            <a:chOff x="5104462" y="505793"/>
            <a:chExt cx="131040" cy="38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CF3EC723-CBA9-F7B5-E9BF-8EA6EEE014DF}"/>
                    </a:ext>
                  </a:extLst>
                </p14:cNvPr>
                <p14:cNvContentPartPr/>
                <p14:nvPr/>
              </p14:nvContentPartPr>
              <p14:xfrm>
                <a:off x="5104462" y="505793"/>
                <a:ext cx="109800" cy="223560"/>
              </p14:xfrm>
            </p:contentPart>
          </mc:Choice>
          <mc:Fallback xmlns=""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CF3EC723-CBA9-F7B5-E9BF-8EA6EEE014D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095822" y="496793"/>
                  <a:ext cx="1274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FCA7D2B8-7753-98BC-B4C2-152C95AF12D7}"/>
                    </a:ext>
                  </a:extLst>
                </p14:cNvPr>
                <p14:cNvContentPartPr/>
                <p14:nvPr/>
              </p14:nvContentPartPr>
              <p14:xfrm>
                <a:off x="5226862" y="873353"/>
                <a:ext cx="8640" cy="17280"/>
              </p14:xfrm>
            </p:contentPart>
          </mc:Choice>
          <mc:Fallback xmlns=""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FCA7D2B8-7753-98BC-B4C2-152C95AF12D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217862" y="864713"/>
                  <a:ext cx="26280" cy="34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27753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446990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Is it “I put on my shoes” or “I take on my shoes”?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Is it “I put off my shoes” or “I take off my shoes”?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If phrasal verbs give you a headache…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612901"/>
              </p:ext>
            </p:extLst>
          </p:nvPr>
        </p:nvGraphicFramePr>
        <p:xfrm>
          <a:off x="152400" y="4752975"/>
          <a:ext cx="8801100" cy="196786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There is a worried woman and two text boxes. Question marks surround her.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textbox 1 “I put on my shoes” or “I take on my shoes”?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Textbox 2: “I put off my shoes” or “I take off my shoes”?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woman is turning from one text box to the other frantically.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127" name="Group 3126">
            <a:extLst>
              <a:ext uri="{FF2B5EF4-FFF2-40B4-BE49-F238E27FC236}">
                <a16:creationId xmlns:a16="http://schemas.microsoft.com/office/drawing/2014/main" id="{F8D5398D-AE0B-53A3-D025-D4171CC8025A}"/>
              </a:ext>
            </a:extLst>
          </p:cNvPr>
          <p:cNvGrpSpPr/>
          <p:nvPr/>
        </p:nvGrpSpPr>
        <p:grpSpPr>
          <a:xfrm>
            <a:off x="5386833" y="1481678"/>
            <a:ext cx="955020" cy="2176440"/>
            <a:chOff x="5293616" y="1153735"/>
            <a:chExt cx="955020" cy="217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3D2782B-7EB3-FB23-255E-38F4AFC50046}"/>
                    </a:ext>
                  </a:extLst>
                </p14:cNvPr>
                <p14:cNvContentPartPr/>
                <p14:nvPr/>
              </p14:nvContentPartPr>
              <p14:xfrm>
                <a:off x="5639934" y="1306956"/>
                <a:ext cx="389776" cy="512695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3D2782B-7EB3-FB23-255E-38F4AFC5004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631296" y="1297955"/>
                  <a:ext cx="407411" cy="5303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911DF35-5977-87E0-5424-940E3D0A330E}"/>
                    </a:ext>
                  </a:extLst>
                </p14:cNvPr>
                <p14:cNvContentPartPr/>
                <p14:nvPr/>
              </p14:nvContentPartPr>
              <p14:xfrm>
                <a:off x="5586519" y="1444810"/>
                <a:ext cx="112866" cy="137541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911DF35-5977-87E0-5424-940E3D0A330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77865" y="1435809"/>
                  <a:ext cx="130535" cy="1551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0C7F9EC-6AA7-C85E-B3AD-FFA62B82B4F3}"/>
                    </a:ext>
                  </a:extLst>
                </p14:cNvPr>
                <p14:cNvContentPartPr/>
                <p14:nvPr/>
              </p14:nvContentPartPr>
              <p14:xfrm>
                <a:off x="5293616" y="1832302"/>
                <a:ext cx="243096" cy="670799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0C7F9EC-6AA7-C85E-B3AD-FFA62B82B4F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84612" y="1823300"/>
                  <a:ext cx="260743" cy="6884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8B4DC79-2EB6-6C8D-BF30-1D31093D7E26}"/>
                    </a:ext>
                  </a:extLst>
                </p14:cNvPr>
                <p14:cNvContentPartPr/>
                <p14:nvPr/>
              </p14:nvContentPartPr>
              <p14:xfrm>
                <a:off x="5297729" y="2042954"/>
                <a:ext cx="236242" cy="690904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8B4DC79-2EB6-6C8D-BF30-1D31093D7E2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88726" y="2033948"/>
                  <a:ext cx="253888" cy="7085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2021F7BA-1C39-D765-0AB9-220F2DA289AD}"/>
                    </a:ext>
                  </a:extLst>
                </p14:cNvPr>
                <p14:cNvContentPartPr/>
                <p14:nvPr/>
              </p14:nvContentPartPr>
              <p14:xfrm>
                <a:off x="5308695" y="2513153"/>
                <a:ext cx="101899" cy="26503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2021F7BA-1C39-D765-0AB9-220F2DA289A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299661" y="2504077"/>
                  <a:ext cx="119605" cy="442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1E9F0FD7-FDF2-78EF-1A71-ABBF34F9C53F}"/>
                    </a:ext>
                  </a:extLst>
                </p14:cNvPr>
                <p14:cNvContentPartPr/>
                <p14:nvPr/>
              </p14:nvContentPartPr>
              <p14:xfrm>
                <a:off x="5918263" y="1914095"/>
                <a:ext cx="297473" cy="89105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1E9F0FD7-FDF2-78EF-1A71-ABBF34F9C53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09620" y="1905113"/>
                  <a:ext cx="315120" cy="1067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7A28B94F-34D4-109F-60EC-754B99802371}"/>
                    </a:ext>
                  </a:extLst>
                </p14:cNvPr>
                <p14:cNvContentPartPr/>
                <p14:nvPr/>
              </p14:nvContentPartPr>
              <p14:xfrm>
                <a:off x="5934256" y="1428817"/>
                <a:ext cx="314380" cy="440954"/>
              </p14:xfrm>
            </p:contentPart>
          </mc:Choice>
          <mc:Fallback xmlns=""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7A28B94F-34D4-109F-60EC-754B9980237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25613" y="1419811"/>
                  <a:ext cx="332026" cy="45860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49AB413D-A947-F436-80CD-87E99A3C88F1}"/>
                    </a:ext>
                  </a:extLst>
                </p14:cNvPr>
                <p14:cNvContentPartPr/>
                <p14:nvPr/>
              </p14:nvContentPartPr>
              <p14:xfrm>
                <a:off x="5771583" y="2420850"/>
                <a:ext cx="278738" cy="861346"/>
              </p14:xfrm>
            </p:contentPart>
          </mc:Choice>
          <mc:Fallback xmlns=""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49AB413D-A947-F436-80CD-87E99A3C88F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62580" y="2412208"/>
                  <a:ext cx="296384" cy="878991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126" name="Group 3125">
              <a:extLst>
                <a:ext uri="{FF2B5EF4-FFF2-40B4-BE49-F238E27FC236}">
                  <a16:creationId xmlns:a16="http://schemas.microsoft.com/office/drawing/2014/main" id="{2B18F90F-ADD5-A275-E6C9-FCF31A9072DB}"/>
                </a:ext>
              </a:extLst>
            </p:cNvPr>
            <p:cNvGrpSpPr/>
            <p:nvPr/>
          </p:nvGrpSpPr>
          <p:grpSpPr>
            <a:xfrm>
              <a:off x="5503355" y="1153735"/>
              <a:ext cx="620535" cy="2176440"/>
              <a:chOff x="5503355" y="1153735"/>
              <a:chExt cx="620535" cy="2176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7C62E521-ABA6-50EA-3168-732934FFFC78}"/>
                      </a:ext>
                    </a:extLst>
                  </p14:cNvPr>
                  <p14:cNvContentPartPr/>
                  <p14:nvPr/>
                </p14:nvContentPartPr>
                <p14:xfrm>
                  <a:off x="5892217" y="1494618"/>
                  <a:ext cx="78138" cy="160389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7C62E521-ABA6-50EA-3168-732934FFFC78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5883215" y="1485628"/>
                    <a:ext cx="95782" cy="17801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87C604F8-D343-B97E-7B39-C04C487D94AF}"/>
                      </a:ext>
                    </a:extLst>
                  </p14:cNvPr>
                  <p14:cNvContentPartPr/>
                  <p14:nvPr/>
                </p14:nvContentPartPr>
                <p14:xfrm>
                  <a:off x="5736855" y="1663688"/>
                  <a:ext cx="140283" cy="21477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87C604F8-D343-B97E-7B39-C04C487D94AF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5727839" y="1654588"/>
                    <a:ext cx="157954" cy="3931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34143086-8611-15E7-D1D0-ACF5B441FD64}"/>
                      </a:ext>
                    </a:extLst>
                  </p14:cNvPr>
                  <p14:cNvContentPartPr/>
                  <p14:nvPr/>
                </p14:nvContentPartPr>
                <p14:xfrm>
                  <a:off x="5815450" y="1472227"/>
                  <a:ext cx="39754" cy="59403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34143086-8611-15E7-D1D0-ACF5B441FD64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5806415" y="1463172"/>
                    <a:ext cx="57463" cy="7715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C7BA6C3D-20CB-9ED8-EC53-E41F6F6F9C14}"/>
                      </a:ext>
                    </a:extLst>
                  </p14:cNvPr>
                  <p14:cNvContentPartPr/>
                  <p14:nvPr/>
                </p14:nvContentPartPr>
                <p14:xfrm>
                  <a:off x="5758788" y="1465373"/>
                  <a:ext cx="92303" cy="17821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C7BA6C3D-20CB-9ED8-EC53-E41F6F6F9C14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5750135" y="1456281"/>
                    <a:ext cx="109970" cy="3564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EFBC3C9A-6B97-B1CF-B472-AAE74C3D3B60}"/>
                      </a:ext>
                    </a:extLst>
                  </p14:cNvPr>
                  <p14:cNvContentPartPr/>
                  <p14:nvPr/>
                </p14:nvContentPartPr>
                <p14:xfrm>
                  <a:off x="5947508" y="1469029"/>
                  <a:ext cx="65343" cy="52549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EFBC3C9A-6B97-B1CF-B472-AAE74C3D3B60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5938844" y="1459969"/>
                    <a:ext cx="83033" cy="703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5B3F4687-9D76-1523-23E7-1889209ED753}"/>
                      </a:ext>
                    </a:extLst>
                  </p14:cNvPr>
                  <p14:cNvContentPartPr/>
                  <p14:nvPr/>
                </p14:nvContentPartPr>
                <p14:xfrm>
                  <a:off x="5505640" y="1153735"/>
                  <a:ext cx="336313" cy="856776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5B3F4687-9D76-1523-23E7-1889209ED753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5496638" y="1144735"/>
                    <a:ext cx="353957" cy="87441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16DC9D24-4984-9E5D-793E-41C4DCDEB32C}"/>
                      </a:ext>
                    </a:extLst>
                  </p14:cNvPr>
                  <p14:cNvContentPartPr/>
                  <p14:nvPr/>
                </p14:nvContentPartPr>
                <p14:xfrm>
                  <a:off x="5835099" y="1162874"/>
                  <a:ext cx="288791" cy="732943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16DC9D24-4984-9E5D-793E-41C4DCDEB32C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5826097" y="1153870"/>
                    <a:ext cx="306435" cy="7505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C2E5D924-1FBB-57C0-7B06-C901C0C2C10D}"/>
                      </a:ext>
                    </a:extLst>
                  </p14:cNvPr>
                  <p14:cNvContentPartPr/>
                  <p14:nvPr/>
                </p14:nvContentPartPr>
                <p14:xfrm>
                  <a:off x="5756047" y="1380381"/>
                  <a:ext cx="64430" cy="19649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C2E5D924-1FBB-57C0-7B06-C901C0C2C10D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5746998" y="1371284"/>
                    <a:ext cx="82166" cy="374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7CED33C6-967F-93DF-0A0A-600105DF53B5}"/>
                      </a:ext>
                    </a:extLst>
                  </p14:cNvPr>
                  <p14:cNvContentPartPr/>
                  <p14:nvPr/>
                </p14:nvContentPartPr>
                <p14:xfrm>
                  <a:off x="5963958" y="1362560"/>
                  <a:ext cx="64887" cy="3199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7CED33C6-967F-93DF-0A0A-600105DF53B5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5954946" y="1353674"/>
                    <a:ext cx="82551" cy="2061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3073" name="Ink 3072">
                    <a:extLst>
                      <a:ext uri="{FF2B5EF4-FFF2-40B4-BE49-F238E27FC236}">
                        <a16:creationId xmlns:a16="http://schemas.microsoft.com/office/drawing/2014/main" id="{CBF9A846-AC08-DC00-E2A6-17D80D769FE4}"/>
                      </a:ext>
                    </a:extLst>
                  </p14:cNvPr>
                  <p14:cNvContentPartPr/>
                  <p14:nvPr/>
                </p14:nvContentPartPr>
                <p14:xfrm>
                  <a:off x="5542652" y="2041127"/>
                  <a:ext cx="321691" cy="409425"/>
                </p14:xfrm>
              </p:contentPart>
            </mc:Choice>
            <mc:Fallback xmlns="">
              <p:pic>
                <p:nvPicPr>
                  <p:cNvPr id="3073" name="Ink 3072">
                    <a:extLst>
                      <a:ext uri="{FF2B5EF4-FFF2-40B4-BE49-F238E27FC236}">
                        <a16:creationId xmlns:a16="http://schemas.microsoft.com/office/drawing/2014/main" id="{CBF9A846-AC08-DC00-E2A6-17D80D769FE4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5533646" y="2032133"/>
                    <a:ext cx="339343" cy="42705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3074" name="Ink 3073">
                    <a:extLst>
                      <a:ext uri="{FF2B5EF4-FFF2-40B4-BE49-F238E27FC236}">
                        <a16:creationId xmlns:a16="http://schemas.microsoft.com/office/drawing/2014/main" id="{C2E829B7-3C38-3BDA-E165-A74610217819}"/>
                      </a:ext>
                    </a:extLst>
                  </p14:cNvPr>
                  <p14:cNvContentPartPr/>
                  <p14:nvPr/>
                </p14:nvContentPartPr>
                <p14:xfrm>
                  <a:off x="5881250" y="2004571"/>
                  <a:ext cx="26503" cy="414908"/>
                </p14:xfrm>
              </p:contentPart>
            </mc:Choice>
            <mc:Fallback xmlns="">
              <p:pic>
                <p:nvPicPr>
                  <p:cNvPr id="3074" name="Ink 3073">
                    <a:extLst>
                      <a:ext uri="{FF2B5EF4-FFF2-40B4-BE49-F238E27FC236}">
                        <a16:creationId xmlns:a16="http://schemas.microsoft.com/office/drawing/2014/main" id="{C2E829B7-3C38-3BDA-E165-A74610217819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5872296" y="1995567"/>
                    <a:ext cx="44052" cy="43255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3115" name="Ink 3114">
                    <a:extLst>
                      <a:ext uri="{FF2B5EF4-FFF2-40B4-BE49-F238E27FC236}">
                        <a16:creationId xmlns:a16="http://schemas.microsoft.com/office/drawing/2014/main" id="{26D1E4F5-60BD-B6D0-0202-67B4885FB2D4}"/>
                      </a:ext>
                    </a:extLst>
                  </p14:cNvPr>
                  <p14:cNvContentPartPr/>
                  <p14:nvPr/>
                </p14:nvContentPartPr>
                <p14:xfrm>
                  <a:off x="5549050" y="2440042"/>
                  <a:ext cx="98701" cy="680851"/>
                </p14:xfrm>
              </p:contentPart>
            </mc:Choice>
            <mc:Fallback xmlns="">
              <p:pic>
                <p:nvPicPr>
                  <p:cNvPr id="3115" name="Ink 3114">
                    <a:extLst>
                      <a:ext uri="{FF2B5EF4-FFF2-40B4-BE49-F238E27FC236}">
                        <a16:creationId xmlns:a16="http://schemas.microsoft.com/office/drawing/2014/main" id="{26D1E4F5-60BD-B6D0-0202-67B4885FB2D4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5540405" y="2431046"/>
                    <a:ext cx="116352" cy="6984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3117" name="Ink 3116">
                    <a:extLst>
                      <a:ext uri="{FF2B5EF4-FFF2-40B4-BE49-F238E27FC236}">
                        <a16:creationId xmlns:a16="http://schemas.microsoft.com/office/drawing/2014/main" id="{15044FCB-4D7D-F480-4367-CF2D4D4835F3}"/>
                      </a:ext>
                    </a:extLst>
                  </p14:cNvPr>
                  <p14:cNvContentPartPr/>
                  <p14:nvPr/>
                </p14:nvContentPartPr>
                <p14:xfrm>
                  <a:off x="5699842" y="2615966"/>
                  <a:ext cx="31072" cy="622362"/>
                </p14:xfrm>
              </p:contentPart>
            </mc:Choice>
            <mc:Fallback xmlns="">
              <p:pic>
                <p:nvPicPr>
                  <p:cNvPr id="3117" name="Ink 3116">
                    <a:extLst>
                      <a:ext uri="{FF2B5EF4-FFF2-40B4-BE49-F238E27FC236}">
                        <a16:creationId xmlns:a16="http://schemas.microsoft.com/office/drawing/2014/main" id="{15044FCB-4D7D-F480-4367-CF2D4D4835F3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5691171" y="2606962"/>
                    <a:ext cx="48776" cy="64001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3118" name="Ink 3117">
                    <a:extLst>
                      <a:ext uri="{FF2B5EF4-FFF2-40B4-BE49-F238E27FC236}">
                        <a16:creationId xmlns:a16="http://schemas.microsoft.com/office/drawing/2014/main" id="{00A05357-5734-44C9-5FD0-21BA4BA423DF}"/>
                      </a:ext>
                    </a:extLst>
                  </p14:cNvPr>
                  <p14:cNvContentPartPr/>
                  <p14:nvPr/>
                </p14:nvContentPartPr>
                <p14:xfrm>
                  <a:off x="5503355" y="2979696"/>
                  <a:ext cx="227560" cy="350479"/>
                </p14:xfrm>
              </p:contentPart>
            </mc:Choice>
            <mc:Fallback xmlns="">
              <p:pic>
                <p:nvPicPr>
                  <p:cNvPr id="3118" name="Ink 3117">
                    <a:extLst>
                      <a:ext uri="{FF2B5EF4-FFF2-40B4-BE49-F238E27FC236}">
                        <a16:creationId xmlns:a16="http://schemas.microsoft.com/office/drawing/2014/main" id="{00A05357-5734-44C9-5FD0-21BA4BA423DF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5494353" y="2970691"/>
                    <a:ext cx="245203" cy="3681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3124" name="Ink 3123">
                    <a:extLst>
                      <a:ext uri="{FF2B5EF4-FFF2-40B4-BE49-F238E27FC236}">
                        <a16:creationId xmlns:a16="http://schemas.microsoft.com/office/drawing/2014/main" id="{48576811-B48E-89E3-152C-D06BE494E86B}"/>
                      </a:ext>
                    </a:extLst>
                  </p14:cNvPr>
                  <p14:cNvContentPartPr/>
                  <p14:nvPr/>
                </p14:nvContentPartPr>
                <p14:xfrm>
                  <a:off x="5708524" y="1830931"/>
                  <a:ext cx="223447" cy="313466"/>
                </p14:xfrm>
              </p:contentPart>
            </mc:Choice>
            <mc:Fallback xmlns="">
              <p:pic>
                <p:nvPicPr>
                  <p:cNvPr id="3124" name="Ink 3123">
                    <a:extLst>
                      <a:ext uri="{FF2B5EF4-FFF2-40B4-BE49-F238E27FC236}">
                        <a16:creationId xmlns:a16="http://schemas.microsoft.com/office/drawing/2014/main" id="{48576811-B48E-89E3-152C-D06BE494E86B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5699874" y="1821934"/>
                    <a:ext cx="241107" cy="3311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3125" name="Ink 3124">
                    <a:extLst>
                      <a:ext uri="{FF2B5EF4-FFF2-40B4-BE49-F238E27FC236}">
                        <a16:creationId xmlns:a16="http://schemas.microsoft.com/office/drawing/2014/main" id="{4D5681F4-4AA6-658E-4B9E-7588DCC176CB}"/>
                      </a:ext>
                    </a:extLst>
                  </p14:cNvPr>
                  <p14:cNvContentPartPr/>
                  <p14:nvPr/>
                </p14:nvContentPartPr>
                <p14:xfrm>
                  <a:off x="5682478" y="1947452"/>
                  <a:ext cx="189633" cy="14165"/>
                </p14:xfrm>
              </p:contentPart>
            </mc:Choice>
            <mc:Fallback xmlns="">
              <p:pic>
                <p:nvPicPr>
                  <p:cNvPr id="3125" name="Ink 3124">
                    <a:extLst>
                      <a:ext uri="{FF2B5EF4-FFF2-40B4-BE49-F238E27FC236}">
                        <a16:creationId xmlns:a16="http://schemas.microsoft.com/office/drawing/2014/main" id="{4D5681F4-4AA6-658E-4B9E-7588DCC176CB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5673465" y="1938599"/>
                    <a:ext cx="207298" cy="31517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128" name="Ink 3127">
                <a:extLst>
                  <a:ext uri="{FF2B5EF4-FFF2-40B4-BE49-F238E27FC236}">
                    <a16:creationId xmlns:a16="http://schemas.microsoft.com/office/drawing/2014/main" id="{C0B4519A-F6CD-E1F3-11A2-6552C5551E10}"/>
                  </a:ext>
                </a:extLst>
              </p14:cNvPr>
              <p14:cNvContentPartPr/>
              <p14:nvPr/>
            </p14:nvContentPartPr>
            <p14:xfrm>
              <a:off x="3478717" y="1175623"/>
              <a:ext cx="1712880" cy="1741680"/>
            </p14:xfrm>
          </p:contentPart>
        </mc:Choice>
        <mc:Fallback xmlns="">
          <p:pic>
            <p:nvPicPr>
              <p:cNvPr id="3128" name="Ink 3127">
                <a:extLst>
                  <a:ext uri="{FF2B5EF4-FFF2-40B4-BE49-F238E27FC236}">
                    <a16:creationId xmlns:a16="http://schemas.microsoft.com/office/drawing/2014/main" id="{C0B4519A-F6CD-E1F3-11A2-6552C5551E10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470077" y="1166983"/>
                <a:ext cx="1730520" cy="175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5B44EF69-7747-2503-0043-2FF76B9400CC}"/>
                  </a:ext>
                </a:extLst>
              </p14:cNvPr>
              <p14:cNvContentPartPr/>
              <p14:nvPr/>
            </p14:nvContentPartPr>
            <p14:xfrm flipH="1">
              <a:off x="6639530" y="1125919"/>
              <a:ext cx="1712880" cy="17416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5B44EF69-7747-2503-0043-2FF76B9400CC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 flipH="1">
                <a:off x="6630530" y="1117279"/>
                <a:ext cx="1730520" cy="175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32" name="Group 3131">
            <a:extLst>
              <a:ext uri="{FF2B5EF4-FFF2-40B4-BE49-F238E27FC236}">
                <a16:creationId xmlns:a16="http://schemas.microsoft.com/office/drawing/2014/main" id="{E8B66258-E842-DF9E-ACE8-F1028DD5D103}"/>
              </a:ext>
            </a:extLst>
          </p:cNvPr>
          <p:cNvGrpSpPr/>
          <p:nvPr/>
        </p:nvGrpSpPr>
        <p:grpSpPr>
          <a:xfrm>
            <a:off x="4814460" y="793680"/>
            <a:ext cx="376560" cy="354600"/>
            <a:chOff x="4088580" y="758760"/>
            <a:chExt cx="376560" cy="35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5A7AEF6C-F2A4-C200-FC3D-BC6EA06A94EE}"/>
                    </a:ext>
                  </a:extLst>
                </p14:cNvPr>
                <p14:cNvContentPartPr/>
                <p14:nvPr/>
              </p14:nvContentPartPr>
              <p14:xfrm>
                <a:off x="4088580" y="758760"/>
                <a:ext cx="348840" cy="246960"/>
              </p14:xfrm>
            </p:contentPart>
          </mc:Choice>
          <mc:Fallback xmlns=""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5A7AEF6C-F2A4-C200-FC3D-BC6EA06A94E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79580" y="749760"/>
                  <a:ext cx="3664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0E17E2C5-76A5-5DBA-461B-BC16BAC3D98A}"/>
                    </a:ext>
                  </a:extLst>
                </p14:cNvPr>
                <p14:cNvContentPartPr/>
                <p14:nvPr/>
              </p14:nvContentPartPr>
              <p14:xfrm>
                <a:off x="4101540" y="777480"/>
                <a:ext cx="241200" cy="22104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0E17E2C5-76A5-5DBA-461B-BC16BAC3D98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092900" y="768840"/>
                  <a:ext cx="2588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131" name="Ink 3130">
                  <a:extLst>
                    <a:ext uri="{FF2B5EF4-FFF2-40B4-BE49-F238E27FC236}">
                      <a16:creationId xmlns:a16="http://schemas.microsoft.com/office/drawing/2014/main" id="{26B5597B-F756-1A3E-11C5-6F3B13170F61}"/>
                    </a:ext>
                  </a:extLst>
                </p14:cNvPr>
                <p14:cNvContentPartPr/>
                <p14:nvPr/>
              </p14:nvContentPartPr>
              <p14:xfrm>
                <a:off x="4386660" y="1039560"/>
                <a:ext cx="78480" cy="73800"/>
              </p14:xfrm>
            </p:contentPart>
          </mc:Choice>
          <mc:Fallback xmlns="">
            <p:pic>
              <p:nvPicPr>
                <p:cNvPr id="3131" name="Ink 3130">
                  <a:extLst>
                    <a:ext uri="{FF2B5EF4-FFF2-40B4-BE49-F238E27FC236}">
                      <a16:creationId xmlns:a16="http://schemas.microsoft.com/office/drawing/2014/main" id="{26B5597B-F756-1A3E-11C5-6F3B13170F6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378020" y="1030560"/>
                  <a:ext cx="9612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CB42EFD-DA32-5942-AFDE-A206677CE85A}"/>
              </a:ext>
            </a:extLst>
          </p:cNvPr>
          <p:cNvGrpSpPr/>
          <p:nvPr/>
        </p:nvGrpSpPr>
        <p:grpSpPr>
          <a:xfrm>
            <a:off x="4857900" y="2968800"/>
            <a:ext cx="207720" cy="435600"/>
            <a:chOff x="4857900" y="2968800"/>
            <a:chExt cx="207720" cy="43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33" name="Ink 3132">
                  <a:extLst>
                    <a:ext uri="{FF2B5EF4-FFF2-40B4-BE49-F238E27FC236}">
                      <a16:creationId xmlns:a16="http://schemas.microsoft.com/office/drawing/2014/main" id="{97086F34-823C-3744-E062-AE2D2BD66456}"/>
                    </a:ext>
                  </a:extLst>
                </p14:cNvPr>
                <p14:cNvContentPartPr/>
                <p14:nvPr/>
              </p14:nvContentPartPr>
              <p14:xfrm>
                <a:off x="4883460" y="2968800"/>
                <a:ext cx="182160" cy="294840"/>
              </p14:xfrm>
            </p:contentPart>
          </mc:Choice>
          <mc:Fallback xmlns="">
            <p:pic>
              <p:nvPicPr>
                <p:cNvPr id="3133" name="Ink 3132">
                  <a:extLst>
                    <a:ext uri="{FF2B5EF4-FFF2-40B4-BE49-F238E27FC236}">
                      <a16:creationId xmlns:a16="http://schemas.microsoft.com/office/drawing/2014/main" id="{97086F34-823C-3744-E062-AE2D2BD6645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874460" y="2960160"/>
                  <a:ext cx="1998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3189A9E0-B3C7-588A-0E13-6B3155742E71}"/>
                    </a:ext>
                  </a:extLst>
                </p14:cNvPr>
                <p14:cNvContentPartPr/>
                <p14:nvPr/>
              </p14:nvContentPartPr>
              <p14:xfrm>
                <a:off x="4857900" y="2995080"/>
                <a:ext cx="113400" cy="288360"/>
              </p14:xfrm>
            </p:contentPart>
          </mc:Choice>
          <mc:Fallback xmlns=""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3189A9E0-B3C7-588A-0E13-6B3155742E7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848900" y="2986440"/>
                  <a:ext cx="1310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6E217135-BF27-B3BE-475C-D88944CB4392}"/>
                    </a:ext>
                  </a:extLst>
                </p14:cNvPr>
                <p14:cNvContentPartPr/>
                <p14:nvPr/>
              </p14:nvContentPartPr>
              <p14:xfrm>
                <a:off x="4974180" y="3347520"/>
                <a:ext cx="64800" cy="56880"/>
              </p14:xfrm>
            </p:contentPart>
          </mc:Choice>
          <mc:Fallback xmlns=""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6E217135-BF27-B3BE-475C-D88944CB439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965180" y="3338880"/>
                  <a:ext cx="8244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355764F-2A32-2BF3-CF48-8165555935AB}"/>
              </a:ext>
            </a:extLst>
          </p:cNvPr>
          <p:cNvGrpSpPr/>
          <p:nvPr/>
        </p:nvGrpSpPr>
        <p:grpSpPr>
          <a:xfrm>
            <a:off x="3358140" y="3276240"/>
            <a:ext cx="361800" cy="461520"/>
            <a:chOff x="3358140" y="3276240"/>
            <a:chExt cx="361800" cy="46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03EF2B0-3A93-0E80-16DB-64A7F8A11C94}"/>
                    </a:ext>
                  </a:extLst>
                </p14:cNvPr>
                <p14:cNvContentPartPr/>
                <p14:nvPr/>
              </p14:nvContentPartPr>
              <p14:xfrm>
                <a:off x="3358140" y="3276240"/>
                <a:ext cx="255240" cy="2800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03EF2B0-3A93-0E80-16DB-64A7F8A11C9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349140" y="3267240"/>
                  <a:ext cx="27288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D15C1F9-1A76-DDDF-F2B4-B86EC3A95551}"/>
                    </a:ext>
                  </a:extLst>
                </p14:cNvPr>
                <p14:cNvContentPartPr/>
                <p14:nvPr/>
              </p14:nvContentPartPr>
              <p14:xfrm>
                <a:off x="3361740" y="3362640"/>
                <a:ext cx="262440" cy="2206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D15C1F9-1A76-DDDF-F2B4-B86EC3A9555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352740" y="3353640"/>
                  <a:ext cx="2800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3A04410-F1F7-CFDE-5FDC-8B0C64F880FD}"/>
                    </a:ext>
                  </a:extLst>
                </p14:cNvPr>
                <p14:cNvContentPartPr/>
                <p14:nvPr/>
              </p14:nvContentPartPr>
              <p14:xfrm>
                <a:off x="3631740" y="3664320"/>
                <a:ext cx="88200" cy="734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3A04410-F1F7-CFDE-5FDC-8B0C64F880F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623100" y="3655320"/>
                  <a:ext cx="10584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DE09EA2-48BD-4016-7512-83CE1CB7EA24}"/>
              </a:ext>
            </a:extLst>
          </p:cNvPr>
          <p:cNvGrpSpPr/>
          <p:nvPr/>
        </p:nvGrpSpPr>
        <p:grpSpPr>
          <a:xfrm>
            <a:off x="5607420" y="3193800"/>
            <a:ext cx="841680" cy="1038960"/>
            <a:chOff x="5607420" y="3193800"/>
            <a:chExt cx="841680" cy="103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3B7E09C-5036-90E4-D589-9363E09F0A53}"/>
                    </a:ext>
                  </a:extLst>
                </p14:cNvPr>
                <p14:cNvContentPartPr/>
                <p14:nvPr/>
              </p14:nvContentPartPr>
              <p14:xfrm>
                <a:off x="5991180" y="3193800"/>
                <a:ext cx="457920" cy="6940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3B7E09C-5036-90E4-D589-9363E09F0A5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982540" y="3185160"/>
                  <a:ext cx="475560" cy="71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D13B4D0-6146-2D19-F1E7-441CEAACDEAA}"/>
                    </a:ext>
                  </a:extLst>
                </p14:cNvPr>
                <p14:cNvContentPartPr/>
                <p14:nvPr/>
              </p14:nvContentPartPr>
              <p14:xfrm>
                <a:off x="5607420" y="3309000"/>
                <a:ext cx="112320" cy="1360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D13B4D0-6146-2D19-F1E7-441CEAACDEA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598780" y="3300360"/>
                  <a:ext cx="1299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543209F-0183-F865-D922-2AF66D687FB6}"/>
                    </a:ext>
                  </a:extLst>
                </p14:cNvPr>
                <p14:cNvContentPartPr/>
                <p14:nvPr/>
              </p14:nvContentPartPr>
              <p14:xfrm>
                <a:off x="5895060" y="3373080"/>
                <a:ext cx="326160" cy="5616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543209F-0183-F865-D922-2AF66D687FB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86060" y="3364440"/>
                  <a:ext cx="343800" cy="57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FBE1B67-E4BC-9FDC-1164-DC1E6159BC7B}"/>
                    </a:ext>
                  </a:extLst>
                </p14:cNvPr>
                <p14:cNvContentPartPr/>
                <p14:nvPr/>
              </p14:nvContentPartPr>
              <p14:xfrm>
                <a:off x="6026820" y="4052400"/>
                <a:ext cx="153360" cy="180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FBE1B67-E4BC-9FDC-1164-DC1E6159BC7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017820" y="4043400"/>
                  <a:ext cx="171000" cy="19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1C9027F-6DEA-B779-163E-3D1DD18DAC6B}"/>
              </a:ext>
            </a:extLst>
          </p:cNvPr>
          <p:cNvGrpSpPr/>
          <p:nvPr/>
        </p:nvGrpSpPr>
        <p:grpSpPr>
          <a:xfrm>
            <a:off x="6993060" y="3179040"/>
            <a:ext cx="281520" cy="517680"/>
            <a:chOff x="6993060" y="3179040"/>
            <a:chExt cx="281520" cy="51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41A831F-74F0-A750-39EC-9828CC14B33F}"/>
                    </a:ext>
                  </a:extLst>
                </p14:cNvPr>
                <p14:cNvContentPartPr/>
                <p14:nvPr/>
              </p14:nvContentPartPr>
              <p14:xfrm>
                <a:off x="6993060" y="3179040"/>
                <a:ext cx="281520" cy="3153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41A831F-74F0-A750-39EC-9828CC14B33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984060" y="3170400"/>
                  <a:ext cx="29916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63FFCD02-D70F-240E-2432-B5C87F8EFE30}"/>
                    </a:ext>
                  </a:extLst>
                </p14:cNvPr>
                <p14:cNvContentPartPr/>
                <p14:nvPr/>
              </p14:nvContentPartPr>
              <p14:xfrm>
                <a:off x="7020420" y="3229440"/>
                <a:ext cx="160560" cy="290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63FFCD02-D70F-240E-2432-B5C87F8EFE3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011780" y="3220800"/>
                  <a:ext cx="1782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E771585-CDFF-F09E-D16B-E99B5224D3F2}"/>
                    </a:ext>
                  </a:extLst>
                </p14:cNvPr>
                <p14:cNvContentPartPr/>
                <p14:nvPr/>
              </p14:nvContentPartPr>
              <p14:xfrm>
                <a:off x="7170180" y="3618960"/>
                <a:ext cx="100080" cy="777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2E771585-CDFF-F09E-D16B-E99B5224D3F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161540" y="3609960"/>
                  <a:ext cx="11772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FD46129-F59A-5D87-BF6C-CD13CE08C73D}"/>
              </a:ext>
            </a:extLst>
          </p:cNvPr>
          <p:cNvGrpSpPr/>
          <p:nvPr/>
        </p:nvGrpSpPr>
        <p:grpSpPr>
          <a:xfrm>
            <a:off x="8393460" y="2726520"/>
            <a:ext cx="289080" cy="590040"/>
            <a:chOff x="8393460" y="2726520"/>
            <a:chExt cx="289080" cy="59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FFAEED8-665B-7913-AC8F-DDF29A9FFABF}"/>
                    </a:ext>
                  </a:extLst>
                </p14:cNvPr>
                <p14:cNvContentPartPr/>
                <p14:nvPr/>
              </p14:nvContentPartPr>
              <p14:xfrm>
                <a:off x="8393460" y="2726520"/>
                <a:ext cx="289080" cy="3538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FFAEED8-665B-7913-AC8F-DDF29A9FFAB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84460" y="2717880"/>
                  <a:ext cx="30672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28FBCDC-15F9-C30E-92A1-A4A8B8D2BC64}"/>
                    </a:ext>
                  </a:extLst>
                </p14:cNvPr>
                <p14:cNvContentPartPr/>
                <p14:nvPr/>
              </p14:nvContentPartPr>
              <p14:xfrm>
                <a:off x="8411100" y="2766120"/>
                <a:ext cx="180000" cy="3337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28FBCDC-15F9-C30E-92A1-A4A8B8D2BC6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402100" y="2757120"/>
                  <a:ext cx="19764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22694BB-B275-1D9F-FB87-DEED09EAD0EE}"/>
                    </a:ext>
                  </a:extLst>
                </p14:cNvPr>
                <p14:cNvContentPartPr/>
                <p14:nvPr/>
              </p14:nvContentPartPr>
              <p14:xfrm>
                <a:off x="8482380" y="3239160"/>
                <a:ext cx="130320" cy="774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22694BB-B275-1D9F-FB87-DEED09EAD0E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473740" y="3230520"/>
                  <a:ext cx="14796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287AC54-C76B-2BAB-36CC-B4749056D553}"/>
              </a:ext>
            </a:extLst>
          </p:cNvPr>
          <p:cNvGrpSpPr/>
          <p:nvPr/>
        </p:nvGrpSpPr>
        <p:grpSpPr>
          <a:xfrm>
            <a:off x="6293921" y="468959"/>
            <a:ext cx="532805" cy="702238"/>
            <a:chOff x="6561060" y="468960"/>
            <a:chExt cx="273960" cy="36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53E26F7F-71F2-DD6D-9358-877F81318982}"/>
                    </a:ext>
                  </a:extLst>
                </p14:cNvPr>
                <p14:cNvContentPartPr/>
                <p14:nvPr/>
              </p14:nvContentPartPr>
              <p14:xfrm>
                <a:off x="6569700" y="468960"/>
                <a:ext cx="265320" cy="361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53E26F7F-71F2-DD6D-9358-877F8131898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565068" y="464328"/>
                  <a:ext cx="274399" cy="3701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FA9097CB-EABE-77ED-C154-AE2A12A4935E}"/>
                    </a:ext>
                  </a:extLst>
                </p14:cNvPr>
                <p14:cNvContentPartPr/>
                <p14:nvPr/>
              </p14:nvContentPartPr>
              <p14:xfrm>
                <a:off x="6561060" y="517200"/>
                <a:ext cx="187920" cy="306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FA9097CB-EABE-77ED-C154-AE2A12A4935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556427" y="512567"/>
                  <a:ext cx="197001" cy="31544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66741FF-49BA-8BEB-BE41-F5D3AF318D74}"/>
              </a:ext>
            </a:extLst>
          </p:cNvPr>
          <p:cNvGrpSpPr/>
          <p:nvPr/>
        </p:nvGrpSpPr>
        <p:grpSpPr>
          <a:xfrm>
            <a:off x="8257740" y="490920"/>
            <a:ext cx="315360" cy="657360"/>
            <a:chOff x="8257740" y="490920"/>
            <a:chExt cx="315360" cy="65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AB18AA2-9EDE-936B-1C74-F8C889207FF6}"/>
                    </a:ext>
                  </a:extLst>
                </p14:cNvPr>
                <p14:cNvContentPartPr/>
                <p14:nvPr/>
              </p14:nvContentPartPr>
              <p14:xfrm>
                <a:off x="8257740" y="490920"/>
                <a:ext cx="315360" cy="432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AB18AA2-9EDE-936B-1C74-F8C889207FF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249100" y="482280"/>
                  <a:ext cx="33300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6AF30C76-0DBE-AD21-C8DF-AAD82383C01D}"/>
                    </a:ext>
                  </a:extLst>
                </p14:cNvPr>
                <p14:cNvContentPartPr/>
                <p14:nvPr/>
              </p14:nvContentPartPr>
              <p14:xfrm>
                <a:off x="8287620" y="499200"/>
                <a:ext cx="206640" cy="4316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6AF30C76-0DBE-AD21-C8DF-AAD82383C01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278620" y="490560"/>
                  <a:ext cx="22428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F7A543E9-6BB7-F29E-60F9-0C1AA2A5D2F8}"/>
                    </a:ext>
                  </a:extLst>
                </p14:cNvPr>
                <p14:cNvContentPartPr/>
                <p14:nvPr/>
              </p14:nvContentPartPr>
              <p14:xfrm>
                <a:off x="8361420" y="1075200"/>
                <a:ext cx="96120" cy="730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F7A543E9-6BB7-F29E-60F9-0C1AA2A5D2F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352780" y="1066200"/>
                  <a:ext cx="113760" cy="9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3BADD29-2E52-A38B-70F0-4C4B7C2E1337}"/>
              </a:ext>
            </a:extLst>
          </p:cNvPr>
          <p:cNvGrpSpPr/>
          <p:nvPr/>
        </p:nvGrpSpPr>
        <p:grpSpPr>
          <a:xfrm>
            <a:off x="3010740" y="822479"/>
            <a:ext cx="653290" cy="1052177"/>
            <a:chOff x="3010740" y="822480"/>
            <a:chExt cx="415080" cy="66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DA0257E-101D-528F-96B9-04EEA41043F4}"/>
                    </a:ext>
                  </a:extLst>
                </p14:cNvPr>
                <p14:cNvContentPartPr/>
                <p14:nvPr/>
              </p14:nvContentPartPr>
              <p14:xfrm>
                <a:off x="3010740" y="822480"/>
                <a:ext cx="415080" cy="4626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DA0257E-101D-528F-96B9-04EEA41043F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005248" y="816986"/>
                  <a:ext cx="426292" cy="4738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3A8248CB-65F4-2B92-30FE-AF5E3BB02F8B}"/>
                    </a:ext>
                  </a:extLst>
                </p14:cNvPr>
                <p14:cNvContentPartPr/>
                <p14:nvPr/>
              </p14:nvContentPartPr>
              <p14:xfrm>
                <a:off x="3017220" y="848760"/>
                <a:ext cx="237600" cy="3866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3A8248CB-65F4-2B92-30FE-AF5E3BB02F8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011497" y="843037"/>
                  <a:ext cx="248816" cy="3978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F8DE3B16-C3A7-BC54-2923-1F7FB7B21D10}"/>
                    </a:ext>
                  </a:extLst>
                </p14:cNvPr>
                <p14:cNvContentPartPr/>
                <p14:nvPr/>
              </p14:nvContentPartPr>
              <p14:xfrm>
                <a:off x="3168780" y="1413960"/>
                <a:ext cx="95040" cy="7704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F8DE3B16-C3A7-BC54-2923-1F7FB7B21D1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163284" y="1408473"/>
                  <a:ext cx="106262" cy="88242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3B3340E-F77A-1BB9-33CA-4DAD65F3D45C}"/>
              </a:ext>
            </a:extLst>
          </p:cNvPr>
          <p:cNvSpPr txBox="1"/>
          <p:nvPr/>
        </p:nvSpPr>
        <p:spPr>
          <a:xfrm>
            <a:off x="3621824" y="1318704"/>
            <a:ext cx="14886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“I </a:t>
            </a:r>
            <a:r>
              <a:rPr lang="en-US" sz="1400" b="1" dirty="0"/>
              <a:t>put on </a:t>
            </a:r>
            <a:r>
              <a:rPr lang="en-US" sz="1400" dirty="0"/>
              <a:t>my shoes” </a:t>
            </a:r>
          </a:p>
          <a:p>
            <a:pPr algn="ctr"/>
            <a:r>
              <a:rPr lang="en-US" sz="1400" dirty="0"/>
              <a:t>or </a:t>
            </a:r>
          </a:p>
          <a:p>
            <a:pPr algn="ctr"/>
            <a:r>
              <a:rPr lang="en-US" sz="1400" dirty="0"/>
              <a:t>“I </a:t>
            </a:r>
            <a:r>
              <a:rPr lang="en-US" sz="1400" b="1" dirty="0"/>
              <a:t>take on </a:t>
            </a:r>
            <a:r>
              <a:rPr lang="en-US" sz="1400" dirty="0"/>
              <a:t>my shoes”?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0074B5E-2246-19BD-13DD-CD9BABB2CEF7}"/>
              </a:ext>
            </a:extLst>
          </p:cNvPr>
          <p:cNvSpPr txBox="1"/>
          <p:nvPr/>
        </p:nvSpPr>
        <p:spPr>
          <a:xfrm>
            <a:off x="6702132" y="1272512"/>
            <a:ext cx="14886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“I </a:t>
            </a:r>
            <a:r>
              <a:rPr lang="en-US" sz="1400" b="1" dirty="0"/>
              <a:t>put off </a:t>
            </a:r>
            <a:r>
              <a:rPr lang="en-US" sz="1400" dirty="0"/>
              <a:t>my shoes” </a:t>
            </a:r>
          </a:p>
          <a:p>
            <a:pPr algn="ctr"/>
            <a:r>
              <a:rPr lang="en-US" sz="1400" dirty="0"/>
              <a:t>or </a:t>
            </a:r>
          </a:p>
          <a:p>
            <a:pPr algn="ctr"/>
            <a:r>
              <a:rPr lang="en-US" sz="1400" dirty="0"/>
              <a:t>“I </a:t>
            </a:r>
            <a:r>
              <a:rPr lang="en-US" sz="1400" b="1" dirty="0"/>
              <a:t>take off </a:t>
            </a:r>
            <a:r>
              <a:rPr lang="en-US" sz="1400" dirty="0"/>
              <a:t>my shoes”?</a:t>
            </a:r>
          </a:p>
        </p:txBody>
      </p:sp>
    </p:spTree>
    <p:extLst>
      <p:ext uri="{BB962C8B-B14F-4D97-AF65-F5344CB8AC3E}">
        <p14:creationId xmlns:p14="http://schemas.microsoft.com/office/powerpoint/2010/main" val="1341701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877707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If phrasal verbs give you a headache…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78439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suffering from a headache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N/A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camera zooms in on the woman’s face.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28A1393-3B56-F195-4123-48D385D34199}"/>
                  </a:ext>
                </a:extLst>
              </p14:cNvPr>
              <p14:cNvContentPartPr/>
              <p14:nvPr/>
            </p14:nvContentPartPr>
            <p14:xfrm>
              <a:off x="9797062" y="2145953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28A1393-3B56-F195-4123-48D385D341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88062" y="21369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086" name="Ink 3085">
                <a:extLst>
                  <a:ext uri="{FF2B5EF4-FFF2-40B4-BE49-F238E27FC236}">
                    <a16:creationId xmlns:a16="http://schemas.microsoft.com/office/drawing/2014/main" id="{05D3D9D2-D893-9468-E506-589BBB0950EA}"/>
                  </a:ext>
                </a:extLst>
              </p14:cNvPr>
              <p14:cNvContentPartPr/>
              <p14:nvPr/>
            </p14:nvContentPartPr>
            <p14:xfrm>
              <a:off x="5388840" y="1273320"/>
              <a:ext cx="783360" cy="1503485"/>
            </p14:xfrm>
          </p:contentPart>
        </mc:Choice>
        <mc:Fallback>
          <p:pic>
            <p:nvPicPr>
              <p:cNvPr id="3086" name="Ink 3085">
                <a:extLst>
                  <a:ext uri="{FF2B5EF4-FFF2-40B4-BE49-F238E27FC236}">
                    <a16:creationId xmlns:a16="http://schemas.microsoft.com/office/drawing/2014/main" id="{05D3D9D2-D893-9468-E506-589BBB0950E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80200" y="1264321"/>
                <a:ext cx="801000" cy="15211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B0654CE-67FE-5AB4-0677-360DF8222A8B}"/>
                  </a:ext>
                </a:extLst>
              </p14:cNvPr>
              <p14:cNvContentPartPr/>
              <p14:nvPr/>
            </p14:nvContentPartPr>
            <p14:xfrm>
              <a:off x="4374000" y="824400"/>
              <a:ext cx="1515960" cy="24469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B0654CE-67FE-5AB4-0677-360DF8222A8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5360" y="815760"/>
                <a:ext cx="1533600" cy="246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8822A21-E409-8C3D-DFBD-D28B09B73D79}"/>
                  </a:ext>
                </a:extLst>
              </p14:cNvPr>
              <p14:cNvContentPartPr/>
              <p14:nvPr/>
            </p14:nvContentPartPr>
            <p14:xfrm>
              <a:off x="5816160" y="1160640"/>
              <a:ext cx="370440" cy="567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8822A21-E409-8C3D-DFBD-D28B09B73D7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07160" y="1151640"/>
                <a:ext cx="388080" cy="58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7360395-D853-43A6-BE47-4DB1C58BF679}"/>
                  </a:ext>
                </a:extLst>
              </p14:cNvPr>
              <p14:cNvContentPartPr/>
              <p14:nvPr/>
            </p14:nvContentPartPr>
            <p14:xfrm>
              <a:off x="6113880" y="1680120"/>
              <a:ext cx="721440" cy="11239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7360395-D853-43A6-BE47-4DB1C58BF67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05240" y="1671480"/>
                <a:ext cx="739080" cy="11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4C3AD3E-1542-D2B3-2812-4BB71C800D29}"/>
                  </a:ext>
                </a:extLst>
              </p14:cNvPr>
              <p14:cNvContentPartPr/>
              <p14:nvPr/>
            </p14:nvContentPartPr>
            <p14:xfrm>
              <a:off x="6132960" y="2501640"/>
              <a:ext cx="205560" cy="35028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4C3AD3E-1542-D2B3-2812-4BB71C800D2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123960" y="2493000"/>
                <a:ext cx="223200" cy="3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7BE1427-B25F-9864-D1EF-ACEE9D11F837}"/>
                  </a:ext>
                </a:extLst>
              </p14:cNvPr>
              <p14:cNvContentPartPr/>
              <p14:nvPr/>
            </p14:nvContentPartPr>
            <p14:xfrm>
              <a:off x="6347880" y="2835360"/>
              <a:ext cx="1262880" cy="12816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7BE1427-B25F-9864-D1EF-ACEE9D11F83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39240" y="2826360"/>
                <a:ext cx="1280520" cy="12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2D2B54E-FD5F-FF7A-E136-8670545BB69C}"/>
                  </a:ext>
                </a:extLst>
              </p14:cNvPr>
              <p14:cNvContentPartPr/>
              <p14:nvPr/>
            </p14:nvContentPartPr>
            <p14:xfrm>
              <a:off x="4554720" y="2378160"/>
              <a:ext cx="871200" cy="138024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2D2B54E-FD5F-FF7A-E136-8670545BB69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545720" y="2369520"/>
                <a:ext cx="888840" cy="13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EE0934-31C5-E5B5-94AC-578F8E5700FF}"/>
                  </a:ext>
                </a:extLst>
              </p14:cNvPr>
              <p14:cNvContentPartPr/>
              <p14:nvPr/>
            </p14:nvContentPartPr>
            <p14:xfrm>
              <a:off x="4938480" y="1138680"/>
              <a:ext cx="1022760" cy="21409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EE0934-31C5-E5B5-94AC-578F8E5700F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29840" y="1129680"/>
                <a:ext cx="1040400" cy="21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085" name="Ink 3084">
                <a:extLst>
                  <a:ext uri="{FF2B5EF4-FFF2-40B4-BE49-F238E27FC236}">
                    <a16:creationId xmlns:a16="http://schemas.microsoft.com/office/drawing/2014/main" id="{1D1960C2-58B4-1939-F931-B8AEBF736560}"/>
                  </a:ext>
                </a:extLst>
              </p14:cNvPr>
              <p14:cNvContentPartPr/>
              <p14:nvPr/>
            </p14:nvContentPartPr>
            <p14:xfrm>
              <a:off x="5036760" y="1116360"/>
              <a:ext cx="943920" cy="635400"/>
            </p14:xfrm>
          </p:contentPart>
        </mc:Choice>
        <mc:Fallback>
          <p:pic>
            <p:nvPicPr>
              <p:cNvPr id="3085" name="Ink 3084">
                <a:extLst>
                  <a:ext uri="{FF2B5EF4-FFF2-40B4-BE49-F238E27FC236}">
                    <a16:creationId xmlns:a16="http://schemas.microsoft.com/office/drawing/2014/main" id="{1D1960C2-58B4-1939-F931-B8AEBF73656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027760" y="1107720"/>
                <a:ext cx="961560" cy="65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E859ACE-A2B4-F1D7-6F8C-D692D47E2E27}"/>
                  </a:ext>
                </a:extLst>
              </p14:cNvPr>
              <p14:cNvContentPartPr/>
              <p14:nvPr/>
            </p14:nvContentPartPr>
            <p14:xfrm>
              <a:off x="4831920" y="693720"/>
              <a:ext cx="1082880" cy="4395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E859ACE-A2B4-F1D7-6F8C-D692D47E2E2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822920" y="685080"/>
                <a:ext cx="110052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156" name="Ink 3155">
                <a:extLst>
                  <a:ext uri="{FF2B5EF4-FFF2-40B4-BE49-F238E27FC236}">
                    <a16:creationId xmlns:a16="http://schemas.microsoft.com/office/drawing/2014/main" id="{039D348D-850A-E1A7-549C-FF40267C4FDD}"/>
                  </a:ext>
                </a:extLst>
              </p14:cNvPr>
              <p14:cNvContentPartPr/>
              <p14:nvPr/>
            </p14:nvContentPartPr>
            <p14:xfrm>
              <a:off x="5601960" y="2771640"/>
              <a:ext cx="306000" cy="348840"/>
            </p14:xfrm>
          </p:contentPart>
        </mc:Choice>
        <mc:Fallback>
          <p:pic>
            <p:nvPicPr>
              <p:cNvPr id="3156" name="Ink 3155">
                <a:extLst>
                  <a:ext uri="{FF2B5EF4-FFF2-40B4-BE49-F238E27FC236}">
                    <a16:creationId xmlns:a16="http://schemas.microsoft.com/office/drawing/2014/main" id="{039D348D-850A-E1A7-549C-FF40267C4FD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592960" y="2763000"/>
                <a:ext cx="32364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157" name="Ink 3156">
                <a:extLst>
                  <a:ext uri="{FF2B5EF4-FFF2-40B4-BE49-F238E27FC236}">
                    <a16:creationId xmlns:a16="http://schemas.microsoft.com/office/drawing/2014/main" id="{03400B0A-BAA0-7D67-609E-F170E921C661}"/>
                  </a:ext>
                </a:extLst>
              </p14:cNvPr>
              <p14:cNvContentPartPr/>
              <p14:nvPr/>
            </p14:nvContentPartPr>
            <p14:xfrm>
              <a:off x="5708160" y="2851560"/>
              <a:ext cx="659160" cy="913680"/>
            </p14:xfrm>
          </p:contentPart>
        </mc:Choice>
        <mc:Fallback>
          <p:pic>
            <p:nvPicPr>
              <p:cNvPr id="3157" name="Ink 3156">
                <a:extLst>
                  <a:ext uri="{FF2B5EF4-FFF2-40B4-BE49-F238E27FC236}">
                    <a16:creationId xmlns:a16="http://schemas.microsoft.com/office/drawing/2014/main" id="{03400B0A-BAA0-7D67-609E-F170E921C66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699520" y="2842560"/>
                <a:ext cx="676800" cy="9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164" name="Ink 3163">
                <a:extLst>
                  <a:ext uri="{FF2B5EF4-FFF2-40B4-BE49-F238E27FC236}">
                    <a16:creationId xmlns:a16="http://schemas.microsoft.com/office/drawing/2014/main" id="{27D98794-F2F2-7D64-F9A0-3D3D2C14690F}"/>
                  </a:ext>
                </a:extLst>
              </p14:cNvPr>
              <p14:cNvContentPartPr/>
              <p14:nvPr/>
            </p14:nvContentPartPr>
            <p14:xfrm>
              <a:off x="5797440" y="3081960"/>
              <a:ext cx="452880" cy="63360"/>
            </p14:xfrm>
          </p:contentPart>
        </mc:Choice>
        <mc:Fallback>
          <p:pic>
            <p:nvPicPr>
              <p:cNvPr id="3164" name="Ink 3163">
                <a:extLst>
                  <a:ext uri="{FF2B5EF4-FFF2-40B4-BE49-F238E27FC236}">
                    <a16:creationId xmlns:a16="http://schemas.microsoft.com/office/drawing/2014/main" id="{27D98794-F2F2-7D64-F9A0-3D3D2C14690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788440" y="3072960"/>
                <a:ext cx="470520" cy="8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76" name="Group 3075">
            <a:extLst>
              <a:ext uri="{FF2B5EF4-FFF2-40B4-BE49-F238E27FC236}">
                <a16:creationId xmlns:a16="http://schemas.microsoft.com/office/drawing/2014/main" id="{7460D0CC-C368-648E-BD3C-FB139E4E8F21}"/>
              </a:ext>
            </a:extLst>
          </p:cNvPr>
          <p:cNvGrpSpPr/>
          <p:nvPr/>
        </p:nvGrpSpPr>
        <p:grpSpPr>
          <a:xfrm>
            <a:off x="4274280" y="1874880"/>
            <a:ext cx="3333960" cy="2710800"/>
            <a:chOff x="4274280" y="1874880"/>
            <a:chExt cx="3333960" cy="271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EE7B6AB-157C-3A7D-0758-C6DB067A7FB8}"/>
                    </a:ext>
                  </a:extLst>
                </p14:cNvPr>
                <p14:cNvContentPartPr/>
                <p14:nvPr/>
              </p14:nvContentPartPr>
              <p14:xfrm>
                <a:off x="4274280" y="1874880"/>
                <a:ext cx="1547640" cy="2673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EE7B6AB-157C-3A7D-0758-C6DB067A7FB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65280" y="1866240"/>
                  <a:ext cx="1565280" cy="269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9D87B950-19E2-CDF5-BF61-EE6263A8071C}"/>
                    </a:ext>
                  </a:extLst>
                </p14:cNvPr>
                <p14:cNvContentPartPr/>
                <p14:nvPr/>
              </p14:nvContentPartPr>
              <p14:xfrm>
                <a:off x="6788520" y="3582360"/>
                <a:ext cx="336960" cy="1003320"/>
              </p14:xfrm>
            </p:contentPart>
          </mc:Choice>
          <mc:Fallback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9D87B950-19E2-CDF5-BF61-EE6263A8071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779880" y="3573720"/>
                  <a:ext cx="354600" cy="10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E8325B85-E527-71AE-A7DD-9B2526D4C80C}"/>
                    </a:ext>
                  </a:extLst>
                </p14:cNvPr>
                <p14:cNvContentPartPr/>
                <p14:nvPr/>
              </p14:nvContentPartPr>
              <p14:xfrm>
                <a:off x="6805080" y="3579480"/>
                <a:ext cx="500760" cy="970920"/>
              </p14:xfrm>
            </p:contentPart>
          </mc:Choice>
          <mc:Fallback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E8325B85-E527-71AE-A7DD-9B2526D4C80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96080" y="3570840"/>
                  <a:ext cx="518400" cy="9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0C44C978-209B-59FE-4D01-6A32C31984D0}"/>
                    </a:ext>
                  </a:extLst>
                </p14:cNvPr>
                <p14:cNvContentPartPr/>
                <p14:nvPr/>
              </p14:nvContentPartPr>
              <p14:xfrm>
                <a:off x="7513200" y="4115880"/>
                <a:ext cx="95040" cy="451440"/>
              </p14:xfrm>
            </p:contentPart>
          </mc:Choice>
          <mc:Fallback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0C44C978-209B-59FE-4D01-6A32C31984D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04200" y="4106880"/>
                  <a:ext cx="11268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091DBD45-59BB-077D-8317-128416009424}"/>
                    </a:ext>
                  </a:extLst>
                </p14:cNvPr>
                <p14:cNvContentPartPr/>
                <p14:nvPr/>
              </p14:nvContentPartPr>
              <p14:xfrm>
                <a:off x="4427280" y="2896560"/>
                <a:ext cx="199440" cy="58320"/>
              </p14:xfrm>
            </p:contentPart>
          </mc:Choice>
          <mc:Fallback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091DBD45-59BB-077D-8317-12841600942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18640" y="2887920"/>
                  <a:ext cx="2170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EDBAE53F-D9FE-BF57-A4DD-13A4D7FC56B1}"/>
                    </a:ext>
                  </a:extLst>
                </p14:cNvPr>
                <p14:cNvContentPartPr/>
                <p14:nvPr/>
              </p14:nvContentPartPr>
              <p14:xfrm>
                <a:off x="6046920" y="2837880"/>
                <a:ext cx="399600" cy="932040"/>
              </p14:xfrm>
            </p:contentPart>
          </mc:Choice>
          <mc:Fallback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EDBAE53F-D9FE-BF57-A4DD-13A4D7FC56B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37920" y="2828880"/>
                  <a:ext cx="417240" cy="9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508395B3-E08D-023B-3140-4F11AE306C11}"/>
                    </a:ext>
                  </a:extLst>
                </p14:cNvPr>
                <p14:cNvContentPartPr/>
                <p14:nvPr/>
              </p14:nvContentPartPr>
              <p14:xfrm>
                <a:off x="5616720" y="3207960"/>
                <a:ext cx="384120" cy="544320"/>
              </p14:xfrm>
            </p:contentPart>
          </mc:Choice>
          <mc:Fallback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508395B3-E08D-023B-3140-4F11AE306C1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607720" y="3199320"/>
                  <a:ext cx="401760" cy="5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66" name="Ink 3165">
                  <a:extLst>
                    <a:ext uri="{FF2B5EF4-FFF2-40B4-BE49-F238E27FC236}">
                      <a16:creationId xmlns:a16="http://schemas.microsoft.com/office/drawing/2014/main" id="{E82219C6-AFCF-4CE4-A16E-D4E4F06FE34D}"/>
                    </a:ext>
                  </a:extLst>
                </p14:cNvPr>
                <p14:cNvContentPartPr/>
                <p14:nvPr/>
              </p14:nvContentPartPr>
              <p14:xfrm>
                <a:off x="6018480" y="3929400"/>
                <a:ext cx="123480" cy="157320"/>
              </p14:xfrm>
            </p:contentPart>
          </mc:Choice>
          <mc:Fallback>
            <p:pic>
              <p:nvPicPr>
                <p:cNvPr id="3166" name="Ink 3165">
                  <a:extLst>
                    <a:ext uri="{FF2B5EF4-FFF2-40B4-BE49-F238E27FC236}">
                      <a16:creationId xmlns:a16="http://schemas.microsoft.com/office/drawing/2014/main" id="{E82219C6-AFCF-4CE4-A16E-D4E4F06FE34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009840" y="3920400"/>
                  <a:ext cx="141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67" name="Ink 3166">
                  <a:extLst>
                    <a:ext uri="{FF2B5EF4-FFF2-40B4-BE49-F238E27FC236}">
                      <a16:creationId xmlns:a16="http://schemas.microsoft.com/office/drawing/2014/main" id="{0DE15FFA-DC36-94BA-4134-2558C6AAA174}"/>
                    </a:ext>
                  </a:extLst>
                </p14:cNvPr>
                <p14:cNvContentPartPr/>
                <p14:nvPr/>
              </p14:nvContentPartPr>
              <p14:xfrm>
                <a:off x="6113880" y="4242600"/>
                <a:ext cx="111240" cy="145080"/>
              </p14:xfrm>
            </p:contentPart>
          </mc:Choice>
          <mc:Fallback>
            <p:pic>
              <p:nvPicPr>
                <p:cNvPr id="3167" name="Ink 3166">
                  <a:extLst>
                    <a:ext uri="{FF2B5EF4-FFF2-40B4-BE49-F238E27FC236}">
                      <a16:creationId xmlns:a16="http://schemas.microsoft.com/office/drawing/2014/main" id="{0DE15FFA-DC36-94BA-4134-2558C6AAA17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105240" y="4233600"/>
                  <a:ext cx="12888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0" name="Group 3169">
            <a:extLst>
              <a:ext uri="{FF2B5EF4-FFF2-40B4-BE49-F238E27FC236}">
                <a16:creationId xmlns:a16="http://schemas.microsoft.com/office/drawing/2014/main" id="{359C93DE-DF4B-8C80-8090-6AEA12D92E5B}"/>
              </a:ext>
            </a:extLst>
          </p:cNvPr>
          <p:cNvGrpSpPr/>
          <p:nvPr/>
        </p:nvGrpSpPr>
        <p:grpSpPr>
          <a:xfrm>
            <a:off x="4920840" y="1401840"/>
            <a:ext cx="995760" cy="1124640"/>
            <a:chOff x="4920840" y="1401840"/>
            <a:chExt cx="995760" cy="112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6D53992C-EBFF-1FBB-9C84-9C95EC59F099}"/>
                    </a:ext>
                  </a:extLst>
                </p14:cNvPr>
                <p14:cNvContentPartPr/>
                <p14:nvPr/>
              </p14:nvContentPartPr>
              <p14:xfrm>
                <a:off x="5324040" y="1892880"/>
                <a:ext cx="245160" cy="395280"/>
              </p14:xfrm>
            </p:contentPart>
          </mc:Choice>
          <mc:Fallback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6D53992C-EBFF-1FBB-9C84-9C95EC59F09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315040" y="1883880"/>
                  <a:ext cx="26280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7517DDA9-7721-3C25-2B17-9C984C165D73}"/>
                    </a:ext>
                  </a:extLst>
                </p14:cNvPr>
                <p14:cNvContentPartPr/>
                <p14:nvPr/>
              </p14:nvContentPartPr>
              <p14:xfrm>
                <a:off x="5583240" y="2345400"/>
                <a:ext cx="333360" cy="181080"/>
              </p14:xfrm>
            </p:contentPart>
          </mc:Choice>
          <mc:Fallback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7517DDA9-7721-3C25-2B17-9C984C165D7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574240" y="2336760"/>
                  <a:ext cx="3510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F1B312E3-F5D0-FE06-E4A5-34B45C9839E8}"/>
                    </a:ext>
                  </a:extLst>
                </p14:cNvPr>
                <p14:cNvContentPartPr/>
                <p14:nvPr/>
              </p14:nvContentPartPr>
              <p14:xfrm>
                <a:off x="5411880" y="1612080"/>
                <a:ext cx="294840" cy="145440"/>
              </p14:xfrm>
            </p:contentPart>
          </mc:Choice>
          <mc:Fallback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F1B312E3-F5D0-FE06-E4A5-34B45C9839E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402880" y="1603440"/>
                  <a:ext cx="3124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E15A5D78-7FBF-AB4B-3D6C-6688464B638C}"/>
                    </a:ext>
                  </a:extLst>
                </p14:cNvPr>
                <p14:cNvContentPartPr/>
                <p14:nvPr/>
              </p14:nvContentPartPr>
              <p14:xfrm>
                <a:off x="5413680" y="1703520"/>
                <a:ext cx="265320" cy="81360"/>
              </p14:xfrm>
            </p:contentPart>
          </mc:Choice>
          <mc:Fallback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E15A5D78-7FBF-AB4B-3D6C-6688464B638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404680" y="1694880"/>
                  <a:ext cx="282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96578129-5EF4-3D7A-26D1-03C4D13991F8}"/>
                    </a:ext>
                  </a:extLst>
                </p14:cNvPr>
                <p14:cNvContentPartPr/>
                <p14:nvPr/>
              </p14:nvContentPartPr>
              <p14:xfrm>
                <a:off x="5022720" y="1864080"/>
                <a:ext cx="103680" cy="51120"/>
              </p14:xfrm>
            </p:contentPart>
          </mc:Choice>
          <mc:Fallback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96578129-5EF4-3D7A-26D1-03C4D13991F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014080" y="1855080"/>
                  <a:ext cx="121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373FFD41-52B6-2170-EAA5-A8FEAF672B52}"/>
                    </a:ext>
                  </a:extLst>
                </p14:cNvPr>
                <p14:cNvContentPartPr/>
                <p14:nvPr/>
              </p14:nvContentPartPr>
              <p14:xfrm>
                <a:off x="5093640" y="1881720"/>
                <a:ext cx="56160" cy="155880"/>
              </p14:xfrm>
            </p:contentPart>
          </mc:Choice>
          <mc:Fallback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373FFD41-52B6-2170-EAA5-A8FEAF672B5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085000" y="1873080"/>
                  <a:ext cx="73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F848CEBA-2022-E90E-9413-89E01AF28157}"/>
                    </a:ext>
                  </a:extLst>
                </p14:cNvPr>
                <p14:cNvContentPartPr/>
                <p14:nvPr/>
              </p14:nvContentPartPr>
              <p14:xfrm>
                <a:off x="5512680" y="1634400"/>
                <a:ext cx="111600" cy="151560"/>
              </p14:xfrm>
            </p:contentPart>
          </mc:Choice>
          <mc:Fallback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F848CEBA-2022-E90E-9413-89E01AF2815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504040" y="1625760"/>
                  <a:ext cx="1292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75E22A65-633C-7DF5-C7CE-172ABB876792}"/>
                    </a:ext>
                  </a:extLst>
                </p14:cNvPr>
                <p14:cNvContentPartPr/>
                <p14:nvPr/>
              </p14:nvContentPartPr>
              <p14:xfrm>
                <a:off x="5041080" y="1905480"/>
                <a:ext cx="64800" cy="111240"/>
              </p14:xfrm>
            </p:contentPart>
          </mc:Choice>
          <mc:Fallback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75E22A65-633C-7DF5-C7CE-172ABB87679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032440" y="1896480"/>
                  <a:ext cx="82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5ED3B027-0B7B-4F52-82AF-3C40BE4C3784}"/>
                    </a:ext>
                  </a:extLst>
                </p14:cNvPr>
                <p14:cNvContentPartPr/>
                <p14:nvPr/>
              </p14:nvContentPartPr>
              <p14:xfrm>
                <a:off x="5315400" y="1401840"/>
                <a:ext cx="330480" cy="20880"/>
              </p14:xfrm>
            </p:contentPart>
          </mc:Choice>
          <mc:Fallback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5ED3B027-0B7B-4F52-82AF-3C40BE4C378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306760" y="1393200"/>
                  <a:ext cx="348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169" name="Ink 3168">
                  <a:extLst>
                    <a:ext uri="{FF2B5EF4-FFF2-40B4-BE49-F238E27FC236}">
                      <a16:creationId xmlns:a16="http://schemas.microsoft.com/office/drawing/2014/main" id="{397D1D9C-961B-AE4F-1CFE-990A84C1A051}"/>
                    </a:ext>
                  </a:extLst>
                </p14:cNvPr>
                <p14:cNvContentPartPr/>
                <p14:nvPr/>
              </p14:nvContentPartPr>
              <p14:xfrm>
                <a:off x="4920840" y="1501200"/>
                <a:ext cx="100440" cy="322560"/>
              </p14:xfrm>
            </p:contentPart>
          </mc:Choice>
          <mc:Fallback>
            <p:pic>
              <p:nvPicPr>
                <p:cNvPr id="3169" name="Ink 3168">
                  <a:extLst>
                    <a:ext uri="{FF2B5EF4-FFF2-40B4-BE49-F238E27FC236}">
                      <a16:creationId xmlns:a16="http://schemas.microsoft.com/office/drawing/2014/main" id="{397D1D9C-961B-AE4F-1CFE-990A84C1A05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12200" y="1492200"/>
                  <a:ext cx="118080" cy="34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3" name="Group 3172">
            <a:extLst>
              <a:ext uri="{FF2B5EF4-FFF2-40B4-BE49-F238E27FC236}">
                <a16:creationId xmlns:a16="http://schemas.microsoft.com/office/drawing/2014/main" id="{294B5CCC-6CB8-6E40-2C9F-E7C46EF20301}"/>
              </a:ext>
            </a:extLst>
          </p:cNvPr>
          <p:cNvGrpSpPr/>
          <p:nvPr/>
        </p:nvGrpSpPr>
        <p:grpSpPr>
          <a:xfrm>
            <a:off x="6129360" y="2441520"/>
            <a:ext cx="292320" cy="299160"/>
            <a:chOff x="6129360" y="2441520"/>
            <a:chExt cx="292320" cy="29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171" name="Ink 3170">
                  <a:extLst>
                    <a:ext uri="{FF2B5EF4-FFF2-40B4-BE49-F238E27FC236}">
                      <a16:creationId xmlns:a16="http://schemas.microsoft.com/office/drawing/2014/main" id="{9773028D-EB9F-4E6D-F7DC-2F1BE07A506F}"/>
                    </a:ext>
                  </a:extLst>
                </p14:cNvPr>
                <p14:cNvContentPartPr/>
                <p14:nvPr/>
              </p14:nvContentPartPr>
              <p14:xfrm>
                <a:off x="6129360" y="2441520"/>
                <a:ext cx="2160" cy="34560"/>
              </p14:xfrm>
            </p:contentPart>
          </mc:Choice>
          <mc:Fallback>
            <p:pic>
              <p:nvPicPr>
                <p:cNvPr id="3171" name="Ink 3170">
                  <a:extLst>
                    <a:ext uri="{FF2B5EF4-FFF2-40B4-BE49-F238E27FC236}">
                      <a16:creationId xmlns:a16="http://schemas.microsoft.com/office/drawing/2014/main" id="{9773028D-EB9F-4E6D-F7DC-2F1BE07A506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20720" y="2432520"/>
                  <a:ext cx="198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72" name="Ink 3171">
                  <a:extLst>
                    <a:ext uri="{FF2B5EF4-FFF2-40B4-BE49-F238E27FC236}">
                      <a16:creationId xmlns:a16="http://schemas.microsoft.com/office/drawing/2014/main" id="{DDC6B130-D128-311F-ADF8-C918792C49AF}"/>
                    </a:ext>
                  </a:extLst>
                </p14:cNvPr>
                <p14:cNvContentPartPr/>
                <p14:nvPr/>
              </p14:nvContentPartPr>
              <p14:xfrm>
                <a:off x="6144840" y="2522160"/>
                <a:ext cx="276840" cy="218520"/>
              </p14:xfrm>
            </p:contentPart>
          </mc:Choice>
          <mc:Fallback>
            <p:pic>
              <p:nvPicPr>
                <p:cNvPr id="3172" name="Ink 3171">
                  <a:extLst>
                    <a:ext uri="{FF2B5EF4-FFF2-40B4-BE49-F238E27FC236}">
                      <a16:creationId xmlns:a16="http://schemas.microsoft.com/office/drawing/2014/main" id="{DDC6B130-D128-311F-ADF8-C918792C49A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136200" y="2513520"/>
                  <a:ext cx="294480" cy="23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4" name="Group 3183">
            <a:extLst>
              <a:ext uri="{FF2B5EF4-FFF2-40B4-BE49-F238E27FC236}">
                <a16:creationId xmlns:a16="http://schemas.microsoft.com/office/drawing/2014/main" id="{F909BDFF-D25B-8395-C10E-520DF9B600C1}"/>
              </a:ext>
            </a:extLst>
          </p:cNvPr>
          <p:cNvGrpSpPr/>
          <p:nvPr/>
        </p:nvGrpSpPr>
        <p:grpSpPr>
          <a:xfrm>
            <a:off x="4239720" y="2987640"/>
            <a:ext cx="153360" cy="280800"/>
            <a:chOff x="4239720" y="2987640"/>
            <a:chExt cx="153360" cy="28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182" name="Ink 3181">
                  <a:extLst>
                    <a:ext uri="{FF2B5EF4-FFF2-40B4-BE49-F238E27FC236}">
                      <a16:creationId xmlns:a16="http://schemas.microsoft.com/office/drawing/2014/main" id="{BE156E55-365F-7F8A-57BC-FE88EED543FD}"/>
                    </a:ext>
                  </a:extLst>
                </p14:cNvPr>
                <p14:cNvContentPartPr/>
                <p14:nvPr/>
              </p14:nvContentPartPr>
              <p14:xfrm>
                <a:off x="4239720" y="2987640"/>
                <a:ext cx="107640" cy="180000"/>
              </p14:xfrm>
            </p:contentPart>
          </mc:Choice>
          <mc:Fallback>
            <p:pic>
              <p:nvPicPr>
                <p:cNvPr id="3182" name="Ink 3181">
                  <a:extLst>
                    <a:ext uri="{FF2B5EF4-FFF2-40B4-BE49-F238E27FC236}">
                      <a16:creationId xmlns:a16="http://schemas.microsoft.com/office/drawing/2014/main" id="{BE156E55-365F-7F8A-57BC-FE88EED543F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231080" y="2978640"/>
                  <a:ext cx="1252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183" name="Ink 3182">
                  <a:extLst>
                    <a:ext uri="{FF2B5EF4-FFF2-40B4-BE49-F238E27FC236}">
                      <a16:creationId xmlns:a16="http://schemas.microsoft.com/office/drawing/2014/main" id="{084F9411-CAF5-2EAB-E90B-D0220DAE2A44}"/>
                    </a:ext>
                  </a:extLst>
                </p14:cNvPr>
                <p14:cNvContentPartPr/>
                <p14:nvPr/>
              </p14:nvContentPartPr>
              <p14:xfrm>
                <a:off x="4387680" y="3257280"/>
                <a:ext cx="5400" cy="11160"/>
              </p14:xfrm>
            </p:contentPart>
          </mc:Choice>
          <mc:Fallback>
            <p:pic>
              <p:nvPicPr>
                <p:cNvPr id="3183" name="Ink 3182">
                  <a:extLst>
                    <a:ext uri="{FF2B5EF4-FFF2-40B4-BE49-F238E27FC236}">
                      <a16:creationId xmlns:a16="http://schemas.microsoft.com/office/drawing/2014/main" id="{084F9411-CAF5-2EAB-E90B-D0220DAE2A4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79040" y="3248640"/>
                  <a:ext cx="2304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5" name="Group 3204">
            <a:extLst>
              <a:ext uri="{FF2B5EF4-FFF2-40B4-BE49-F238E27FC236}">
                <a16:creationId xmlns:a16="http://schemas.microsoft.com/office/drawing/2014/main" id="{3557A32F-3C18-9D1C-3BC1-CCBFB1700579}"/>
              </a:ext>
            </a:extLst>
          </p:cNvPr>
          <p:cNvGrpSpPr/>
          <p:nvPr/>
        </p:nvGrpSpPr>
        <p:grpSpPr>
          <a:xfrm>
            <a:off x="8310600" y="2497680"/>
            <a:ext cx="280440" cy="627120"/>
            <a:chOff x="8310600" y="2497680"/>
            <a:chExt cx="280440" cy="62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202" name="Ink 3201">
                  <a:extLst>
                    <a:ext uri="{FF2B5EF4-FFF2-40B4-BE49-F238E27FC236}">
                      <a16:creationId xmlns:a16="http://schemas.microsoft.com/office/drawing/2014/main" id="{AEEEAAC0-1958-D572-DE5B-C4BDCAC01EE7}"/>
                    </a:ext>
                  </a:extLst>
                </p14:cNvPr>
                <p14:cNvContentPartPr/>
                <p14:nvPr/>
              </p14:nvContentPartPr>
              <p14:xfrm>
                <a:off x="8354160" y="2497680"/>
                <a:ext cx="236880" cy="419760"/>
              </p14:xfrm>
            </p:contentPart>
          </mc:Choice>
          <mc:Fallback>
            <p:pic>
              <p:nvPicPr>
                <p:cNvPr id="3202" name="Ink 3201">
                  <a:extLst>
                    <a:ext uri="{FF2B5EF4-FFF2-40B4-BE49-F238E27FC236}">
                      <a16:creationId xmlns:a16="http://schemas.microsoft.com/office/drawing/2014/main" id="{AEEEAAC0-1958-D572-DE5B-C4BDCAC01EE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345160" y="2488680"/>
                  <a:ext cx="25452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203" name="Ink 3202">
                  <a:extLst>
                    <a:ext uri="{FF2B5EF4-FFF2-40B4-BE49-F238E27FC236}">
                      <a16:creationId xmlns:a16="http://schemas.microsoft.com/office/drawing/2014/main" id="{7FF36CD0-D48A-47C1-D603-5D1F927C5E30}"/>
                    </a:ext>
                  </a:extLst>
                </p14:cNvPr>
                <p14:cNvContentPartPr/>
                <p14:nvPr/>
              </p14:nvContentPartPr>
              <p14:xfrm>
                <a:off x="8310600" y="2512800"/>
                <a:ext cx="222840" cy="418680"/>
              </p14:xfrm>
            </p:contentPart>
          </mc:Choice>
          <mc:Fallback>
            <p:pic>
              <p:nvPicPr>
                <p:cNvPr id="3203" name="Ink 3202">
                  <a:extLst>
                    <a:ext uri="{FF2B5EF4-FFF2-40B4-BE49-F238E27FC236}">
                      <a16:creationId xmlns:a16="http://schemas.microsoft.com/office/drawing/2014/main" id="{7FF36CD0-D48A-47C1-D603-5D1F927C5E3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301960" y="2503800"/>
                  <a:ext cx="24048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204" name="Ink 3203">
                  <a:extLst>
                    <a:ext uri="{FF2B5EF4-FFF2-40B4-BE49-F238E27FC236}">
                      <a16:creationId xmlns:a16="http://schemas.microsoft.com/office/drawing/2014/main" id="{328489B6-5137-FC05-9D4B-30C6D91A43FA}"/>
                    </a:ext>
                  </a:extLst>
                </p14:cNvPr>
                <p14:cNvContentPartPr/>
                <p14:nvPr/>
              </p14:nvContentPartPr>
              <p14:xfrm>
                <a:off x="8389080" y="3029760"/>
                <a:ext cx="87120" cy="95040"/>
              </p14:xfrm>
            </p:contentPart>
          </mc:Choice>
          <mc:Fallback>
            <p:pic>
              <p:nvPicPr>
                <p:cNvPr id="3204" name="Ink 3203">
                  <a:extLst>
                    <a:ext uri="{FF2B5EF4-FFF2-40B4-BE49-F238E27FC236}">
                      <a16:creationId xmlns:a16="http://schemas.microsoft.com/office/drawing/2014/main" id="{328489B6-5137-FC05-9D4B-30C6D91A43F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380440" y="3020760"/>
                  <a:ext cx="104760" cy="11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3208" name="Ink 3207">
                <a:extLst>
                  <a:ext uri="{FF2B5EF4-FFF2-40B4-BE49-F238E27FC236}">
                    <a16:creationId xmlns:a16="http://schemas.microsoft.com/office/drawing/2014/main" id="{6660A07C-8747-F419-9076-7962419B89D5}"/>
                  </a:ext>
                </a:extLst>
              </p14:cNvPr>
              <p14:cNvContentPartPr/>
              <p14:nvPr/>
            </p14:nvContentPartPr>
            <p14:xfrm>
              <a:off x="7685640" y="2321640"/>
              <a:ext cx="130680" cy="150120"/>
            </p14:xfrm>
          </p:contentPart>
        </mc:Choice>
        <mc:Fallback>
          <p:pic>
            <p:nvPicPr>
              <p:cNvPr id="3208" name="Ink 3207">
                <a:extLst>
                  <a:ext uri="{FF2B5EF4-FFF2-40B4-BE49-F238E27FC236}">
                    <a16:creationId xmlns:a16="http://schemas.microsoft.com/office/drawing/2014/main" id="{6660A07C-8747-F419-9076-7962419B89D5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7677000" y="2312640"/>
                <a:ext cx="148320" cy="167760"/>
              </a:xfrm>
              <a:prstGeom prst="rect">
                <a:avLst/>
              </a:prstGeom>
            </p:spPr>
          </p:pic>
        </mc:Fallback>
      </mc:AlternateContent>
      <p:sp>
        <p:nvSpPr>
          <p:cNvPr id="3210" name="Rectangle 3209">
            <a:extLst>
              <a:ext uri="{FF2B5EF4-FFF2-40B4-BE49-F238E27FC236}">
                <a16:creationId xmlns:a16="http://schemas.microsoft.com/office/drawing/2014/main" id="{5AD13C25-38DF-560D-4A5C-DF99B6D90DF1}"/>
              </a:ext>
            </a:extLst>
          </p:cNvPr>
          <p:cNvSpPr/>
          <p:nvPr/>
        </p:nvSpPr>
        <p:spPr>
          <a:xfrm>
            <a:off x="3744720" y="997075"/>
            <a:ext cx="3219540" cy="18948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14" name="Group 3213">
            <a:extLst>
              <a:ext uri="{FF2B5EF4-FFF2-40B4-BE49-F238E27FC236}">
                <a16:creationId xmlns:a16="http://schemas.microsoft.com/office/drawing/2014/main" id="{8216D751-E82D-7CD9-A861-AF8D9751660E}"/>
              </a:ext>
            </a:extLst>
          </p:cNvPr>
          <p:cNvGrpSpPr/>
          <p:nvPr/>
        </p:nvGrpSpPr>
        <p:grpSpPr>
          <a:xfrm>
            <a:off x="6537240" y="480240"/>
            <a:ext cx="2132640" cy="1546200"/>
            <a:chOff x="6537240" y="480240"/>
            <a:chExt cx="2132640" cy="154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189" name="Ink 3188">
                  <a:extLst>
                    <a:ext uri="{FF2B5EF4-FFF2-40B4-BE49-F238E27FC236}">
                      <a16:creationId xmlns:a16="http://schemas.microsoft.com/office/drawing/2014/main" id="{E7A6F92C-1923-1ED8-FB42-F5CD4B09F98E}"/>
                    </a:ext>
                  </a:extLst>
                </p14:cNvPr>
                <p14:cNvContentPartPr/>
                <p14:nvPr/>
              </p14:nvContentPartPr>
              <p14:xfrm>
                <a:off x="6537240" y="713520"/>
                <a:ext cx="45000" cy="222480"/>
              </p14:xfrm>
            </p:contentPart>
          </mc:Choice>
          <mc:Fallback>
            <p:pic>
              <p:nvPicPr>
                <p:cNvPr id="3189" name="Ink 3188">
                  <a:extLst>
                    <a:ext uri="{FF2B5EF4-FFF2-40B4-BE49-F238E27FC236}">
                      <a16:creationId xmlns:a16="http://schemas.microsoft.com/office/drawing/2014/main" id="{E7A6F92C-1923-1ED8-FB42-F5CD4B09F98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528600" y="704520"/>
                  <a:ext cx="626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190" name="Ink 3189">
                  <a:extLst>
                    <a:ext uri="{FF2B5EF4-FFF2-40B4-BE49-F238E27FC236}">
                      <a16:creationId xmlns:a16="http://schemas.microsoft.com/office/drawing/2014/main" id="{7C013825-A87A-AF94-96FA-5E8BB28C0E47}"/>
                    </a:ext>
                  </a:extLst>
                </p14:cNvPr>
                <p14:cNvContentPartPr/>
                <p14:nvPr/>
              </p14:nvContentPartPr>
              <p14:xfrm>
                <a:off x="6547680" y="665280"/>
                <a:ext cx="577080" cy="772200"/>
              </p14:xfrm>
            </p:contentPart>
          </mc:Choice>
          <mc:Fallback>
            <p:pic>
              <p:nvPicPr>
                <p:cNvPr id="3190" name="Ink 3189">
                  <a:extLst>
                    <a:ext uri="{FF2B5EF4-FFF2-40B4-BE49-F238E27FC236}">
                      <a16:creationId xmlns:a16="http://schemas.microsoft.com/office/drawing/2014/main" id="{7C013825-A87A-AF94-96FA-5E8BB28C0E4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38680" y="656640"/>
                  <a:ext cx="594720" cy="78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191" name="Ink 3190">
                  <a:extLst>
                    <a:ext uri="{FF2B5EF4-FFF2-40B4-BE49-F238E27FC236}">
                      <a16:creationId xmlns:a16="http://schemas.microsoft.com/office/drawing/2014/main" id="{315778F6-19DC-32AF-2E1C-541A5AC5B3FE}"/>
                    </a:ext>
                  </a:extLst>
                </p14:cNvPr>
                <p14:cNvContentPartPr/>
                <p14:nvPr/>
              </p14:nvContentPartPr>
              <p14:xfrm>
                <a:off x="6611760" y="910800"/>
                <a:ext cx="269280" cy="564840"/>
              </p14:xfrm>
            </p:contentPart>
          </mc:Choice>
          <mc:Fallback>
            <p:pic>
              <p:nvPicPr>
                <p:cNvPr id="3191" name="Ink 3190">
                  <a:extLst>
                    <a:ext uri="{FF2B5EF4-FFF2-40B4-BE49-F238E27FC236}">
                      <a16:creationId xmlns:a16="http://schemas.microsoft.com/office/drawing/2014/main" id="{315778F6-19DC-32AF-2E1C-541A5AC5B3F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602760" y="902160"/>
                  <a:ext cx="286920" cy="58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192" name="Ink 3191">
                  <a:extLst>
                    <a:ext uri="{FF2B5EF4-FFF2-40B4-BE49-F238E27FC236}">
                      <a16:creationId xmlns:a16="http://schemas.microsoft.com/office/drawing/2014/main" id="{8CE888E9-791B-9371-3B95-19EDDD9DF205}"/>
                    </a:ext>
                  </a:extLst>
                </p14:cNvPr>
                <p14:cNvContentPartPr/>
                <p14:nvPr/>
              </p14:nvContentPartPr>
              <p14:xfrm>
                <a:off x="6774840" y="1625040"/>
                <a:ext cx="86400" cy="107640"/>
              </p14:xfrm>
            </p:contentPart>
          </mc:Choice>
          <mc:Fallback>
            <p:pic>
              <p:nvPicPr>
                <p:cNvPr id="3192" name="Ink 3191">
                  <a:extLst>
                    <a:ext uri="{FF2B5EF4-FFF2-40B4-BE49-F238E27FC236}">
                      <a16:creationId xmlns:a16="http://schemas.microsoft.com/office/drawing/2014/main" id="{8CE888E9-791B-9371-3B95-19EDDD9DF20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765840" y="1616040"/>
                  <a:ext cx="1040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198" name="Ink 3197">
                  <a:extLst>
                    <a:ext uri="{FF2B5EF4-FFF2-40B4-BE49-F238E27FC236}">
                      <a16:creationId xmlns:a16="http://schemas.microsoft.com/office/drawing/2014/main" id="{7B0D722A-6DE9-EF47-76B6-EF494556343E}"/>
                    </a:ext>
                  </a:extLst>
                </p14:cNvPr>
                <p14:cNvContentPartPr/>
                <p14:nvPr/>
              </p14:nvContentPartPr>
              <p14:xfrm>
                <a:off x="8191080" y="480240"/>
                <a:ext cx="358200" cy="585720"/>
              </p14:xfrm>
            </p:contentPart>
          </mc:Choice>
          <mc:Fallback>
            <p:pic>
              <p:nvPicPr>
                <p:cNvPr id="3198" name="Ink 3197">
                  <a:extLst>
                    <a:ext uri="{FF2B5EF4-FFF2-40B4-BE49-F238E27FC236}">
                      <a16:creationId xmlns:a16="http://schemas.microsoft.com/office/drawing/2014/main" id="{7B0D722A-6DE9-EF47-76B6-EF494556343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182440" y="471600"/>
                  <a:ext cx="375840" cy="60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199" name="Ink 3198">
                  <a:extLst>
                    <a:ext uri="{FF2B5EF4-FFF2-40B4-BE49-F238E27FC236}">
                      <a16:creationId xmlns:a16="http://schemas.microsoft.com/office/drawing/2014/main" id="{EAEC8D05-C57C-7157-EB84-243EAC950124}"/>
                    </a:ext>
                  </a:extLst>
                </p14:cNvPr>
                <p14:cNvContentPartPr/>
                <p14:nvPr/>
              </p14:nvContentPartPr>
              <p14:xfrm>
                <a:off x="8215200" y="500400"/>
                <a:ext cx="454680" cy="698040"/>
              </p14:xfrm>
            </p:contentPart>
          </mc:Choice>
          <mc:Fallback>
            <p:pic>
              <p:nvPicPr>
                <p:cNvPr id="3199" name="Ink 3198">
                  <a:extLst>
                    <a:ext uri="{FF2B5EF4-FFF2-40B4-BE49-F238E27FC236}">
                      <a16:creationId xmlns:a16="http://schemas.microsoft.com/office/drawing/2014/main" id="{EAEC8D05-C57C-7157-EB84-243EAC95012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206560" y="491400"/>
                  <a:ext cx="472320" cy="71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200" name="Ink 3199">
                  <a:extLst>
                    <a:ext uri="{FF2B5EF4-FFF2-40B4-BE49-F238E27FC236}">
                      <a16:creationId xmlns:a16="http://schemas.microsoft.com/office/drawing/2014/main" id="{C199EA56-0D74-C4AE-ABD8-C96A27970B3E}"/>
                    </a:ext>
                  </a:extLst>
                </p14:cNvPr>
                <p14:cNvContentPartPr/>
                <p14:nvPr/>
              </p14:nvContentPartPr>
              <p14:xfrm>
                <a:off x="8454600" y="1473120"/>
                <a:ext cx="74160" cy="77400"/>
              </p14:xfrm>
            </p:contentPart>
          </mc:Choice>
          <mc:Fallback>
            <p:pic>
              <p:nvPicPr>
                <p:cNvPr id="3200" name="Ink 3199">
                  <a:extLst>
                    <a:ext uri="{FF2B5EF4-FFF2-40B4-BE49-F238E27FC236}">
                      <a16:creationId xmlns:a16="http://schemas.microsoft.com/office/drawing/2014/main" id="{C199EA56-0D74-C4AE-ABD8-C96A27970B3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445600" y="1464480"/>
                  <a:ext cx="918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206" name="Ink 3205">
                  <a:extLst>
                    <a:ext uri="{FF2B5EF4-FFF2-40B4-BE49-F238E27FC236}">
                      <a16:creationId xmlns:a16="http://schemas.microsoft.com/office/drawing/2014/main" id="{371620E5-15B5-759F-EF0C-3811C6953230}"/>
                    </a:ext>
                  </a:extLst>
                </p14:cNvPr>
                <p14:cNvContentPartPr/>
                <p14:nvPr/>
              </p14:nvContentPartPr>
              <p14:xfrm>
                <a:off x="7373880" y="1212480"/>
                <a:ext cx="639720" cy="763920"/>
              </p14:xfrm>
            </p:contentPart>
          </mc:Choice>
          <mc:Fallback>
            <p:pic>
              <p:nvPicPr>
                <p:cNvPr id="3206" name="Ink 3205">
                  <a:extLst>
                    <a:ext uri="{FF2B5EF4-FFF2-40B4-BE49-F238E27FC236}">
                      <a16:creationId xmlns:a16="http://schemas.microsoft.com/office/drawing/2014/main" id="{371620E5-15B5-759F-EF0C-3811C695323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364880" y="1203840"/>
                  <a:ext cx="657360" cy="78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207" name="Ink 3206">
                  <a:extLst>
                    <a:ext uri="{FF2B5EF4-FFF2-40B4-BE49-F238E27FC236}">
                      <a16:creationId xmlns:a16="http://schemas.microsoft.com/office/drawing/2014/main" id="{F4FB421B-D823-9B98-4735-F7D82AAFFBDA}"/>
                    </a:ext>
                  </a:extLst>
                </p14:cNvPr>
                <p14:cNvContentPartPr/>
                <p14:nvPr/>
              </p14:nvContentPartPr>
              <p14:xfrm>
                <a:off x="7439040" y="1377360"/>
                <a:ext cx="337680" cy="649080"/>
              </p14:xfrm>
            </p:contentPart>
          </mc:Choice>
          <mc:Fallback>
            <p:pic>
              <p:nvPicPr>
                <p:cNvPr id="3207" name="Ink 3206">
                  <a:extLst>
                    <a:ext uri="{FF2B5EF4-FFF2-40B4-BE49-F238E27FC236}">
                      <a16:creationId xmlns:a16="http://schemas.microsoft.com/office/drawing/2014/main" id="{F4FB421B-D823-9B98-4735-F7D82AAFFBD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430400" y="1368360"/>
                  <a:ext cx="355320" cy="66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211" name="Ink 3210">
                  <a:extLst>
                    <a:ext uri="{FF2B5EF4-FFF2-40B4-BE49-F238E27FC236}">
                      <a16:creationId xmlns:a16="http://schemas.microsoft.com/office/drawing/2014/main" id="{B4285322-489D-1D80-9E89-5807099E718A}"/>
                    </a:ext>
                  </a:extLst>
                </p14:cNvPr>
                <p14:cNvContentPartPr/>
                <p14:nvPr/>
              </p14:nvContentPartPr>
              <p14:xfrm>
                <a:off x="7117560" y="505800"/>
                <a:ext cx="327240" cy="498240"/>
              </p14:xfrm>
            </p:contentPart>
          </mc:Choice>
          <mc:Fallback>
            <p:pic>
              <p:nvPicPr>
                <p:cNvPr id="3211" name="Ink 3210">
                  <a:extLst>
                    <a:ext uri="{FF2B5EF4-FFF2-40B4-BE49-F238E27FC236}">
                      <a16:creationId xmlns:a16="http://schemas.microsoft.com/office/drawing/2014/main" id="{B4285322-489D-1D80-9E89-5807099E718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108560" y="496800"/>
                  <a:ext cx="344880" cy="51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3" name="Group 3212">
            <a:extLst>
              <a:ext uri="{FF2B5EF4-FFF2-40B4-BE49-F238E27FC236}">
                <a16:creationId xmlns:a16="http://schemas.microsoft.com/office/drawing/2014/main" id="{E86977FC-B9C3-D70D-1BE7-CA6DD276218A}"/>
              </a:ext>
            </a:extLst>
          </p:cNvPr>
          <p:cNvGrpSpPr/>
          <p:nvPr/>
        </p:nvGrpSpPr>
        <p:grpSpPr>
          <a:xfrm>
            <a:off x="7065360" y="2907720"/>
            <a:ext cx="333720" cy="426960"/>
            <a:chOff x="7065360" y="2907720"/>
            <a:chExt cx="333720" cy="42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193" name="Ink 3192">
                  <a:extLst>
                    <a:ext uri="{FF2B5EF4-FFF2-40B4-BE49-F238E27FC236}">
                      <a16:creationId xmlns:a16="http://schemas.microsoft.com/office/drawing/2014/main" id="{4C9D4791-58F3-7F5A-EAE6-7847A0A09276}"/>
                    </a:ext>
                  </a:extLst>
                </p14:cNvPr>
                <p14:cNvContentPartPr/>
                <p14:nvPr/>
              </p14:nvContentPartPr>
              <p14:xfrm>
                <a:off x="7127640" y="2907720"/>
                <a:ext cx="271440" cy="266040"/>
              </p14:xfrm>
            </p:contentPart>
          </mc:Choice>
          <mc:Fallback>
            <p:pic>
              <p:nvPicPr>
                <p:cNvPr id="3193" name="Ink 3192">
                  <a:extLst>
                    <a:ext uri="{FF2B5EF4-FFF2-40B4-BE49-F238E27FC236}">
                      <a16:creationId xmlns:a16="http://schemas.microsoft.com/office/drawing/2014/main" id="{4C9D4791-58F3-7F5A-EAE6-7847A0A0927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118640" y="2899080"/>
                  <a:ext cx="2890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194" name="Ink 3193">
                  <a:extLst>
                    <a:ext uri="{FF2B5EF4-FFF2-40B4-BE49-F238E27FC236}">
                      <a16:creationId xmlns:a16="http://schemas.microsoft.com/office/drawing/2014/main" id="{756D4B14-E1AB-0399-1D3B-2DFDDD7C99CF}"/>
                    </a:ext>
                  </a:extLst>
                </p14:cNvPr>
                <p14:cNvContentPartPr/>
                <p14:nvPr/>
              </p14:nvContentPartPr>
              <p14:xfrm>
                <a:off x="7119000" y="2940480"/>
                <a:ext cx="180000" cy="204840"/>
              </p14:xfrm>
            </p:contentPart>
          </mc:Choice>
          <mc:Fallback>
            <p:pic>
              <p:nvPicPr>
                <p:cNvPr id="3194" name="Ink 3193">
                  <a:extLst>
                    <a:ext uri="{FF2B5EF4-FFF2-40B4-BE49-F238E27FC236}">
                      <a16:creationId xmlns:a16="http://schemas.microsoft.com/office/drawing/2014/main" id="{756D4B14-E1AB-0399-1D3B-2DFDDD7C99C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110360" y="2931840"/>
                  <a:ext cx="1976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195" name="Ink 3194">
                  <a:extLst>
                    <a:ext uri="{FF2B5EF4-FFF2-40B4-BE49-F238E27FC236}">
                      <a16:creationId xmlns:a16="http://schemas.microsoft.com/office/drawing/2014/main" id="{F9073BD2-77C8-C94E-D824-9C075FE635F2}"/>
                    </a:ext>
                  </a:extLst>
                </p14:cNvPr>
                <p14:cNvContentPartPr/>
                <p14:nvPr/>
              </p14:nvContentPartPr>
              <p14:xfrm>
                <a:off x="7292880" y="3252240"/>
                <a:ext cx="102240" cy="82440"/>
              </p14:xfrm>
            </p:contentPart>
          </mc:Choice>
          <mc:Fallback>
            <p:pic>
              <p:nvPicPr>
                <p:cNvPr id="3195" name="Ink 3194">
                  <a:extLst>
                    <a:ext uri="{FF2B5EF4-FFF2-40B4-BE49-F238E27FC236}">
                      <a16:creationId xmlns:a16="http://schemas.microsoft.com/office/drawing/2014/main" id="{F9073BD2-77C8-C94E-D824-9C075FE635F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283880" y="3243240"/>
                  <a:ext cx="1198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212" name="Ink 3211">
                  <a:extLst>
                    <a:ext uri="{FF2B5EF4-FFF2-40B4-BE49-F238E27FC236}">
                      <a16:creationId xmlns:a16="http://schemas.microsoft.com/office/drawing/2014/main" id="{2EC89A3A-6116-1A75-E1E7-66C916FFB034}"/>
                    </a:ext>
                  </a:extLst>
                </p14:cNvPr>
                <p14:cNvContentPartPr/>
                <p14:nvPr/>
              </p14:nvContentPartPr>
              <p14:xfrm>
                <a:off x="7065360" y="2937240"/>
                <a:ext cx="320760" cy="325440"/>
              </p14:xfrm>
            </p:contentPart>
          </mc:Choice>
          <mc:Fallback>
            <p:pic>
              <p:nvPicPr>
                <p:cNvPr id="3212" name="Ink 3211">
                  <a:extLst>
                    <a:ext uri="{FF2B5EF4-FFF2-40B4-BE49-F238E27FC236}">
                      <a16:creationId xmlns:a16="http://schemas.microsoft.com/office/drawing/2014/main" id="{2EC89A3A-6116-1A75-E1E7-66C916FFB03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056720" y="2928240"/>
                  <a:ext cx="338400" cy="34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8" name="Group 3217">
            <a:extLst>
              <a:ext uri="{FF2B5EF4-FFF2-40B4-BE49-F238E27FC236}">
                <a16:creationId xmlns:a16="http://schemas.microsoft.com/office/drawing/2014/main" id="{8BA65C3E-5E44-F721-E354-1555575BD7B3}"/>
              </a:ext>
            </a:extLst>
          </p:cNvPr>
          <p:cNvGrpSpPr/>
          <p:nvPr/>
        </p:nvGrpSpPr>
        <p:grpSpPr>
          <a:xfrm>
            <a:off x="3399840" y="2926440"/>
            <a:ext cx="375480" cy="693360"/>
            <a:chOff x="3399840" y="2926440"/>
            <a:chExt cx="375480" cy="69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178" name="Ink 3177">
                  <a:extLst>
                    <a:ext uri="{FF2B5EF4-FFF2-40B4-BE49-F238E27FC236}">
                      <a16:creationId xmlns:a16="http://schemas.microsoft.com/office/drawing/2014/main" id="{F5086A26-0561-3C8F-8EE8-1BDE7A157F45}"/>
                    </a:ext>
                  </a:extLst>
                </p14:cNvPr>
                <p14:cNvContentPartPr/>
                <p14:nvPr/>
              </p14:nvContentPartPr>
              <p14:xfrm>
                <a:off x="3425760" y="3201120"/>
                <a:ext cx="163440" cy="243000"/>
              </p14:xfrm>
            </p:contentPart>
          </mc:Choice>
          <mc:Fallback>
            <p:pic>
              <p:nvPicPr>
                <p:cNvPr id="3178" name="Ink 3177">
                  <a:extLst>
                    <a:ext uri="{FF2B5EF4-FFF2-40B4-BE49-F238E27FC236}">
                      <a16:creationId xmlns:a16="http://schemas.microsoft.com/office/drawing/2014/main" id="{F5086A26-0561-3C8F-8EE8-1BDE7A157F4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416760" y="3192480"/>
                  <a:ext cx="1810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179" name="Ink 3178">
                  <a:extLst>
                    <a:ext uri="{FF2B5EF4-FFF2-40B4-BE49-F238E27FC236}">
                      <a16:creationId xmlns:a16="http://schemas.microsoft.com/office/drawing/2014/main" id="{031507DB-2D65-FC64-3BFB-E24267EDB935}"/>
                    </a:ext>
                  </a:extLst>
                </p14:cNvPr>
                <p14:cNvContentPartPr/>
                <p14:nvPr/>
              </p14:nvContentPartPr>
              <p14:xfrm>
                <a:off x="3399840" y="3180600"/>
                <a:ext cx="174240" cy="304920"/>
              </p14:xfrm>
            </p:contentPart>
          </mc:Choice>
          <mc:Fallback>
            <p:pic>
              <p:nvPicPr>
                <p:cNvPr id="3179" name="Ink 3178">
                  <a:extLst>
                    <a:ext uri="{FF2B5EF4-FFF2-40B4-BE49-F238E27FC236}">
                      <a16:creationId xmlns:a16="http://schemas.microsoft.com/office/drawing/2014/main" id="{031507DB-2D65-FC64-3BFB-E24267EDB93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390840" y="3171600"/>
                  <a:ext cx="19188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180" name="Ink 3179">
                  <a:extLst>
                    <a:ext uri="{FF2B5EF4-FFF2-40B4-BE49-F238E27FC236}">
                      <a16:creationId xmlns:a16="http://schemas.microsoft.com/office/drawing/2014/main" id="{3FE81114-B58D-DA30-C90B-597A03097C7D}"/>
                    </a:ext>
                  </a:extLst>
                </p14:cNvPr>
                <p14:cNvContentPartPr/>
                <p14:nvPr/>
              </p14:nvContentPartPr>
              <p14:xfrm>
                <a:off x="3706200" y="3542760"/>
                <a:ext cx="69120" cy="77040"/>
              </p14:xfrm>
            </p:contentPart>
          </mc:Choice>
          <mc:Fallback>
            <p:pic>
              <p:nvPicPr>
                <p:cNvPr id="3180" name="Ink 3179">
                  <a:extLst>
                    <a:ext uri="{FF2B5EF4-FFF2-40B4-BE49-F238E27FC236}">
                      <a16:creationId xmlns:a16="http://schemas.microsoft.com/office/drawing/2014/main" id="{3FE81114-B58D-DA30-C90B-597A03097C7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697560" y="3533760"/>
                  <a:ext cx="867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215" name="Ink 3214">
                  <a:extLst>
                    <a:ext uri="{FF2B5EF4-FFF2-40B4-BE49-F238E27FC236}">
                      <a16:creationId xmlns:a16="http://schemas.microsoft.com/office/drawing/2014/main" id="{70FBFB9C-AE52-66F2-996B-BE0CD27AE8A7}"/>
                    </a:ext>
                  </a:extLst>
                </p14:cNvPr>
                <p14:cNvContentPartPr/>
                <p14:nvPr/>
              </p14:nvContentPartPr>
              <p14:xfrm>
                <a:off x="3408480" y="2926440"/>
                <a:ext cx="312840" cy="362160"/>
              </p14:xfrm>
            </p:contentPart>
          </mc:Choice>
          <mc:Fallback>
            <p:pic>
              <p:nvPicPr>
                <p:cNvPr id="3215" name="Ink 3214">
                  <a:extLst>
                    <a:ext uri="{FF2B5EF4-FFF2-40B4-BE49-F238E27FC236}">
                      <a16:creationId xmlns:a16="http://schemas.microsoft.com/office/drawing/2014/main" id="{70FBFB9C-AE52-66F2-996B-BE0CD27AE8A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399840" y="2917440"/>
                  <a:ext cx="330480" cy="37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7" name="Group 3216">
            <a:extLst>
              <a:ext uri="{FF2B5EF4-FFF2-40B4-BE49-F238E27FC236}">
                <a16:creationId xmlns:a16="http://schemas.microsoft.com/office/drawing/2014/main" id="{518DA50A-F125-51E6-80B9-B7F269ADA09C}"/>
              </a:ext>
            </a:extLst>
          </p:cNvPr>
          <p:cNvGrpSpPr/>
          <p:nvPr/>
        </p:nvGrpSpPr>
        <p:grpSpPr>
          <a:xfrm>
            <a:off x="3074400" y="584280"/>
            <a:ext cx="867960" cy="1873080"/>
            <a:chOff x="3074400" y="584280"/>
            <a:chExt cx="867960" cy="187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174" name="Ink 3173">
                  <a:extLst>
                    <a:ext uri="{FF2B5EF4-FFF2-40B4-BE49-F238E27FC236}">
                      <a16:creationId xmlns:a16="http://schemas.microsoft.com/office/drawing/2014/main" id="{32C11374-AC56-1FE0-5382-FFE730547588}"/>
                    </a:ext>
                  </a:extLst>
                </p14:cNvPr>
                <p14:cNvContentPartPr/>
                <p14:nvPr/>
              </p14:nvContentPartPr>
              <p14:xfrm>
                <a:off x="3558960" y="1675440"/>
                <a:ext cx="326880" cy="375480"/>
              </p14:xfrm>
            </p:contentPart>
          </mc:Choice>
          <mc:Fallback>
            <p:pic>
              <p:nvPicPr>
                <p:cNvPr id="3174" name="Ink 3173">
                  <a:extLst>
                    <a:ext uri="{FF2B5EF4-FFF2-40B4-BE49-F238E27FC236}">
                      <a16:creationId xmlns:a16="http://schemas.microsoft.com/office/drawing/2014/main" id="{32C11374-AC56-1FE0-5382-FFE73054758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550320" y="1666800"/>
                  <a:ext cx="34452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175" name="Ink 3174">
                  <a:extLst>
                    <a:ext uri="{FF2B5EF4-FFF2-40B4-BE49-F238E27FC236}">
                      <a16:creationId xmlns:a16="http://schemas.microsoft.com/office/drawing/2014/main" id="{62D87C0C-2A24-9F31-4A7F-88C23BE001DE}"/>
                    </a:ext>
                  </a:extLst>
                </p14:cNvPr>
                <p14:cNvContentPartPr/>
                <p14:nvPr/>
              </p14:nvContentPartPr>
              <p14:xfrm>
                <a:off x="3546360" y="1694160"/>
                <a:ext cx="225720" cy="393120"/>
              </p14:xfrm>
            </p:contentPart>
          </mc:Choice>
          <mc:Fallback>
            <p:pic>
              <p:nvPicPr>
                <p:cNvPr id="3175" name="Ink 3174">
                  <a:extLst>
                    <a:ext uri="{FF2B5EF4-FFF2-40B4-BE49-F238E27FC236}">
                      <a16:creationId xmlns:a16="http://schemas.microsoft.com/office/drawing/2014/main" id="{62D87C0C-2A24-9F31-4A7F-88C23BE001D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537360" y="1685160"/>
                  <a:ext cx="24336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176" name="Ink 3175">
                  <a:extLst>
                    <a:ext uri="{FF2B5EF4-FFF2-40B4-BE49-F238E27FC236}">
                      <a16:creationId xmlns:a16="http://schemas.microsoft.com/office/drawing/2014/main" id="{6F100D08-CDDC-0A89-32F1-DAF2424D6DCA}"/>
                    </a:ext>
                  </a:extLst>
                </p14:cNvPr>
                <p14:cNvContentPartPr/>
                <p14:nvPr/>
              </p14:nvContentPartPr>
              <p14:xfrm>
                <a:off x="3775680" y="2265840"/>
                <a:ext cx="166680" cy="191520"/>
              </p14:xfrm>
            </p:contentPart>
          </mc:Choice>
          <mc:Fallback>
            <p:pic>
              <p:nvPicPr>
                <p:cNvPr id="3176" name="Ink 3175">
                  <a:extLst>
                    <a:ext uri="{FF2B5EF4-FFF2-40B4-BE49-F238E27FC236}">
                      <a16:creationId xmlns:a16="http://schemas.microsoft.com/office/drawing/2014/main" id="{6F100D08-CDDC-0A89-32F1-DAF2424D6DC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767040" y="2257200"/>
                  <a:ext cx="1843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185" name="Ink 3184">
                  <a:extLst>
                    <a:ext uri="{FF2B5EF4-FFF2-40B4-BE49-F238E27FC236}">
                      <a16:creationId xmlns:a16="http://schemas.microsoft.com/office/drawing/2014/main" id="{0D167796-622A-DCA4-1D62-CDFA39E91009}"/>
                    </a:ext>
                  </a:extLst>
                </p14:cNvPr>
                <p14:cNvContentPartPr/>
                <p14:nvPr/>
              </p14:nvContentPartPr>
              <p14:xfrm>
                <a:off x="3074760" y="708120"/>
                <a:ext cx="563040" cy="582840"/>
              </p14:xfrm>
            </p:contentPart>
          </mc:Choice>
          <mc:Fallback>
            <p:pic>
              <p:nvPicPr>
                <p:cNvPr id="3185" name="Ink 3184">
                  <a:extLst>
                    <a:ext uri="{FF2B5EF4-FFF2-40B4-BE49-F238E27FC236}">
                      <a16:creationId xmlns:a16="http://schemas.microsoft.com/office/drawing/2014/main" id="{0D167796-622A-DCA4-1D62-CDFA39E9100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065760" y="699480"/>
                  <a:ext cx="580680" cy="60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86" name="Ink 3185">
                  <a:extLst>
                    <a:ext uri="{FF2B5EF4-FFF2-40B4-BE49-F238E27FC236}">
                      <a16:creationId xmlns:a16="http://schemas.microsoft.com/office/drawing/2014/main" id="{026F7ED3-BE35-3959-E777-E986FD7FD74D}"/>
                    </a:ext>
                  </a:extLst>
                </p14:cNvPr>
                <p14:cNvContentPartPr/>
                <p14:nvPr/>
              </p14:nvContentPartPr>
              <p14:xfrm>
                <a:off x="3074400" y="813600"/>
                <a:ext cx="351360" cy="506880"/>
              </p14:xfrm>
            </p:contentPart>
          </mc:Choice>
          <mc:Fallback>
            <p:pic>
              <p:nvPicPr>
                <p:cNvPr id="3186" name="Ink 3185">
                  <a:extLst>
                    <a:ext uri="{FF2B5EF4-FFF2-40B4-BE49-F238E27FC236}">
                      <a16:creationId xmlns:a16="http://schemas.microsoft.com/office/drawing/2014/main" id="{026F7ED3-BE35-3959-E777-E986FD7FD74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065760" y="804600"/>
                  <a:ext cx="36900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87" name="Ink 3186">
                  <a:extLst>
                    <a:ext uri="{FF2B5EF4-FFF2-40B4-BE49-F238E27FC236}">
                      <a16:creationId xmlns:a16="http://schemas.microsoft.com/office/drawing/2014/main" id="{05D44C20-C422-21B0-6E97-743EE9BA6DED}"/>
                    </a:ext>
                  </a:extLst>
                </p14:cNvPr>
                <p14:cNvContentPartPr/>
                <p14:nvPr/>
              </p14:nvContentPartPr>
              <p14:xfrm>
                <a:off x="3273840" y="1416960"/>
                <a:ext cx="129960" cy="135720"/>
              </p14:xfrm>
            </p:contentPart>
          </mc:Choice>
          <mc:Fallback>
            <p:pic>
              <p:nvPicPr>
                <p:cNvPr id="3187" name="Ink 3186">
                  <a:extLst>
                    <a:ext uri="{FF2B5EF4-FFF2-40B4-BE49-F238E27FC236}">
                      <a16:creationId xmlns:a16="http://schemas.microsoft.com/office/drawing/2014/main" id="{05D44C20-C422-21B0-6E97-743EE9BA6DE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264840" y="1408320"/>
                  <a:ext cx="1476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216" name="Ink 3215">
                  <a:extLst>
                    <a:ext uri="{FF2B5EF4-FFF2-40B4-BE49-F238E27FC236}">
                      <a16:creationId xmlns:a16="http://schemas.microsoft.com/office/drawing/2014/main" id="{2BF3F058-656D-D16B-1F49-F5041A94B5C6}"/>
                    </a:ext>
                  </a:extLst>
                </p14:cNvPr>
                <p14:cNvContentPartPr/>
                <p14:nvPr/>
              </p14:nvContentPartPr>
              <p14:xfrm>
                <a:off x="3321000" y="584280"/>
                <a:ext cx="363240" cy="339120"/>
              </p14:xfrm>
            </p:contentPart>
          </mc:Choice>
          <mc:Fallback>
            <p:pic>
              <p:nvPicPr>
                <p:cNvPr id="3216" name="Ink 3215">
                  <a:extLst>
                    <a:ext uri="{FF2B5EF4-FFF2-40B4-BE49-F238E27FC236}">
                      <a16:creationId xmlns:a16="http://schemas.microsoft.com/office/drawing/2014/main" id="{2BF3F058-656D-D16B-1F49-F5041A94B5C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312000" y="575640"/>
                  <a:ext cx="380880" cy="356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8231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3247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I’d like you to invite you to the “30 Common Phrasal Verbs in English” course for beginner-intermediate students.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696864"/>
              </p:ext>
            </p:extLst>
          </p:nvPr>
        </p:nvGraphicFramePr>
        <p:xfrm>
          <a:off x="152400" y="4752975"/>
          <a:ext cx="8801100" cy="196786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working on laptop. Underneath: title of the course on a ribbon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30 common phrasal verbs in English: for beginner-intermediate students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First the woman and ribbon appear, then the subtitle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E60943E-05EC-2BAB-1ABA-78429B7622B8}"/>
              </a:ext>
            </a:extLst>
          </p:cNvPr>
          <p:cNvSpPr/>
          <p:nvPr/>
        </p:nvSpPr>
        <p:spPr>
          <a:xfrm>
            <a:off x="3943350" y="401605"/>
            <a:ext cx="3962400" cy="3962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CB86164-C273-AB49-FBC4-C4CA62CD0FD8}"/>
                  </a:ext>
                </a:extLst>
              </p14:cNvPr>
              <p14:cNvContentPartPr/>
              <p14:nvPr/>
            </p14:nvContentPartPr>
            <p14:xfrm>
              <a:off x="3532728" y="1997256"/>
              <a:ext cx="4835880" cy="693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CB86164-C273-AB49-FBC4-C4CA62CD0F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23728" y="1988616"/>
                <a:ext cx="4853520" cy="7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6AFF7E4-B078-504A-3CFF-D324C33CBE8D}"/>
                  </a:ext>
                </a:extLst>
              </p14:cNvPr>
              <p14:cNvContentPartPr/>
              <p14:nvPr/>
            </p14:nvContentPartPr>
            <p14:xfrm>
              <a:off x="3551088" y="1992936"/>
              <a:ext cx="5034960" cy="1935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6AFF7E4-B078-504A-3CFF-D324C33CBE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42088" y="1984296"/>
                <a:ext cx="5052600" cy="19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5B47A88-2306-E66B-02EA-6BAE7063F010}"/>
                  </a:ext>
                </a:extLst>
              </p14:cNvPr>
              <p14:cNvContentPartPr/>
              <p14:nvPr/>
            </p14:nvContentPartPr>
            <p14:xfrm>
              <a:off x="3050328" y="2359416"/>
              <a:ext cx="700200" cy="10141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5B47A88-2306-E66B-02EA-6BAE7063F0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41688" y="2350776"/>
                <a:ext cx="71784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5881041-C6A7-0D34-A349-118F871B0DA2}"/>
                  </a:ext>
                </a:extLst>
              </p14:cNvPr>
              <p14:cNvContentPartPr/>
              <p14:nvPr/>
            </p14:nvContentPartPr>
            <p14:xfrm>
              <a:off x="8219208" y="2328456"/>
              <a:ext cx="696960" cy="11660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5881041-C6A7-0D34-A349-118F871B0D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10568" y="2319456"/>
                <a:ext cx="714600" cy="11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BBB559A-B7A6-25E3-F59A-3BD5AA7D4E9E}"/>
                  </a:ext>
                </a:extLst>
              </p14:cNvPr>
              <p14:cNvContentPartPr/>
              <p14:nvPr/>
            </p14:nvContentPartPr>
            <p14:xfrm>
              <a:off x="3711648" y="2343936"/>
              <a:ext cx="19800" cy="2923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BBB559A-B7A6-25E3-F59A-3BD5AA7D4E9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02648" y="2335296"/>
                <a:ext cx="3744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9F9E008-542A-468B-0FBF-D1FAE117B41F}"/>
                  </a:ext>
                </a:extLst>
              </p14:cNvPr>
              <p14:cNvContentPartPr/>
              <p14:nvPr/>
            </p14:nvContentPartPr>
            <p14:xfrm>
              <a:off x="8210928" y="3271656"/>
              <a:ext cx="41760" cy="2862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9F9E008-542A-468B-0FBF-D1FAE117B41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02288" y="3263016"/>
                <a:ext cx="5940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B8139B0-0A4F-6565-83A1-B9B1D1AA7B89}"/>
                  </a:ext>
                </a:extLst>
              </p14:cNvPr>
              <p14:cNvContentPartPr/>
              <p14:nvPr/>
            </p14:nvContentPartPr>
            <p14:xfrm>
              <a:off x="5485008" y="1113096"/>
              <a:ext cx="129960" cy="281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B8139B0-0A4F-6565-83A1-B9B1D1AA7B8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76008" y="1104456"/>
                <a:ext cx="14760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E424DCE-6D42-B2AF-E0D7-164C5B1001E5}"/>
                  </a:ext>
                </a:extLst>
              </p14:cNvPr>
              <p14:cNvContentPartPr/>
              <p14:nvPr/>
            </p14:nvContentPartPr>
            <p14:xfrm>
              <a:off x="5358288" y="1415856"/>
              <a:ext cx="151920" cy="684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E424DCE-6D42-B2AF-E0D7-164C5B1001E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349288" y="1407216"/>
                <a:ext cx="16956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86" name="Ink 3085">
                <a:extLst>
                  <a:ext uri="{FF2B5EF4-FFF2-40B4-BE49-F238E27FC236}">
                    <a16:creationId xmlns:a16="http://schemas.microsoft.com/office/drawing/2014/main" id="{7FE255C0-7958-A05A-F83C-CD06EC31C000}"/>
                  </a:ext>
                </a:extLst>
              </p14:cNvPr>
              <p14:cNvContentPartPr/>
              <p14:nvPr/>
            </p14:nvContentPartPr>
            <p14:xfrm>
              <a:off x="5164968" y="770736"/>
              <a:ext cx="306720" cy="463320"/>
            </p14:xfrm>
          </p:contentPart>
        </mc:Choice>
        <mc:Fallback xmlns="">
          <p:pic>
            <p:nvPicPr>
              <p:cNvPr id="3086" name="Ink 3085">
                <a:extLst>
                  <a:ext uri="{FF2B5EF4-FFF2-40B4-BE49-F238E27FC236}">
                    <a16:creationId xmlns:a16="http://schemas.microsoft.com/office/drawing/2014/main" id="{7FE255C0-7958-A05A-F83C-CD06EC31C00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56328" y="762096"/>
                <a:ext cx="324360" cy="48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88" name="Ink 3087">
                <a:extLst>
                  <a:ext uri="{FF2B5EF4-FFF2-40B4-BE49-F238E27FC236}">
                    <a16:creationId xmlns:a16="http://schemas.microsoft.com/office/drawing/2014/main" id="{43ECAC98-5905-0B95-45AE-D5F5FC226083}"/>
                  </a:ext>
                </a:extLst>
              </p14:cNvPr>
              <p14:cNvContentPartPr/>
              <p14:nvPr/>
            </p14:nvContentPartPr>
            <p14:xfrm>
              <a:off x="4878768" y="587856"/>
              <a:ext cx="582120" cy="1430280"/>
            </p14:xfrm>
          </p:contentPart>
        </mc:Choice>
        <mc:Fallback xmlns="">
          <p:pic>
            <p:nvPicPr>
              <p:cNvPr id="3088" name="Ink 3087">
                <a:extLst>
                  <a:ext uri="{FF2B5EF4-FFF2-40B4-BE49-F238E27FC236}">
                    <a16:creationId xmlns:a16="http://schemas.microsoft.com/office/drawing/2014/main" id="{43ECAC98-5905-0B95-45AE-D5F5FC22608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869768" y="578856"/>
                <a:ext cx="599760" cy="144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00" name="Group 3099">
            <a:extLst>
              <a:ext uri="{FF2B5EF4-FFF2-40B4-BE49-F238E27FC236}">
                <a16:creationId xmlns:a16="http://schemas.microsoft.com/office/drawing/2014/main" id="{CC9D9E33-5CAE-0C23-4701-AF65F97C0DDB}"/>
              </a:ext>
            </a:extLst>
          </p:cNvPr>
          <p:cNvGrpSpPr/>
          <p:nvPr/>
        </p:nvGrpSpPr>
        <p:grpSpPr>
          <a:xfrm>
            <a:off x="4993608" y="583536"/>
            <a:ext cx="1726560" cy="1770480"/>
            <a:chOff x="4993608" y="583536"/>
            <a:chExt cx="1726560" cy="177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DAB1752-A184-F3D1-E7CC-0E907942F6C0}"/>
                    </a:ext>
                  </a:extLst>
                </p14:cNvPr>
                <p14:cNvContentPartPr/>
                <p14:nvPr/>
              </p14:nvContentPartPr>
              <p14:xfrm>
                <a:off x="5184408" y="942096"/>
                <a:ext cx="598680" cy="7290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DAB1752-A184-F3D1-E7CC-0E907942F6C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75408" y="933096"/>
                  <a:ext cx="616320" cy="74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2FA93CF-BB96-BF6C-C965-16CD2E9387D0}"/>
                    </a:ext>
                  </a:extLst>
                </p14:cNvPr>
                <p14:cNvContentPartPr/>
                <p14:nvPr/>
              </p14:nvContentPartPr>
              <p14:xfrm>
                <a:off x="5067768" y="1097616"/>
                <a:ext cx="158400" cy="3344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2FA93CF-BB96-BF6C-C965-16CD2E9387D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59128" y="1088976"/>
                  <a:ext cx="17604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F335A52-FE16-D985-A77D-95B7BA48F9B1}"/>
                    </a:ext>
                  </a:extLst>
                </p14:cNvPr>
                <p14:cNvContentPartPr/>
                <p14:nvPr/>
              </p14:nvContentPartPr>
              <p14:xfrm>
                <a:off x="5289528" y="1106616"/>
                <a:ext cx="185400" cy="92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F335A52-FE16-D985-A77D-95B7BA48F9B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80528" y="1097616"/>
                  <a:ext cx="2030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B36845F-ED61-5F7A-2B75-8A30420D4C5B}"/>
                    </a:ext>
                  </a:extLst>
                </p14:cNvPr>
                <p14:cNvContentPartPr/>
                <p14:nvPr/>
              </p14:nvContentPartPr>
              <p14:xfrm>
                <a:off x="5393928" y="1117416"/>
                <a:ext cx="47160" cy="795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B36845F-ED61-5F7A-2B75-8A30420D4C5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85288" y="1108776"/>
                  <a:ext cx="648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D75113B-B682-3103-4B6E-2B8570C4B414}"/>
                    </a:ext>
                  </a:extLst>
                </p14:cNvPr>
                <p14:cNvContentPartPr/>
                <p14:nvPr/>
              </p14:nvContentPartPr>
              <p14:xfrm>
                <a:off x="5597688" y="1091136"/>
                <a:ext cx="108000" cy="99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D75113B-B682-3103-4B6E-2B8570C4B41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589048" y="1082496"/>
                  <a:ext cx="1256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275E144-F549-0315-7EE2-8BE7B47AB536}"/>
                    </a:ext>
                  </a:extLst>
                </p14:cNvPr>
                <p14:cNvContentPartPr/>
                <p14:nvPr/>
              </p14:nvContentPartPr>
              <p14:xfrm>
                <a:off x="5652768" y="1135056"/>
                <a:ext cx="50040" cy="60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275E144-F549-0315-7EE2-8BE7B47AB5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44128" y="1126056"/>
                  <a:ext cx="676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FF01FFA-7B36-4D37-497E-BD862A1F42DB}"/>
                    </a:ext>
                  </a:extLst>
                </p14:cNvPr>
                <p14:cNvContentPartPr/>
                <p14:nvPr/>
              </p14:nvContentPartPr>
              <p14:xfrm>
                <a:off x="5190168" y="1483896"/>
                <a:ext cx="72000" cy="362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FF01FFA-7B36-4D37-497E-BD862A1F42D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81528" y="1475256"/>
                  <a:ext cx="8964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F3047B18-ADBD-16F0-B864-D1B721C689CB}"/>
                    </a:ext>
                  </a:extLst>
                </p14:cNvPr>
                <p14:cNvContentPartPr/>
                <p14:nvPr/>
              </p14:nvContentPartPr>
              <p14:xfrm>
                <a:off x="5562048" y="1589376"/>
                <a:ext cx="319320" cy="20880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F3047B18-ADBD-16F0-B864-D1B721C689C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553048" y="1580376"/>
                  <a:ext cx="3369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6C2A821B-456E-E38B-0F44-80851B3FA00B}"/>
                    </a:ext>
                  </a:extLst>
                </p14:cNvPr>
                <p14:cNvContentPartPr/>
                <p14:nvPr/>
              </p14:nvContentPartPr>
              <p14:xfrm>
                <a:off x="5089728" y="1788816"/>
                <a:ext cx="191880" cy="56520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6C2A821B-456E-E38B-0F44-80851B3FA00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80728" y="1780176"/>
                  <a:ext cx="209520" cy="58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E73787A3-25CB-6F53-853F-6FB546A8A947}"/>
                    </a:ext>
                  </a:extLst>
                </p14:cNvPr>
                <p14:cNvContentPartPr/>
                <p14:nvPr/>
              </p14:nvContentPartPr>
              <p14:xfrm>
                <a:off x="5311488" y="1784136"/>
                <a:ext cx="324720" cy="3193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E73787A3-25CB-6F53-853F-6FB546A8A94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302488" y="1775496"/>
                  <a:ext cx="3423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7312214A-C73E-3FF9-AB55-8007B9A7369E}"/>
                    </a:ext>
                  </a:extLst>
                </p14:cNvPr>
                <p14:cNvContentPartPr/>
                <p14:nvPr/>
              </p14:nvContentPartPr>
              <p14:xfrm>
                <a:off x="5352888" y="1817616"/>
                <a:ext cx="242280" cy="5724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7312214A-C73E-3FF9-AB55-8007B9A7369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343888" y="1808616"/>
                  <a:ext cx="259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03F8A915-ACCE-3734-6589-4CBB01C4113A}"/>
                    </a:ext>
                  </a:extLst>
                </p14:cNvPr>
                <p14:cNvContentPartPr/>
                <p14:nvPr/>
              </p14:nvContentPartPr>
              <p14:xfrm>
                <a:off x="5652768" y="1723296"/>
                <a:ext cx="1067400" cy="29880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03F8A915-ACCE-3734-6589-4CBB01C4113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644128" y="1714296"/>
                  <a:ext cx="10850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D1EC9595-14DB-FF63-8DC2-E2F6F2594FBD}"/>
                    </a:ext>
                  </a:extLst>
                </p14:cNvPr>
                <p14:cNvContentPartPr/>
                <p14:nvPr/>
              </p14:nvContentPartPr>
              <p14:xfrm>
                <a:off x="5570328" y="1709976"/>
                <a:ext cx="113400" cy="51804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D1EC9595-14DB-FF63-8DC2-E2F6F2594FB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61328" y="1700976"/>
                  <a:ext cx="131040" cy="53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880EF0A2-66E1-839A-8F25-8CF438943A96}"/>
                    </a:ext>
                  </a:extLst>
                </p14:cNvPr>
                <p14:cNvContentPartPr/>
                <p14:nvPr/>
              </p14:nvContentPartPr>
              <p14:xfrm>
                <a:off x="5983248" y="1959816"/>
                <a:ext cx="344520" cy="21996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880EF0A2-66E1-839A-8F25-8CF438943A9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974608" y="1951176"/>
                  <a:ext cx="3621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43D1A047-888A-2738-7E44-250C3A2B2AD6}"/>
                    </a:ext>
                  </a:extLst>
                </p14:cNvPr>
                <p14:cNvContentPartPr/>
                <p14:nvPr/>
              </p14:nvContentPartPr>
              <p14:xfrm>
                <a:off x="5456568" y="583536"/>
                <a:ext cx="505800" cy="110700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43D1A047-888A-2738-7E44-250C3A2B2AD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447568" y="574896"/>
                  <a:ext cx="523440" cy="11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9E8088FD-88B9-2158-87B3-DF0A2CEED41A}"/>
                    </a:ext>
                  </a:extLst>
                </p14:cNvPr>
                <p14:cNvContentPartPr/>
                <p14:nvPr/>
              </p14:nvContentPartPr>
              <p14:xfrm>
                <a:off x="5495808" y="781896"/>
                <a:ext cx="267480" cy="90216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9E8088FD-88B9-2158-87B3-DF0A2CEED41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487168" y="772896"/>
                  <a:ext cx="285120" cy="9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B78CE562-83B7-509F-1C89-3EE17E8619D1}"/>
                    </a:ext>
                  </a:extLst>
                </p14:cNvPr>
                <p14:cNvContentPartPr/>
                <p14:nvPr/>
              </p14:nvContentPartPr>
              <p14:xfrm>
                <a:off x="5575728" y="983856"/>
                <a:ext cx="151920" cy="6840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B78CE562-83B7-509F-1C89-3EE17E8619D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567088" y="974856"/>
                  <a:ext cx="1695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4A238959-B1DB-6B9A-3ADD-DF74D43E6CF2}"/>
                    </a:ext>
                  </a:extLst>
                </p14:cNvPr>
                <p14:cNvContentPartPr/>
                <p14:nvPr/>
              </p14:nvContentPartPr>
              <p14:xfrm>
                <a:off x="5209608" y="1000416"/>
                <a:ext cx="192960" cy="1656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4A238959-B1DB-6B9A-3ADD-DF74D43E6CF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200608" y="991776"/>
                  <a:ext cx="2106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1454C777-B4FA-931A-7248-AA07479382F9}"/>
                    </a:ext>
                  </a:extLst>
                </p14:cNvPr>
                <p14:cNvContentPartPr/>
                <p14:nvPr/>
              </p14:nvContentPartPr>
              <p14:xfrm>
                <a:off x="4993608" y="1946136"/>
                <a:ext cx="430920" cy="39204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1454C777-B4FA-931A-7248-AA07479382F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984968" y="1937136"/>
                  <a:ext cx="448560" cy="4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CC0DA651-9FC9-4D46-4512-EB75781D3891}"/>
                    </a:ext>
                  </a:extLst>
                </p14:cNvPr>
                <p14:cNvContentPartPr/>
                <p14:nvPr/>
              </p14:nvContentPartPr>
              <p14:xfrm>
                <a:off x="5195928" y="2056656"/>
                <a:ext cx="389880" cy="16920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CC0DA651-9FC9-4D46-4512-EB75781D389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186928" y="2047656"/>
                  <a:ext cx="407520" cy="186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01" name="TextBox 3100">
            <a:extLst>
              <a:ext uri="{FF2B5EF4-FFF2-40B4-BE49-F238E27FC236}">
                <a16:creationId xmlns:a16="http://schemas.microsoft.com/office/drawing/2014/main" id="{0E1C2FA9-5A90-9F40-AB4D-0C483921C9B3}"/>
              </a:ext>
            </a:extLst>
          </p:cNvPr>
          <p:cNvSpPr txBox="1"/>
          <p:nvPr/>
        </p:nvSpPr>
        <p:spPr>
          <a:xfrm rot="21061610">
            <a:off x="4134649" y="2345663"/>
            <a:ext cx="3772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30 Common Phrasal Verbs in English</a:t>
            </a:r>
          </a:p>
        </p:txBody>
      </p:sp>
      <p:sp>
        <p:nvSpPr>
          <p:cNvPr id="3102" name="TextBox 3101">
            <a:extLst>
              <a:ext uri="{FF2B5EF4-FFF2-40B4-BE49-F238E27FC236}">
                <a16:creationId xmlns:a16="http://schemas.microsoft.com/office/drawing/2014/main" id="{307AC4BD-6380-87B0-3BCE-74EC0F4E3025}"/>
              </a:ext>
            </a:extLst>
          </p:cNvPr>
          <p:cNvSpPr txBox="1"/>
          <p:nvPr/>
        </p:nvSpPr>
        <p:spPr>
          <a:xfrm rot="21055796">
            <a:off x="4528785" y="3546828"/>
            <a:ext cx="3388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for beginner – intermediate </a:t>
            </a:r>
          </a:p>
          <a:p>
            <a:pPr algn="ctr"/>
            <a:r>
              <a:rPr lang="en-US" sz="1400" dirty="0"/>
              <a:t>students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068455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This isn’t your regular English class where you are stuck in a classroom for hours.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71867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teacher lecturing students (black and white filter)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zoom into the sleeping student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add black and white filter after exporting video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C8ED1A-A690-A374-54AD-AEF7DB025FB9}"/>
                  </a:ext>
                </a:extLst>
              </p14:cNvPr>
              <p14:cNvContentPartPr/>
              <p14:nvPr/>
            </p14:nvContentPartPr>
            <p14:xfrm>
              <a:off x="3936292" y="2687756"/>
              <a:ext cx="1042200" cy="1292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C8ED1A-A690-A374-54AD-AEF7DB025F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27292" y="2678756"/>
                <a:ext cx="1059840" cy="13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F9F435-3EE9-0212-A0EC-E2450A7DD318}"/>
                  </a:ext>
                </a:extLst>
              </p14:cNvPr>
              <p14:cNvContentPartPr/>
              <p14:nvPr/>
            </p14:nvContentPartPr>
            <p14:xfrm>
              <a:off x="3922612" y="2509916"/>
              <a:ext cx="475200" cy="1383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F9F435-3EE9-0212-A0EC-E2450A7DD31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13612" y="2501276"/>
                <a:ext cx="492840" cy="140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B228AB0-FC08-488A-1AE7-9E91B49A3B39}"/>
                  </a:ext>
                </a:extLst>
              </p14:cNvPr>
              <p14:cNvContentPartPr/>
              <p14:nvPr/>
            </p14:nvContentPartPr>
            <p14:xfrm>
              <a:off x="4376932" y="2478236"/>
              <a:ext cx="777240" cy="1344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B228AB0-FC08-488A-1AE7-9E91B49A3B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7932" y="2469596"/>
                <a:ext cx="794880" cy="13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16B4F08-98D1-435B-7C7E-A6703DC16694}"/>
                  </a:ext>
                </a:extLst>
              </p14:cNvPr>
              <p14:cNvContentPartPr/>
              <p14:nvPr/>
            </p14:nvContentPartPr>
            <p14:xfrm>
              <a:off x="4520212" y="2042636"/>
              <a:ext cx="275760" cy="426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16B4F08-98D1-435B-7C7E-A6703DC1669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11212" y="2033996"/>
                <a:ext cx="29340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7F1E55B-8C0F-A2E9-4791-0A4852983F90}"/>
                  </a:ext>
                </a:extLst>
              </p14:cNvPr>
              <p14:cNvContentPartPr/>
              <p14:nvPr/>
            </p14:nvContentPartPr>
            <p14:xfrm>
              <a:off x="5413368" y="3188856"/>
              <a:ext cx="3522240" cy="452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7F1E55B-8C0F-A2E9-4791-0A4852983F9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04368" y="3179856"/>
                <a:ext cx="353988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A597D0C-0907-E630-DFE7-9759B42FD7D7}"/>
                  </a:ext>
                </a:extLst>
              </p14:cNvPr>
              <p14:cNvContentPartPr/>
              <p14:nvPr/>
            </p14:nvContentPartPr>
            <p14:xfrm>
              <a:off x="5388528" y="2445456"/>
              <a:ext cx="58320" cy="728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A597D0C-0907-E630-DFE7-9759B42FD7D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79888" y="2436456"/>
                <a:ext cx="75960" cy="74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5704BF5-FBB7-E533-B8C4-38C40C727152}"/>
                  </a:ext>
                </a:extLst>
              </p14:cNvPr>
              <p14:cNvContentPartPr/>
              <p14:nvPr/>
            </p14:nvContentPartPr>
            <p14:xfrm>
              <a:off x="3548172" y="1839324"/>
              <a:ext cx="313106" cy="378847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5704BF5-FBB7-E533-B8C4-38C40C72715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39175" y="1830330"/>
                <a:ext cx="330741" cy="3964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120" name="Ink 3119">
                <a:extLst>
                  <a:ext uri="{FF2B5EF4-FFF2-40B4-BE49-F238E27FC236}">
                    <a16:creationId xmlns:a16="http://schemas.microsoft.com/office/drawing/2014/main" id="{6DEB5E86-4109-F877-FEE1-A9137E936395}"/>
                  </a:ext>
                </a:extLst>
              </p14:cNvPr>
              <p14:cNvContentPartPr/>
              <p14:nvPr/>
            </p14:nvContentPartPr>
            <p14:xfrm>
              <a:off x="3607914" y="2209533"/>
              <a:ext cx="22553" cy="111087"/>
            </p14:xfrm>
          </p:contentPart>
        </mc:Choice>
        <mc:Fallback xmlns="">
          <p:pic>
            <p:nvPicPr>
              <p:cNvPr id="3120" name="Ink 3119">
                <a:extLst>
                  <a:ext uri="{FF2B5EF4-FFF2-40B4-BE49-F238E27FC236}">
                    <a16:creationId xmlns:a16="http://schemas.microsoft.com/office/drawing/2014/main" id="{6DEB5E86-4109-F877-FEE1-A9137E93639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98964" y="2200545"/>
                <a:ext cx="40094" cy="128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31" name="Ink 3130">
                <a:extLst>
                  <a:ext uri="{FF2B5EF4-FFF2-40B4-BE49-F238E27FC236}">
                    <a16:creationId xmlns:a16="http://schemas.microsoft.com/office/drawing/2014/main" id="{E537B128-67EB-9AF7-22A4-C108C1E4403E}"/>
                  </a:ext>
                </a:extLst>
              </p14:cNvPr>
              <p14:cNvContentPartPr/>
              <p14:nvPr/>
            </p14:nvContentPartPr>
            <p14:xfrm>
              <a:off x="3172346" y="2282053"/>
              <a:ext cx="451440" cy="570240"/>
            </p14:xfrm>
          </p:contentPart>
        </mc:Choice>
        <mc:Fallback xmlns="">
          <p:pic>
            <p:nvPicPr>
              <p:cNvPr id="3131" name="Ink 3130">
                <a:extLst>
                  <a:ext uri="{FF2B5EF4-FFF2-40B4-BE49-F238E27FC236}">
                    <a16:creationId xmlns:a16="http://schemas.microsoft.com/office/drawing/2014/main" id="{E537B128-67EB-9AF7-22A4-C108C1E4403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63706" y="2273053"/>
                <a:ext cx="469080" cy="58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24" name="Ink 3123">
                <a:extLst>
                  <a:ext uri="{FF2B5EF4-FFF2-40B4-BE49-F238E27FC236}">
                    <a16:creationId xmlns:a16="http://schemas.microsoft.com/office/drawing/2014/main" id="{DA0C7900-F7DF-AAE7-620F-5F5AA80F3070}"/>
                  </a:ext>
                </a:extLst>
              </p14:cNvPr>
              <p14:cNvContentPartPr/>
              <p14:nvPr/>
            </p14:nvContentPartPr>
            <p14:xfrm>
              <a:off x="3713092" y="2575796"/>
              <a:ext cx="27720" cy="303480"/>
            </p14:xfrm>
          </p:contentPart>
        </mc:Choice>
        <mc:Fallback xmlns="">
          <p:pic>
            <p:nvPicPr>
              <p:cNvPr id="3124" name="Ink 3123">
                <a:extLst>
                  <a:ext uri="{FF2B5EF4-FFF2-40B4-BE49-F238E27FC236}">
                    <a16:creationId xmlns:a16="http://schemas.microsoft.com/office/drawing/2014/main" id="{DA0C7900-F7DF-AAE7-620F-5F5AA80F307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704452" y="2567156"/>
                <a:ext cx="4536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41" name="Ink 3140">
                <a:extLst>
                  <a:ext uri="{FF2B5EF4-FFF2-40B4-BE49-F238E27FC236}">
                    <a16:creationId xmlns:a16="http://schemas.microsoft.com/office/drawing/2014/main" id="{D3FF807B-82E6-33E8-23DF-AD37B58FEFF2}"/>
                  </a:ext>
                </a:extLst>
              </p14:cNvPr>
              <p14:cNvContentPartPr/>
              <p14:nvPr/>
            </p14:nvContentPartPr>
            <p14:xfrm>
              <a:off x="3120866" y="2181973"/>
              <a:ext cx="73080" cy="94320"/>
            </p14:xfrm>
          </p:contentPart>
        </mc:Choice>
        <mc:Fallback xmlns="">
          <p:pic>
            <p:nvPicPr>
              <p:cNvPr id="3141" name="Ink 3140">
                <a:extLst>
                  <a:ext uri="{FF2B5EF4-FFF2-40B4-BE49-F238E27FC236}">
                    <a16:creationId xmlns:a16="http://schemas.microsoft.com/office/drawing/2014/main" id="{D3FF807B-82E6-33E8-23DF-AD37B58FEFF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111866" y="2172973"/>
                <a:ext cx="9072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50" name="Ink 3149">
                <a:extLst>
                  <a:ext uri="{FF2B5EF4-FFF2-40B4-BE49-F238E27FC236}">
                    <a16:creationId xmlns:a16="http://schemas.microsoft.com/office/drawing/2014/main" id="{1119C8C6-4EE4-A414-3594-9CB27012284B}"/>
                  </a:ext>
                </a:extLst>
              </p14:cNvPr>
              <p14:cNvContentPartPr/>
              <p14:nvPr/>
            </p14:nvContentPartPr>
            <p14:xfrm>
              <a:off x="2951688" y="746616"/>
              <a:ext cx="322560" cy="1455120"/>
            </p14:xfrm>
          </p:contentPart>
        </mc:Choice>
        <mc:Fallback xmlns="">
          <p:pic>
            <p:nvPicPr>
              <p:cNvPr id="3150" name="Ink 3149">
                <a:extLst>
                  <a:ext uri="{FF2B5EF4-FFF2-40B4-BE49-F238E27FC236}">
                    <a16:creationId xmlns:a16="http://schemas.microsoft.com/office/drawing/2014/main" id="{1119C8C6-4EE4-A414-3594-9CB27012284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942688" y="737976"/>
                <a:ext cx="340200" cy="14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51" name="Ink 3150">
                <a:extLst>
                  <a:ext uri="{FF2B5EF4-FFF2-40B4-BE49-F238E27FC236}">
                    <a16:creationId xmlns:a16="http://schemas.microsoft.com/office/drawing/2014/main" id="{416A3E63-DBBB-8F2C-31BB-62A925EFA3F6}"/>
                  </a:ext>
                </a:extLst>
              </p14:cNvPr>
              <p14:cNvContentPartPr/>
              <p14:nvPr/>
            </p14:nvContentPartPr>
            <p14:xfrm>
              <a:off x="2956728" y="2469216"/>
              <a:ext cx="278640" cy="610920"/>
            </p14:xfrm>
          </p:contentPart>
        </mc:Choice>
        <mc:Fallback xmlns="">
          <p:pic>
            <p:nvPicPr>
              <p:cNvPr id="3151" name="Ink 3150">
                <a:extLst>
                  <a:ext uri="{FF2B5EF4-FFF2-40B4-BE49-F238E27FC236}">
                    <a16:creationId xmlns:a16="http://schemas.microsoft.com/office/drawing/2014/main" id="{416A3E63-DBBB-8F2C-31BB-62A925EFA3F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948088" y="2460216"/>
                <a:ext cx="296280" cy="62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186" name="Ink 3185">
                <a:extLst>
                  <a:ext uri="{FF2B5EF4-FFF2-40B4-BE49-F238E27FC236}">
                    <a16:creationId xmlns:a16="http://schemas.microsoft.com/office/drawing/2014/main" id="{0090D45B-6556-185D-2FF0-382D429CAEB7}"/>
                  </a:ext>
                </a:extLst>
              </p14:cNvPr>
              <p14:cNvContentPartPr/>
              <p14:nvPr/>
            </p14:nvContentPartPr>
            <p14:xfrm>
              <a:off x="5912520" y="2057040"/>
              <a:ext cx="100080" cy="210240"/>
            </p14:xfrm>
          </p:contentPart>
        </mc:Choice>
        <mc:Fallback xmlns="">
          <p:pic>
            <p:nvPicPr>
              <p:cNvPr id="3186" name="Ink 3185">
                <a:extLst>
                  <a:ext uri="{FF2B5EF4-FFF2-40B4-BE49-F238E27FC236}">
                    <a16:creationId xmlns:a16="http://schemas.microsoft.com/office/drawing/2014/main" id="{0090D45B-6556-185D-2FF0-382D429CAEB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903880" y="2048040"/>
                <a:ext cx="11772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202" name="Ink 3201">
                <a:extLst>
                  <a:ext uri="{FF2B5EF4-FFF2-40B4-BE49-F238E27FC236}">
                    <a16:creationId xmlns:a16="http://schemas.microsoft.com/office/drawing/2014/main" id="{C8868368-F913-81F3-D169-6EF32BBD6068}"/>
                  </a:ext>
                </a:extLst>
              </p14:cNvPr>
              <p14:cNvContentPartPr/>
              <p14:nvPr/>
            </p14:nvContentPartPr>
            <p14:xfrm>
              <a:off x="6802080" y="1633680"/>
              <a:ext cx="375840" cy="420840"/>
            </p14:xfrm>
          </p:contentPart>
        </mc:Choice>
        <mc:Fallback xmlns="">
          <p:pic>
            <p:nvPicPr>
              <p:cNvPr id="3202" name="Ink 3201">
                <a:extLst>
                  <a:ext uri="{FF2B5EF4-FFF2-40B4-BE49-F238E27FC236}">
                    <a16:creationId xmlns:a16="http://schemas.microsoft.com/office/drawing/2014/main" id="{C8868368-F913-81F3-D169-6EF32BBD606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793440" y="1625040"/>
                <a:ext cx="39348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269" name="Ink 3268">
                <a:extLst>
                  <a:ext uri="{FF2B5EF4-FFF2-40B4-BE49-F238E27FC236}">
                    <a16:creationId xmlns:a16="http://schemas.microsoft.com/office/drawing/2014/main" id="{5B7BCB04-B71A-66C2-3628-52D1A4CCCCCD}"/>
                  </a:ext>
                </a:extLst>
              </p14:cNvPr>
              <p14:cNvContentPartPr/>
              <p14:nvPr/>
            </p14:nvContentPartPr>
            <p14:xfrm>
              <a:off x="5107380" y="2954670"/>
              <a:ext cx="327240" cy="50040"/>
            </p14:xfrm>
          </p:contentPart>
        </mc:Choice>
        <mc:Fallback xmlns="">
          <p:pic>
            <p:nvPicPr>
              <p:cNvPr id="3269" name="Ink 3268">
                <a:extLst>
                  <a:ext uri="{FF2B5EF4-FFF2-40B4-BE49-F238E27FC236}">
                    <a16:creationId xmlns:a16="http://schemas.microsoft.com/office/drawing/2014/main" id="{5B7BCB04-B71A-66C2-3628-52D1A4CCCCC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098380" y="2946030"/>
                <a:ext cx="34488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270" name="Ink 3269">
                <a:extLst>
                  <a:ext uri="{FF2B5EF4-FFF2-40B4-BE49-F238E27FC236}">
                    <a16:creationId xmlns:a16="http://schemas.microsoft.com/office/drawing/2014/main" id="{02B9E11E-D842-72F8-292D-977E07C69AE5}"/>
                  </a:ext>
                </a:extLst>
              </p14:cNvPr>
              <p14:cNvContentPartPr/>
              <p14:nvPr/>
            </p14:nvContentPartPr>
            <p14:xfrm>
              <a:off x="2911020" y="3001110"/>
              <a:ext cx="684360" cy="730800"/>
            </p14:xfrm>
          </p:contentPart>
        </mc:Choice>
        <mc:Fallback xmlns="">
          <p:pic>
            <p:nvPicPr>
              <p:cNvPr id="3270" name="Ink 3269">
                <a:extLst>
                  <a:ext uri="{FF2B5EF4-FFF2-40B4-BE49-F238E27FC236}">
                    <a16:creationId xmlns:a16="http://schemas.microsoft.com/office/drawing/2014/main" id="{02B9E11E-D842-72F8-292D-977E07C69AE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902020" y="2992110"/>
                <a:ext cx="702000" cy="7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7071A7F-6B32-06E4-1D46-5E9C78325CBC}"/>
                  </a:ext>
                </a:extLst>
              </p14:cNvPr>
              <p14:cNvContentPartPr/>
              <p14:nvPr/>
            </p14:nvContentPartPr>
            <p14:xfrm>
              <a:off x="3582002" y="1912742"/>
              <a:ext cx="70059" cy="122603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7071A7F-6B32-06E4-1D46-5E9C78325CB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573020" y="1904113"/>
                <a:ext cx="87664" cy="1402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8C82C80-C46E-C2BB-5FDE-017485F2BCEC}"/>
                  </a:ext>
                </a:extLst>
              </p14:cNvPr>
              <p14:cNvContentPartPr/>
              <p14:nvPr/>
            </p14:nvContentPartPr>
            <p14:xfrm>
              <a:off x="3597357" y="2071814"/>
              <a:ext cx="125722" cy="43427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8C82C80-C46E-C2BB-5FDE-017485F2BCEC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588736" y="2062841"/>
                <a:ext cx="143323" cy="610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075" name="Ink 3074">
                <a:extLst>
                  <a:ext uri="{FF2B5EF4-FFF2-40B4-BE49-F238E27FC236}">
                    <a16:creationId xmlns:a16="http://schemas.microsoft.com/office/drawing/2014/main" id="{1C3B4B58-0822-E9C8-4A27-297169753FD1}"/>
                  </a:ext>
                </a:extLst>
              </p14:cNvPr>
              <p14:cNvContentPartPr/>
              <p14:nvPr/>
            </p14:nvContentPartPr>
            <p14:xfrm>
              <a:off x="3700766" y="1849401"/>
              <a:ext cx="103889" cy="61661"/>
            </p14:xfrm>
          </p:contentPart>
        </mc:Choice>
        <mc:Fallback xmlns="">
          <p:pic>
            <p:nvPicPr>
              <p:cNvPr id="3075" name="Ink 3074">
                <a:extLst>
                  <a:ext uri="{FF2B5EF4-FFF2-40B4-BE49-F238E27FC236}">
                    <a16:creationId xmlns:a16="http://schemas.microsoft.com/office/drawing/2014/main" id="{1C3B4B58-0822-E9C8-4A27-297169753FD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691779" y="1840797"/>
                <a:ext cx="121503" cy="792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086" name="Ink 3085">
                <a:extLst>
                  <a:ext uri="{FF2B5EF4-FFF2-40B4-BE49-F238E27FC236}">
                    <a16:creationId xmlns:a16="http://schemas.microsoft.com/office/drawing/2014/main" id="{99A94A10-5639-E222-22CB-3EBA29DB2F38}"/>
                  </a:ext>
                </a:extLst>
              </p14:cNvPr>
              <p14:cNvContentPartPr/>
              <p14:nvPr/>
            </p14:nvContentPartPr>
            <p14:xfrm>
              <a:off x="3732677" y="1872914"/>
              <a:ext cx="30951" cy="33830"/>
            </p14:xfrm>
          </p:contentPart>
        </mc:Choice>
        <mc:Fallback xmlns="">
          <p:pic>
            <p:nvPicPr>
              <p:cNvPr id="3086" name="Ink 3085">
                <a:extLst>
                  <a:ext uri="{FF2B5EF4-FFF2-40B4-BE49-F238E27FC236}">
                    <a16:creationId xmlns:a16="http://schemas.microsoft.com/office/drawing/2014/main" id="{99A94A10-5639-E222-22CB-3EBA29DB2F3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723680" y="1863917"/>
                <a:ext cx="48586" cy="514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088" name="Ink 3087">
                <a:extLst>
                  <a:ext uri="{FF2B5EF4-FFF2-40B4-BE49-F238E27FC236}">
                    <a16:creationId xmlns:a16="http://schemas.microsoft.com/office/drawing/2014/main" id="{8820CEC3-A812-5553-BFC2-064BE290C336}"/>
                  </a:ext>
                </a:extLst>
              </p14:cNvPr>
              <p14:cNvContentPartPr/>
              <p14:nvPr/>
            </p14:nvContentPartPr>
            <p14:xfrm>
              <a:off x="3543133" y="1842203"/>
              <a:ext cx="99570" cy="72698"/>
            </p14:xfrm>
          </p:contentPart>
        </mc:Choice>
        <mc:Fallback xmlns="">
          <p:pic>
            <p:nvPicPr>
              <p:cNvPr id="3088" name="Ink 3087">
                <a:extLst>
                  <a:ext uri="{FF2B5EF4-FFF2-40B4-BE49-F238E27FC236}">
                    <a16:creationId xmlns:a16="http://schemas.microsoft.com/office/drawing/2014/main" id="{8820CEC3-A812-5553-BFC2-064BE290C33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534147" y="1833206"/>
                <a:ext cx="117183" cy="903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089" name="Ink 3088">
                <a:extLst>
                  <a:ext uri="{FF2B5EF4-FFF2-40B4-BE49-F238E27FC236}">
                    <a16:creationId xmlns:a16="http://schemas.microsoft.com/office/drawing/2014/main" id="{55874DD5-7B5B-12F2-5221-CBD949C89819}"/>
                  </a:ext>
                </a:extLst>
              </p14:cNvPr>
              <p14:cNvContentPartPr/>
              <p14:nvPr/>
            </p14:nvContentPartPr>
            <p14:xfrm>
              <a:off x="3583681" y="1877233"/>
              <a:ext cx="18954" cy="41027"/>
            </p14:xfrm>
          </p:contentPart>
        </mc:Choice>
        <mc:Fallback xmlns="">
          <p:pic>
            <p:nvPicPr>
              <p:cNvPr id="3089" name="Ink 3088">
                <a:extLst>
                  <a:ext uri="{FF2B5EF4-FFF2-40B4-BE49-F238E27FC236}">
                    <a16:creationId xmlns:a16="http://schemas.microsoft.com/office/drawing/2014/main" id="{55874DD5-7B5B-12F2-5221-CBD949C8981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575098" y="1868236"/>
                <a:ext cx="36478" cy="586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E01F911D-9416-30AB-6FBE-4246D7FC78A8}"/>
                  </a:ext>
                </a:extLst>
              </p14:cNvPr>
              <p14:cNvContentPartPr/>
              <p14:nvPr/>
            </p14:nvContentPartPr>
            <p14:xfrm>
              <a:off x="3721880" y="1771904"/>
              <a:ext cx="103409" cy="17994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E01F911D-9416-30AB-6FBE-4246D7FC78A8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713263" y="1763436"/>
                <a:ext cx="121003" cy="352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093" name="Ink 3092">
                <a:extLst>
                  <a:ext uri="{FF2B5EF4-FFF2-40B4-BE49-F238E27FC236}">
                    <a16:creationId xmlns:a16="http://schemas.microsoft.com/office/drawing/2014/main" id="{5900E707-E239-68C4-A2C3-8C88CEAFFD39}"/>
                  </a:ext>
                </a:extLst>
              </p14:cNvPr>
              <p14:cNvContentPartPr/>
              <p14:nvPr/>
            </p14:nvContentPartPr>
            <p14:xfrm>
              <a:off x="3547213" y="1786540"/>
              <a:ext cx="121403" cy="10557"/>
            </p14:xfrm>
          </p:contentPart>
        </mc:Choice>
        <mc:Fallback xmlns="">
          <p:pic>
            <p:nvPicPr>
              <p:cNvPr id="3093" name="Ink 3092">
                <a:extLst>
                  <a:ext uri="{FF2B5EF4-FFF2-40B4-BE49-F238E27FC236}">
                    <a16:creationId xmlns:a16="http://schemas.microsoft.com/office/drawing/2014/main" id="{5900E707-E239-68C4-A2C3-8C88CEAFFD3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538567" y="1777439"/>
                <a:ext cx="139055" cy="283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094" name="Ink 3093">
                <a:extLst>
                  <a:ext uri="{FF2B5EF4-FFF2-40B4-BE49-F238E27FC236}">
                    <a16:creationId xmlns:a16="http://schemas.microsoft.com/office/drawing/2014/main" id="{5A7A1F68-2D66-C0AA-292E-F6C20D6A0123}"/>
                  </a:ext>
                </a:extLst>
              </p14:cNvPr>
              <p14:cNvContentPartPr/>
              <p14:nvPr/>
            </p14:nvContentPartPr>
            <p14:xfrm>
              <a:off x="3576724" y="1849161"/>
              <a:ext cx="23993" cy="33590"/>
            </p14:xfrm>
          </p:contentPart>
        </mc:Choice>
        <mc:Fallback xmlns="">
          <p:pic>
            <p:nvPicPr>
              <p:cNvPr id="3094" name="Ink 3093">
                <a:extLst>
                  <a:ext uri="{FF2B5EF4-FFF2-40B4-BE49-F238E27FC236}">
                    <a16:creationId xmlns:a16="http://schemas.microsoft.com/office/drawing/2014/main" id="{5A7A1F68-2D66-C0AA-292E-F6C20D6A0123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567771" y="1840131"/>
                <a:ext cx="41540" cy="512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097" name="Ink 3096">
                <a:extLst>
                  <a:ext uri="{FF2B5EF4-FFF2-40B4-BE49-F238E27FC236}">
                    <a16:creationId xmlns:a16="http://schemas.microsoft.com/office/drawing/2014/main" id="{76B02DB7-0430-8BDD-A735-63288EE04809}"/>
                  </a:ext>
                </a:extLst>
              </p14:cNvPr>
              <p14:cNvContentPartPr/>
              <p14:nvPr/>
            </p14:nvContentPartPr>
            <p14:xfrm>
              <a:off x="3471635" y="1591239"/>
              <a:ext cx="295352" cy="778326"/>
            </p14:xfrm>
          </p:contentPart>
        </mc:Choice>
        <mc:Fallback xmlns="">
          <p:pic>
            <p:nvPicPr>
              <p:cNvPr id="3097" name="Ink 3096">
                <a:extLst>
                  <a:ext uri="{FF2B5EF4-FFF2-40B4-BE49-F238E27FC236}">
                    <a16:creationId xmlns:a16="http://schemas.microsoft.com/office/drawing/2014/main" id="{76B02DB7-0430-8BDD-A735-63288EE0480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462641" y="1582243"/>
                <a:ext cx="312980" cy="7959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099" name="Ink 3098">
                <a:extLst>
                  <a:ext uri="{FF2B5EF4-FFF2-40B4-BE49-F238E27FC236}">
                    <a16:creationId xmlns:a16="http://schemas.microsoft.com/office/drawing/2014/main" id="{78F73F3B-74E5-7A16-43D8-B9014D0FE7B4}"/>
                  </a:ext>
                </a:extLst>
              </p14:cNvPr>
              <p14:cNvContentPartPr/>
              <p14:nvPr/>
            </p14:nvContentPartPr>
            <p14:xfrm>
              <a:off x="3776583" y="1608034"/>
              <a:ext cx="57103" cy="31431"/>
            </p14:xfrm>
          </p:contentPart>
        </mc:Choice>
        <mc:Fallback xmlns="">
          <p:pic>
            <p:nvPicPr>
              <p:cNvPr id="3099" name="Ink 3098">
                <a:extLst>
                  <a:ext uri="{FF2B5EF4-FFF2-40B4-BE49-F238E27FC236}">
                    <a16:creationId xmlns:a16="http://schemas.microsoft.com/office/drawing/2014/main" id="{78F73F3B-74E5-7A16-43D8-B9014D0FE7B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767964" y="1599105"/>
                <a:ext cx="74701" cy="489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100" name="Ink 3099">
                <a:extLst>
                  <a:ext uri="{FF2B5EF4-FFF2-40B4-BE49-F238E27FC236}">
                    <a16:creationId xmlns:a16="http://schemas.microsoft.com/office/drawing/2014/main" id="{505ABE98-8105-8003-F849-6415C3964327}"/>
                  </a:ext>
                </a:extLst>
              </p14:cNvPr>
              <p14:cNvContentPartPr/>
              <p14:nvPr/>
            </p14:nvContentPartPr>
            <p14:xfrm>
              <a:off x="3833686" y="1853960"/>
              <a:ext cx="90213" cy="206578"/>
            </p14:xfrm>
          </p:contentPart>
        </mc:Choice>
        <mc:Fallback xmlns="">
          <p:pic>
            <p:nvPicPr>
              <p:cNvPr id="3100" name="Ink 3099">
                <a:extLst>
                  <a:ext uri="{FF2B5EF4-FFF2-40B4-BE49-F238E27FC236}">
                    <a16:creationId xmlns:a16="http://schemas.microsoft.com/office/drawing/2014/main" id="{505ABE98-8105-8003-F849-6415C396432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824701" y="1844963"/>
                <a:ext cx="107824" cy="2242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102" name="Ink 3101">
                <a:extLst>
                  <a:ext uri="{FF2B5EF4-FFF2-40B4-BE49-F238E27FC236}">
                    <a16:creationId xmlns:a16="http://schemas.microsoft.com/office/drawing/2014/main" id="{FF7FF5A8-FBD0-6C65-DBE3-6DC4969A6301}"/>
                  </a:ext>
                </a:extLst>
              </p14:cNvPr>
              <p14:cNvContentPartPr/>
              <p14:nvPr/>
            </p14:nvContentPartPr>
            <p14:xfrm>
              <a:off x="3837285" y="1573004"/>
              <a:ext cx="183785" cy="728661"/>
            </p14:xfrm>
          </p:contentPart>
        </mc:Choice>
        <mc:Fallback xmlns="">
          <p:pic>
            <p:nvPicPr>
              <p:cNvPr id="3102" name="Ink 3101">
                <a:extLst>
                  <a:ext uri="{FF2B5EF4-FFF2-40B4-BE49-F238E27FC236}">
                    <a16:creationId xmlns:a16="http://schemas.microsoft.com/office/drawing/2014/main" id="{FF7FF5A8-FBD0-6C65-DBE3-6DC4969A6301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828294" y="1564004"/>
                <a:ext cx="201408" cy="746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104" name="Ink 3103">
                <a:extLst>
                  <a:ext uri="{FF2B5EF4-FFF2-40B4-BE49-F238E27FC236}">
                    <a16:creationId xmlns:a16="http://schemas.microsoft.com/office/drawing/2014/main" id="{6A968C89-5B08-AFAC-1724-4546B60C2AD2}"/>
                  </a:ext>
                </a:extLst>
              </p14:cNvPr>
              <p14:cNvContentPartPr/>
              <p14:nvPr/>
            </p14:nvContentPartPr>
            <p14:xfrm>
              <a:off x="3765547" y="1691529"/>
              <a:ext cx="88534" cy="251684"/>
            </p14:xfrm>
          </p:contentPart>
        </mc:Choice>
        <mc:Fallback xmlns="">
          <p:pic>
            <p:nvPicPr>
              <p:cNvPr id="3104" name="Ink 3103">
                <a:extLst>
                  <a:ext uri="{FF2B5EF4-FFF2-40B4-BE49-F238E27FC236}">
                    <a16:creationId xmlns:a16="http://schemas.microsoft.com/office/drawing/2014/main" id="{6A968C89-5B08-AFAC-1724-4546B60C2AD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3756550" y="1682540"/>
                <a:ext cx="106169" cy="269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105" name="Ink 3104">
                <a:extLst>
                  <a:ext uri="{FF2B5EF4-FFF2-40B4-BE49-F238E27FC236}">
                    <a16:creationId xmlns:a16="http://schemas.microsoft.com/office/drawing/2014/main" id="{9A2D5FAC-23C4-7ECA-75F1-B3A753683DE8}"/>
                  </a:ext>
                </a:extLst>
              </p14:cNvPr>
              <p14:cNvContentPartPr/>
              <p14:nvPr/>
            </p14:nvContentPartPr>
            <p14:xfrm>
              <a:off x="3545533" y="1688649"/>
              <a:ext cx="202019" cy="253124"/>
            </p14:xfrm>
          </p:contentPart>
        </mc:Choice>
        <mc:Fallback xmlns="">
          <p:pic>
            <p:nvPicPr>
              <p:cNvPr id="3105" name="Ink 3104">
                <a:extLst>
                  <a:ext uri="{FF2B5EF4-FFF2-40B4-BE49-F238E27FC236}">
                    <a16:creationId xmlns:a16="http://schemas.microsoft.com/office/drawing/2014/main" id="{9A2D5FAC-23C4-7ECA-75F1-B3A753683DE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536546" y="1679660"/>
                <a:ext cx="219633" cy="2707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107" name="Ink 3106">
                <a:extLst>
                  <a:ext uri="{FF2B5EF4-FFF2-40B4-BE49-F238E27FC236}">
                    <a16:creationId xmlns:a16="http://schemas.microsoft.com/office/drawing/2014/main" id="{413CB0F2-1921-4596-CDAF-CD7FECE108B2}"/>
                  </a:ext>
                </a:extLst>
              </p14:cNvPr>
              <p14:cNvContentPartPr/>
              <p14:nvPr/>
            </p14:nvContentPartPr>
            <p14:xfrm>
              <a:off x="3731957" y="2151950"/>
              <a:ext cx="65260" cy="155473"/>
            </p14:xfrm>
          </p:contentPart>
        </mc:Choice>
        <mc:Fallback xmlns="">
          <p:pic>
            <p:nvPicPr>
              <p:cNvPr id="3107" name="Ink 3106">
                <a:extLst>
                  <a:ext uri="{FF2B5EF4-FFF2-40B4-BE49-F238E27FC236}">
                    <a16:creationId xmlns:a16="http://schemas.microsoft.com/office/drawing/2014/main" id="{413CB0F2-1921-4596-CDAF-CD7FECE108B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722993" y="2143313"/>
                <a:ext cx="82830" cy="1731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128" name="Ink 3127">
                <a:extLst>
                  <a:ext uri="{FF2B5EF4-FFF2-40B4-BE49-F238E27FC236}">
                    <a16:creationId xmlns:a16="http://schemas.microsoft.com/office/drawing/2014/main" id="{82A6F758-6621-E40D-AF05-851D4EA0372B}"/>
                  </a:ext>
                </a:extLst>
              </p14:cNvPr>
              <p14:cNvContentPartPr/>
              <p14:nvPr/>
            </p14:nvContentPartPr>
            <p14:xfrm>
              <a:off x="3819290" y="2289429"/>
              <a:ext cx="77017" cy="159792"/>
            </p14:xfrm>
          </p:contentPart>
        </mc:Choice>
        <mc:Fallback xmlns="">
          <p:pic>
            <p:nvPicPr>
              <p:cNvPr id="3128" name="Ink 3127">
                <a:extLst>
                  <a:ext uri="{FF2B5EF4-FFF2-40B4-BE49-F238E27FC236}">
                    <a16:creationId xmlns:a16="http://schemas.microsoft.com/office/drawing/2014/main" id="{82A6F758-6621-E40D-AF05-851D4EA0372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810335" y="2280432"/>
                <a:ext cx="94570" cy="1774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129" name="Ink 3128">
                <a:extLst>
                  <a:ext uri="{FF2B5EF4-FFF2-40B4-BE49-F238E27FC236}">
                    <a16:creationId xmlns:a16="http://schemas.microsoft.com/office/drawing/2014/main" id="{E6C0EAD5-EE73-50C4-43BB-459F2769C211}"/>
                  </a:ext>
                </a:extLst>
              </p14:cNvPr>
              <p14:cNvContentPartPr/>
              <p14:nvPr/>
            </p14:nvContentPartPr>
            <p14:xfrm>
              <a:off x="3853492" y="2521436"/>
              <a:ext cx="64440" cy="161280"/>
            </p14:xfrm>
          </p:contentPart>
        </mc:Choice>
        <mc:Fallback xmlns="">
          <p:pic>
            <p:nvPicPr>
              <p:cNvPr id="3129" name="Ink 3128">
                <a:extLst>
                  <a:ext uri="{FF2B5EF4-FFF2-40B4-BE49-F238E27FC236}">
                    <a16:creationId xmlns:a16="http://schemas.microsoft.com/office/drawing/2014/main" id="{E6C0EAD5-EE73-50C4-43BB-459F2769C211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3844852" y="2512436"/>
                <a:ext cx="8208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134" name="Ink 3133">
                <a:extLst>
                  <a:ext uri="{FF2B5EF4-FFF2-40B4-BE49-F238E27FC236}">
                    <a16:creationId xmlns:a16="http://schemas.microsoft.com/office/drawing/2014/main" id="{C7A98124-98F5-EA58-A1B0-908A8B4BCC1B}"/>
                  </a:ext>
                </a:extLst>
              </p14:cNvPr>
              <p14:cNvContentPartPr/>
              <p14:nvPr/>
            </p14:nvContentPartPr>
            <p14:xfrm>
              <a:off x="3627386" y="2284213"/>
              <a:ext cx="188280" cy="196920"/>
            </p14:xfrm>
          </p:contentPart>
        </mc:Choice>
        <mc:Fallback xmlns="">
          <p:pic>
            <p:nvPicPr>
              <p:cNvPr id="3134" name="Ink 3133">
                <a:extLst>
                  <a:ext uri="{FF2B5EF4-FFF2-40B4-BE49-F238E27FC236}">
                    <a16:creationId xmlns:a16="http://schemas.microsoft.com/office/drawing/2014/main" id="{C7A98124-98F5-EA58-A1B0-908A8B4BCC1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618386" y="2275573"/>
                <a:ext cx="205920" cy="21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135" name="Ink 3134">
                <a:extLst>
                  <a:ext uri="{FF2B5EF4-FFF2-40B4-BE49-F238E27FC236}">
                    <a16:creationId xmlns:a16="http://schemas.microsoft.com/office/drawing/2014/main" id="{8FDAE0FD-3F63-9228-B29E-A7E0E3D29EE4}"/>
                  </a:ext>
                </a:extLst>
              </p14:cNvPr>
              <p14:cNvContentPartPr/>
              <p14:nvPr/>
            </p14:nvContentPartPr>
            <p14:xfrm>
              <a:off x="3640346" y="2349733"/>
              <a:ext cx="162720" cy="18360"/>
            </p14:xfrm>
          </p:contentPart>
        </mc:Choice>
        <mc:Fallback xmlns="">
          <p:pic>
            <p:nvPicPr>
              <p:cNvPr id="3135" name="Ink 3134">
                <a:extLst>
                  <a:ext uri="{FF2B5EF4-FFF2-40B4-BE49-F238E27FC236}">
                    <a16:creationId xmlns:a16="http://schemas.microsoft.com/office/drawing/2014/main" id="{8FDAE0FD-3F63-9228-B29E-A7E0E3D29EE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631346" y="2341093"/>
                <a:ext cx="1803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3137" name="Ink 3136">
                <a:extLst>
                  <a:ext uri="{FF2B5EF4-FFF2-40B4-BE49-F238E27FC236}">
                    <a16:creationId xmlns:a16="http://schemas.microsoft.com/office/drawing/2014/main" id="{1D9949FE-ABEA-1A03-02C1-FAC191E014FC}"/>
                  </a:ext>
                </a:extLst>
              </p14:cNvPr>
              <p14:cNvContentPartPr/>
              <p14:nvPr/>
            </p14:nvContentPartPr>
            <p14:xfrm>
              <a:off x="3711986" y="2480773"/>
              <a:ext cx="4680" cy="104400"/>
            </p14:xfrm>
          </p:contentPart>
        </mc:Choice>
        <mc:Fallback xmlns="">
          <p:pic>
            <p:nvPicPr>
              <p:cNvPr id="3137" name="Ink 3136">
                <a:extLst>
                  <a:ext uri="{FF2B5EF4-FFF2-40B4-BE49-F238E27FC236}">
                    <a16:creationId xmlns:a16="http://schemas.microsoft.com/office/drawing/2014/main" id="{1D9949FE-ABEA-1A03-02C1-FAC191E014FC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702986" y="2471773"/>
                <a:ext cx="2232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3139" name="Ink 3138">
                <a:extLst>
                  <a:ext uri="{FF2B5EF4-FFF2-40B4-BE49-F238E27FC236}">
                    <a16:creationId xmlns:a16="http://schemas.microsoft.com/office/drawing/2014/main" id="{521D8502-E2AE-581A-DB03-C8EF08D95718}"/>
                  </a:ext>
                </a:extLst>
              </p14:cNvPr>
              <p14:cNvContentPartPr/>
              <p14:nvPr/>
            </p14:nvContentPartPr>
            <p14:xfrm>
              <a:off x="3836186" y="2331373"/>
              <a:ext cx="156240" cy="270720"/>
            </p14:xfrm>
          </p:contentPart>
        </mc:Choice>
        <mc:Fallback xmlns="">
          <p:pic>
            <p:nvPicPr>
              <p:cNvPr id="3139" name="Ink 3138">
                <a:extLst>
                  <a:ext uri="{FF2B5EF4-FFF2-40B4-BE49-F238E27FC236}">
                    <a16:creationId xmlns:a16="http://schemas.microsoft.com/office/drawing/2014/main" id="{521D8502-E2AE-581A-DB03-C8EF08D95718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827546" y="2322373"/>
                <a:ext cx="17388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3152" name="Ink 3151">
                <a:extLst>
                  <a:ext uri="{FF2B5EF4-FFF2-40B4-BE49-F238E27FC236}">
                    <a16:creationId xmlns:a16="http://schemas.microsoft.com/office/drawing/2014/main" id="{6DC8AB9D-1F78-FBA8-29D3-FA399D85A9E5}"/>
                  </a:ext>
                </a:extLst>
              </p14:cNvPr>
              <p14:cNvContentPartPr/>
              <p14:nvPr/>
            </p14:nvContentPartPr>
            <p14:xfrm>
              <a:off x="2926848" y="808176"/>
              <a:ext cx="290520" cy="1310400"/>
            </p14:xfrm>
          </p:contentPart>
        </mc:Choice>
        <mc:Fallback xmlns="">
          <p:pic>
            <p:nvPicPr>
              <p:cNvPr id="3152" name="Ink 3151">
                <a:extLst>
                  <a:ext uri="{FF2B5EF4-FFF2-40B4-BE49-F238E27FC236}">
                    <a16:creationId xmlns:a16="http://schemas.microsoft.com/office/drawing/2014/main" id="{6DC8AB9D-1F78-FBA8-29D3-FA399D85A9E5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917848" y="799176"/>
                <a:ext cx="308160" cy="132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3153" name="Ink 3152">
                <a:extLst>
                  <a:ext uri="{FF2B5EF4-FFF2-40B4-BE49-F238E27FC236}">
                    <a16:creationId xmlns:a16="http://schemas.microsoft.com/office/drawing/2014/main" id="{35711CD6-1BBE-AC34-284D-D5FED883EC28}"/>
                  </a:ext>
                </a:extLst>
              </p14:cNvPr>
              <p14:cNvContentPartPr/>
              <p14:nvPr/>
            </p14:nvContentPartPr>
            <p14:xfrm>
              <a:off x="2935128" y="2387136"/>
              <a:ext cx="259200" cy="613080"/>
            </p14:xfrm>
          </p:contentPart>
        </mc:Choice>
        <mc:Fallback xmlns="">
          <p:pic>
            <p:nvPicPr>
              <p:cNvPr id="3153" name="Ink 3152">
                <a:extLst>
                  <a:ext uri="{FF2B5EF4-FFF2-40B4-BE49-F238E27FC236}">
                    <a16:creationId xmlns:a16="http://schemas.microsoft.com/office/drawing/2014/main" id="{35711CD6-1BBE-AC34-284D-D5FED883EC28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926128" y="2378136"/>
                <a:ext cx="276840" cy="63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3272" name="Ink 3271">
                <a:extLst>
                  <a:ext uri="{FF2B5EF4-FFF2-40B4-BE49-F238E27FC236}">
                    <a16:creationId xmlns:a16="http://schemas.microsoft.com/office/drawing/2014/main" id="{E894ECCD-98EE-5862-4D51-1BF1D06685EC}"/>
                  </a:ext>
                </a:extLst>
              </p14:cNvPr>
              <p14:cNvContentPartPr/>
              <p14:nvPr/>
            </p14:nvContentPartPr>
            <p14:xfrm>
              <a:off x="3405660" y="255030"/>
              <a:ext cx="43560" cy="2354040"/>
            </p14:xfrm>
          </p:contentPart>
        </mc:Choice>
        <mc:Fallback xmlns="">
          <p:pic>
            <p:nvPicPr>
              <p:cNvPr id="3272" name="Ink 3271">
                <a:extLst>
                  <a:ext uri="{FF2B5EF4-FFF2-40B4-BE49-F238E27FC236}">
                    <a16:creationId xmlns:a16="http://schemas.microsoft.com/office/drawing/2014/main" id="{E894ECCD-98EE-5862-4D51-1BF1D06685EC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397020" y="246030"/>
                <a:ext cx="61200" cy="237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3114" name="Ink 3113">
                <a:extLst>
                  <a:ext uri="{FF2B5EF4-FFF2-40B4-BE49-F238E27FC236}">
                    <a16:creationId xmlns:a16="http://schemas.microsoft.com/office/drawing/2014/main" id="{6557680A-94AD-A3D0-24B6-E0E084791A23}"/>
                  </a:ext>
                </a:extLst>
              </p14:cNvPr>
              <p14:cNvContentPartPr/>
              <p14:nvPr/>
            </p14:nvContentPartPr>
            <p14:xfrm>
              <a:off x="3470812" y="2841836"/>
              <a:ext cx="249840" cy="1122480"/>
            </p14:xfrm>
          </p:contentPart>
        </mc:Choice>
        <mc:Fallback xmlns="">
          <p:pic>
            <p:nvPicPr>
              <p:cNvPr id="3114" name="Ink 3113">
                <a:extLst>
                  <a:ext uri="{FF2B5EF4-FFF2-40B4-BE49-F238E27FC236}">
                    <a16:creationId xmlns:a16="http://schemas.microsoft.com/office/drawing/2014/main" id="{6557680A-94AD-A3D0-24B6-E0E084791A23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462172" y="2833196"/>
                <a:ext cx="267480" cy="11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3115" name="Ink 3114">
                <a:extLst>
                  <a:ext uri="{FF2B5EF4-FFF2-40B4-BE49-F238E27FC236}">
                    <a16:creationId xmlns:a16="http://schemas.microsoft.com/office/drawing/2014/main" id="{99268C11-ACB3-4766-F031-4AE6DBC1BC23}"/>
                  </a:ext>
                </a:extLst>
              </p14:cNvPr>
              <p14:cNvContentPartPr/>
              <p14:nvPr/>
            </p14:nvContentPartPr>
            <p14:xfrm>
              <a:off x="3614092" y="2870276"/>
              <a:ext cx="319680" cy="43200"/>
            </p14:xfrm>
          </p:contentPart>
        </mc:Choice>
        <mc:Fallback xmlns="">
          <p:pic>
            <p:nvPicPr>
              <p:cNvPr id="3115" name="Ink 3114">
                <a:extLst>
                  <a:ext uri="{FF2B5EF4-FFF2-40B4-BE49-F238E27FC236}">
                    <a16:creationId xmlns:a16="http://schemas.microsoft.com/office/drawing/2014/main" id="{99268C11-ACB3-4766-F031-4AE6DBC1BC23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3605092" y="2861276"/>
                <a:ext cx="33732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3273" name="Ink 3272">
                <a:extLst>
                  <a:ext uri="{FF2B5EF4-FFF2-40B4-BE49-F238E27FC236}">
                    <a16:creationId xmlns:a16="http://schemas.microsoft.com/office/drawing/2014/main" id="{9194712C-96DC-00A9-CCDE-C981467E3465}"/>
                  </a:ext>
                </a:extLst>
              </p14:cNvPr>
              <p14:cNvContentPartPr/>
              <p14:nvPr/>
            </p14:nvContentPartPr>
            <p14:xfrm>
              <a:off x="3457140" y="2862870"/>
              <a:ext cx="5760" cy="142200"/>
            </p14:xfrm>
          </p:contentPart>
        </mc:Choice>
        <mc:Fallback xmlns="">
          <p:pic>
            <p:nvPicPr>
              <p:cNvPr id="3273" name="Ink 3272">
                <a:extLst>
                  <a:ext uri="{FF2B5EF4-FFF2-40B4-BE49-F238E27FC236}">
                    <a16:creationId xmlns:a16="http://schemas.microsoft.com/office/drawing/2014/main" id="{9194712C-96DC-00A9-CCDE-C981467E3465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3448500" y="2853870"/>
                <a:ext cx="2340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3299" name="Ink 3298">
                <a:extLst>
                  <a:ext uri="{FF2B5EF4-FFF2-40B4-BE49-F238E27FC236}">
                    <a16:creationId xmlns:a16="http://schemas.microsoft.com/office/drawing/2014/main" id="{D6D4565D-5056-F7D3-ED31-B08EB0F3BA45}"/>
                  </a:ext>
                </a:extLst>
              </p14:cNvPr>
              <p14:cNvContentPartPr/>
              <p14:nvPr/>
            </p14:nvContentPartPr>
            <p14:xfrm>
              <a:off x="7292940" y="981870"/>
              <a:ext cx="488880" cy="120240"/>
            </p14:xfrm>
          </p:contentPart>
        </mc:Choice>
        <mc:Fallback xmlns="">
          <p:pic>
            <p:nvPicPr>
              <p:cNvPr id="3299" name="Ink 3298">
                <a:extLst>
                  <a:ext uri="{FF2B5EF4-FFF2-40B4-BE49-F238E27FC236}">
                    <a16:creationId xmlns:a16="http://schemas.microsoft.com/office/drawing/2014/main" id="{D6D4565D-5056-F7D3-ED31-B08EB0F3BA45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7284300" y="972870"/>
                <a:ext cx="50652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3301" name="Ink 3300">
                <a:extLst>
                  <a:ext uri="{FF2B5EF4-FFF2-40B4-BE49-F238E27FC236}">
                    <a16:creationId xmlns:a16="http://schemas.microsoft.com/office/drawing/2014/main" id="{CF95EABB-7159-FD11-959F-0EE0F371EA69}"/>
                  </a:ext>
                </a:extLst>
              </p14:cNvPr>
              <p14:cNvContentPartPr/>
              <p14:nvPr/>
            </p14:nvContentPartPr>
            <p14:xfrm>
              <a:off x="7639260" y="1032990"/>
              <a:ext cx="95040" cy="209880"/>
            </p14:xfrm>
          </p:contentPart>
        </mc:Choice>
        <mc:Fallback xmlns="">
          <p:pic>
            <p:nvPicPr>
              <p:cNvPr id="3301" name="Ink 3300">
                <a:extLst>
                  <a:ext uri="{FF2B5EF4-FFF2-40B4-BE49-F238E27FC236}">
                    <a16:creationId xmlns:a16="http://schemas.microsoft.com/office/drawing/2014/main" id="{CF95EABB-7159-FD11-959F-0EE0F371EA69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7630620" y="1024350"/>
                <a:ext cx="11268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3309" name="Ink 3308">
                <a:extLst>
                  <a:ext uri="{FF2B5EF4-FFF2-40B4-BE49-F238E27FC236}">
                    <a16:creationId xmlns:a16="http://schemas.microsoft.com/office/drawing/2014/main" id="{A694C059-0D9C-45EA-E3FD-0DDBB0990799}"/>
                  </a:ext>
                </a:extLst>
              </p14:cNvPr>
              <p14:cNvContentPartPr/>
              <p14:nvPr/>
            </p14:nvContentPartPr>
            <p14:xfrm>
              <a:off x="5822700" y="2194710"/>
              <a:ext cx="102240" cy="117720"/>
            </p14:xfrm>
          </p:contentPart>
        </mc:Choice>
        <mc:Fallback xmlns="">
          <p:pic>
            <p:nvPicPr>
              <p:cNvPr id="3309" name="Ink 3308">
                <a:extLst>
                  <a:ext uri="{FF2B5EF4-FFF2-40B4-BE49-F238E27FC236}">
                    <a16:creationId xmlns:a16="http://schemas.microsoft.com/office/drawing/2014/main" id="{A694C059-0D9C-45EA-E3FD-0DDBB0990799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814060" y="2185710"/>
                <a:ext cx="119880" cy="13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13" name="Group 3312">
            <a:extLst>
              <a:ext uri="{FF2B5EF4-FFF2-40B4-BE49-F238E27FC236}">
                <a16:creationId xmlns:a16="http://schemas.microsoft.com/office/drawing/2014/main" id="{FCFAFC39-B62A-E01D-ECEE-623F507A197F}"/>
              </a:ext>
            </a:extLst>
          </p:cNvPr>
          <p:cNvGrpSpPr/>
          <p:nvPr/>
        </p:nvGrpSpPr>
        <p:grpSpPr>
          <a:xfrm>
            <a:off x="3571260" y="3190676"/>
            <a:ext cx="508320" cy="749674"/>
            <a:chOff x="3571260" y="3190676"/>
            <a:chExt cx="508320" cy="74967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C53DB1A2-5061-6D90-9863-BB68A8C04A40}"/>
                    </a:ext>
                  </a:extLst>
                </p14:cNvPr>
                <p14:cNvContentPartPr/>
                <p14:nvPr/>
              </p14:nvContentPartPr>
              <p14:xfrm>
                <a:off x="3704812" y="3190676"/>
                <a:ext cx="50040" cy="68292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C53DB1A2-5061-6D90-9863-BB68A8C04A4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696172" y="3181676"/>
                  <a:ext cx="67680" cy="70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679C2E14-F17C-3788-A8B6-E301C10C6899}"/>
                    </a:ext>
                  </a:extLst>
                </p14:cNvPr>
                <p14:cNvContentPartPr/>
                <p14:nvPr/>
              </p14:nvContentPartPr>
              <p14:xfrm>
                <a:off x="3798412" y="3212636"/>
                <a:ext cx="217800" cy="674280"/>
              </p14:xfrm>
            </p:contentPart>
          </mc:Choice>
          <mc:Fallback xmlns=""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679C2E14-F17C-3788-A8B6-E301C10C689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789772" y="3203636"/>
                  <a:ext cx="235440" cy="69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311" name="Ink 3310">
                  <a:extLst>
                    <a:ext uri="{FF2B5EF4-FFF2-40B4-BE49-F238E27FC236}">
                      <a16:creationId xmlns:a16="http://schemas.microsoft.com/office/drawing/2014/main" id="{F7676C12-0D67-D9B2-1FE8-657D181416F3}"/>
                    </a:ext>
                  </a:extLst>
                </p14:cNvPr>
                <p14:cNvContentPartPr/>
                <p14:nvPr/>
              </p14:nvContentPartPr>
              <p14:xfrm>
                <a:off x="3571260" y="3897510"/>
                <a:ext cx="165960" cy="42840"/>
              </p14:xfrm>
            </p:contentPart>
          </mc:Choice>
          <mc:Fallback xmlns="">
            <p:pic>
              <p:nvPicPr>
                <p:cNvPr id="3311" name="Ink 3310">
                  <a:extLst>
                    <a:ext uri="{FF2B5EF4-FFF2-40B4-BE49-F238E27FC236}">
                      <a16:creationId xmlns:a16="http://schemas.microsoft.com/office/drawing/2014/main" id="{F7676C12-0D67-D9B2-1FE8-657D181416F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562620" y="3888870"/>
                  <a:ext cx="1836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312" name="Ink 3311">
                  <a:extLst>
                    <a:ext uri="{FF2B5EF4-FFF2-40B4-BE49-F238E27FC236}">
                      <a16:creationId xmlns:a16="http://schemas.microsoft.com/office/drawing/2014/main" id="{40574421-BFD6-9D76-9409-4E1D9A2D0BE5}"/>
                    </a:ext>
                  </a:extLst>
                </p14:cNvPr>
                <p14:cNvContentPartPr/>
                <p14:nvPr/>
              </p14:nvContentPartPr>
              <p14:xfrm>
                <a:off x="3844500" y="3810030"/>
                <a:ext cx="235080" cy="67320"/>
              </p14:xfrm>
            </p:contentPart>
          </mc:Choice>
          <mc:Fallback xmlns="">
            <p:pic>
              <p:nvPicPr>
                <p:cNvPr id="3312" name="Ink 3311">
                  <a:extLst>
                    <a:ext uri="{FF2B5EF4-FFF2-40B4-BE49-F238E27FC236}">
                      <a16:creationId xmlns:a16="http://schemas.microsoft.com/office/drawing/2014/main" id="{40574421-BFD6-9D76-9409-4E1D9A2D0BE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835500" y="3801390"/>
                  <a:ext cx="252720" cy="8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3314" name="Ink 3313">
                <a:extLst>
                  <a:ext uri="{FF2B5EF4-FFF2-40B4-BE49-F238E27FC236}">
                    <a16:creationId xmlns:a16="http://schemas.microsoft.com/office/drawing/2014/main" id="{95FDC78F-9E34-FDA4-5E65-3B1BC76B2159}"/>
                  </a:ext>
                </a:extLst>
              </p14:cNvPr>
              <p14:cNvContentPartPr/>
              <p14:nvPr/>
            </p14:nvContentPartPr>
            <p14:xfrm>
              <a:off x="8149380" y="988710"/>
              <a:ext cx="425160" cy="504360"/>
            </p14:xfrm>
          </p:contentPart>
        </mc:Choice>
        <mc:Fallback xmlns="">
          <p:pic>
            <p:nvPicPr>
              <p:cNvPr id="3314" name="Ink 3313">
                <a:extLst>
                  <a:ext uri="{FF2B5EF4-FFF2-40B4-BE49-F238E27FC236}">
                    <a16:creationId xmlns:a16="http://schemas.microsoft.com/office/drawing/2014/main" id="{95FDC78F-9E34-FDA4-5E65-3B1BC76B215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8140380" y="979710"/>
                <a:ext cx="442800" cy="52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46" name="Group 3345">
            <a:extLst>
              <a:ext uri="{FF2B5EF4-FFF2-40B4-BE49-F238E27FC236}">
                <a16:creationId xmlns:a16="http://schemas.microsoft.com/office/drawing/2014/main" id="{C1DBFEBD-3EAD-B31A-0339-974A9CBA842D}"/>
              </a:ext>
            </a:extLst>
          </p:cNvPr>
          <p:cNvGrpSpPr/>
          <p:nvPr/>
        </p:nvGrpSpPr>
        <p:grpSpPr>
          <a:xfrm>
            <a:off x="5341728" y="822390"/>
            <a:ext cx="3696132" cy="2781546"/>
            <a:chOff x="5341728" y="822390"/>
            <a:chExt cx="3696132" cy="278154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5C6C2A7-BE64-006A-3D55-8B7E276DC933}"/>
                    </a:ext>
                  </a:extLst>
                </p14:cNvPr>
                <p14:cNvContentPartPr/>
                <p14:nvPr/>
              </p14:nvContentPartPr>
              <p14:xfrm>
                <a:off x="5418768" y="2416656"/>
                <a:ext cx="2685240" cy="1187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5C6C2A7-BE64-006A-3D55-8B7E276DC93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410128" y="2407656"/>
                  <a:ext cx="2702880" cy="12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B9003FD-AFA4-38EB-4B4B-5E237BAFFFB1}"/>
                    </a:ext>
                  </a:extLst>
                </p14:cNvPr>
                <p14:cNvContentPartPr/>
                <p14:nvPr/>
              </p14:nvContentPartPr>
              <p14:xfrm>
                <a:off x="8161608" y="2661456"/>
                <a:ext cx="757440" cy="62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B9003FD-AFA4-38EB-4B4B-5E237BAFFFB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152608" y="2652816"/>
                  <a:ext cx="7750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D7D518DC-E045-7AD2-6226-ED7CA1E0B289}"/>
                    </a:ext>
                  </a:extLst>
                </p14:cNvPr>
                <p14:cNvContentPartPr/>
                <p14:nvPr/>
              </p14:nvContentPartPr>
              <p14:xfrm>
                <a:off x="5341728" y="2302536"/>
                <a:ext cx="2720880" cy="314280"/>
              </p14:xfrm>
            </p:contentPart>
          </mc:Choice>
          <mc:Fallback xmlns=""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D7D518DC-E045-7AD2-6226-ED7CA1E0B28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333088" y="2293536"/>
                  <a:ext cx="273852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2F717B54-AEE7-B08E-A491-65C9AA6B67EB}"/>
                    </a:ext>
                  </a:extLst>
                </p14:cNvPr>
                <p14:cNvContentPartPr/>
                <p14:nvPr/>
              </p14:nvContentPartPr>
              <p14:xfrm>
                <a:off x="8092488" y="2523936"/>
                <a:ext cx="19800" cy="280080"/>
              </p14:xfrm>
            </p:contentPart>
          </mc:Choice>
          <mc:Fallback xmlns=""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2F717B54-AEE7-B08E-A491-65C9AA6B67E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083848" y="2515296"/>
                  <a:ext cx="374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784D26CF-454C-9644-D297-EF33DC740610}"/>
                    </a:ext>
                  </a:extLst>
                </p14:cNvPr>
                <p14:cNvContentPartPr/>
                <p14:nvPr/>
              </p14:nvContentPartPr>
              <p14:xfrm>
                <a:off x="8100768" y="2518896"/>
                <a:ext cx="837720" cy="31680"/>
              </p14:xfrm>
            </p:contentPart>
          </mc:Choice>
          <mc:Fallback xmlns=""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784D26CF-454C-9644-D297-EF33DC74061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092128" y="2510256"/>
                  <a:ext cx="8553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203" name="Ink 3202">
                  <a:extLst>
                    <a:ext uri="{FF2B5EF4-FFF2-40B4-BE49-F238E27FC236}">
                      <a16:creationId xmlns:a16="http://schemas.microsoft.com/office/drawing/2014/main" id="{8630C7B3-7E4A-E057-2C68-FF4263E04DDC}"/>
                    </a:ext>
                  </a:extLst>
                </p14:cNvPr>
                <p14:cNvContentPartPr/>
                <p14:nvPr/>
              </p14:nvContentPartPr>
              <p14:xfrm>
                <a:off x="6913320" y="1799280"/>
                <a:ext cx="66960" cy="104400"/>
              </p14:xfrm>
            </p:contentPart>
          </mc:Choice>
          <mc:Fallback xmlns="">
            <p:pic>
              <p:nvPicPr>
                <p:cNvPr id="3203" name="Ink 3202">
                  <a:extLst>
                    <a:ext uri="{FF2B5EF4-FFF2-40B4-BE49-F238E27FC236}">
                      <a16:creationId xmlns:a16="http://schemas.microsoft.com/office/drawing/2014/main" id="{8630C7B3-7E4A-E057-2C68-FF4263E04DD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904320" y="1790280"/>
                  <a:ext cx="846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204" name="Ink 3203">
                  <a:extLst>
                    <a:ext uri="{FF2B5EF4-FFF2-40B4-BE49-F238E27FC236}">
                      <a16:creationId xmlns:a16="http://schemas.microsoft.com/office/drawing/2014/main" id="{220EF74A-CA4B-99C4-E243-2198EF4420D9}"/>
                    </a:ext>
                  </a:extLst>
                </p14:cNvPr>
                <p14:cNvContentPartPr/>
                <p14:nvPr/>
              </p14:nvContentPartPr>
              <p14:xfrm>
                <a:off x="6910800" y="1945800"/>
                <a:ext cx="141480" cy="19440"/>
              </p14:xfrm>
            </p:contentPart>
          </mc:Choice>
          <mc:Fallback xmlns="">
            <p:pic>
              <p:nvPicPr>
                <p:cNvPr id="3204" name="Ink 3203">
                  <a:extLst>
                    <a:ext uri="{FF2B5EF4-FFF2-40B4-BE49-F238E27FC236}">
                      <a16:creationId xmlns:a16="http://schemas.microsoft.com/office/drawing/2014/main" id="{220EF74A-CA4B-99C4-E243-2198EF4420D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02160" y="1937160"/>
                  <a:ext cx="1591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206" name="Ink 3205">
                  <a:extLst>
                    <a:ext uri="{FF2B5EF4-FFF2-40B4-BE49-F238E27FC236}">
                      <a16:creationId xmlns:a16="http://schemas.microsoft.com/office/drawing/2014/main" id="{A148F13F-95AF-401C-05A2-9AA9C32DF509}"/>
                    </a:ext>
                  </a:extLst>
                </p14:cNvPr>
                <p14:cNvContentPartPr/>
                <p14:nvPr/>
              </p14:nvContentPartPr>
              <p14:xfrm>
                <a:off x="6829800" y="1736640"/>
                <a:ext cx="105120" cy="66600"/>
              </p14:xfrm>
            </p:contentPart>
          </mc:Choice>
          <mc:Fallback xmlns="">
            <p:pic>
              <p:nvPicPr>
                <p:cNvPr id="3206" name="Ink 3205">
                  <a:extLst>
                    <a:ext uri="{FF2B5EF4-FFF2-40B4-BE49-F238E27FC236}">
                      <a16:creationId xmlns:a16="http://schemas.microsoft.com/office/drawing/2014/main" id="{A148F13F-95AF-401C-05A2-9AA9C32DF50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820800" y="1727640"/>
                  <a:ext cx="1227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208" name="Ink 3207">
                  <a:extLst>
                    <a:ext uri="{FF2B5EF4-FFF2-40B4-BE49-F238E27FC236}">
                      <a16:creationId xmlns:a16="http://schemas.microsoft.com/office/drawing/2014/main" id="{A9575C8A-F384-7164-79BB-9DDF5C1BD010}"/>
                    </a:ext>
                  </a:extLst>
                </p14:cNvPr>
                <p14:cNvContentPartPr/>
                <p14:nvPr/>
              </p14:nvContentPartPr>
              <p14:xfrm>
                <a:off x="6847080" y="1757880"/>
                <a:ext cx="40320" cy="43200"/>
              </p14:xfrm>
            </p:contentPart>
          </mc:Choice>
          <mc:Fallback xmlns="">
            <p:pic>
              <p:nvPicPr>
                <p:cNvPr id="3208" name="Ink 3207">
                  <a:extLst>
                    <a:ext uri="{FF2B5EF4-FFF2-40B4-BE49-F238E27FC236}">
                      <a16:creationId xmlns:a16="http://schemas.microsoft.com/office/drawing/2014/main" id="{A9575C8A-F384-7164-79BB-9DDF5C1BD01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838440" y="1748880"/>
                  <a:ext cx="579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210" name="Ink 3209">
                  <a:extLst>
                    <a:ext uri="{FF2B5EF4-FFF2-40B4-BE49-F238E27FC236}">
                      <a16:creationId xmlns:a16="http://schemas.microsoft.com/office/drawing/2014/main" id="{08F0B3BE-78F2-90F2-1EEC-3A43281932B6}"/>
                    </a:ext>
                  </a:extLst>
                </p14:cNvPr>
                <p14:cNvContentPartPr/>
                <p14:nvPr/>
              </p14:nvContentPartPr>
              <p14:xfrm>
                <a:off x="7012320" y="1751760"/>
                <a:ext cx="123480" cy="68400"/>
              </p14:xfrm>
            </p:contentPart>
          </mc:Choice>
          <mc:Fallback xmlns="">
            <p:pic>
              <p:nvPicPr>
                <p:cNvPr id="3210" name="Ink 3209">
                  <a:extLst>
                    <a:ext uri="{FF2B5EF4-FFF2-40B4-BE49-F238E27FC236}">
                      <a16:creationId xmlns:a16="http://schemas.microsoft.com/office/drawing/2014/main" id="{08F0B3BE-78F2-90F2-1EEC-3A43281932B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003680" y="1743120"/>
                  <a:ext cx="1411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211" name="Ink 3210">
                  <a:extLst>
                    <a:ext uri="{FF2B5EF4-FFF2-40B4-BE49-F238E27FC236}">
                      <a16:creationId xmlns:a16="http://schemas.microsoft.com/office/drawing/2014/main" id="{A859A91C-11B0-239D-3D5A-753EC40258D2}"/>
                    </a:ext>
                  </a:extLst>
                </p14:cNvPr>
                <p14:cNvContentPartPr/>
                <p14:nvPr/>
              </p14:nvContentPartPr>
              <p14:xfrm>
                <a:off x="7025280" y="1774440"/>
                <a:ext cx="42480" cy="41400"/>
              </p14:xfrm>
            </p:contentPart>
          </mc:Choice>
          <mc:Fallback xmlns="">
            <p:pic>
              <p:nvPicPr>
                <p:cNvPr id="3211" name="Ink 3210">
                  <a:extLst>
                    <a:ext uri="{FF2B5EF4-FFF2-40B4-BE49-F238E27FC236}">
                      <a16:creationId xmlns:a16="http://schemas.microsoft.com/office/drawing/2014/main" id="{A859A91C-11B0-239D-3D5A-753EC40258D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016640" y="1765800"/>
                  <a:ext cx="60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213" name="Ink 3212">
                  <a:extLst>
                    <a:ext uri="{FF2B5EF4-FFF2-40B4-BE49-F238E27FC236}">
                      <a16:creationId xmlns:a16="http://schemas.microsoft.com/office/drawing/2014/main" id="{9A53B857-1CD2-2E0B-F555-28EAE84D9FEE}"/>
                    </a:ext>
                  </a:extLst>
                </p14:cNvPr>
                <p14:cNvContentPartPr/>
                <p14:nvPr/>
              </p14:nvContentPartPr>
              <p14:xfrm>
                <a:off x="6873000" y="1537200"/>
                <a:ext cx="407520" cy="166320"/>
              </p14:xfrm>
            </p:contentPart>
          </mc:Choice>
          <mc:Fallback xmlns="">
            <p:pic>
              <p:nvPicPr>
                <p:cNvPr id="3213" name="Ink 3212">
                  <a:extLst>
                    <a:ext uri="{FF2B5EF4-FFF2-40B4-BE49-F238E27FC236}">
                      <a16:creationId xmlns:a16="http://schemas.microsoft.com/office/drawing/2014/main" id="{9A53B857-1CD2-2E0B-F555-28EAE84D9FE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864000" y="1528560"/>
                  <a:ext cx="4251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215" name="Ink 3214">
                  <a:extLst>
                    <a:ext uri="{FF2B5EF4-FFF2-40B4-BE49-F238E27FC236}">
                      <a16:creationId xmlns:a16="http://schemas.microsoft.com/office/drawing/2014/main" id="{6815247F-C0F7-EC2E-CDBA-30FCA958CE12}"/>
                    </a:ext>
                  </a:extLst>
                </p14:cNvPr>
                <p14:cNvContentPartPr/>
                <p14:nvPr/>
              </p14:nvContentPartPr>
              <p14:xfrm>
                <a:off x="7158840" y="1800000"/>
                <a:ext cx="99360" cy="143640"/>
              </p14:xfrm>
            </p:contentPart>
          </mc:Choice>
          <mc:Fallback xmlns="">
            <p:pic>
              <p:nvPicPr>
                <p:cNvPr id="3215" name="Ink 3214">
                  <a:extLst>
                    <a:ext uri="{FF2B5EF4-FFF2-40B4-BE49-F238E27FC236}">
                      <a16:creationId xmlns:a16="http://schemas.microsoft.com/office/drawing/2014/main" id="{6815247F-C0F7-EC2E-CDBA-30FCA958CE1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149840" y="1791360"/>
                  <a:ext cx="1170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217" name="Ink 3216">
                  <a:extLst>
                    <a:ext uri="{FF2B5EF4-FFF2-40B4-BE49-F238E27FC236}">
                      <a16:creationId xmlns:a16="http://schemas.microsoft.com/office/drawing/2014/main" id="{5CEFB982-04E5-0B7E-307D-98F418EDB58A}"/>
                    </a:ext>
                  </a:extLst>
                </p14:cNvPr>
                <p14:cNvContentPartPr/>
                <p14:nvPr/>
              </p14:nvContentPartPr>
              <p14:xfrm>
                <a:off x="6660960" y="2018880"/>
                <a:ext cx="145080" cy="433440"/>
              </p14:xfrm>
            </p:contentPart>
          </mc:Choice>
          <mc:Fallback xmlns="">
            <p:pic>
              <p:nvPicPr>
                <p:cNvPr id="3217" name="Ink 3216">
                  <a:extLst>
                    <a:ext uri="{FF2B5EF4-FFF2-40B4-BE49-F238E27FC236}">
                      <a16:creationId xmlns:a16="http://schemas.microsoft.com/office/drawing/2014/main" id="{5CEFB982-04E5-0B7E-307D-98F418EDB58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652320" y="2009880"/>
                  <a:ext cx="16272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218" name="Ink 3217">
                  <a:extLst>
                    <a:ext uri="{FF2B5EF4-FFF2-40B4-BE49-F238E27FC236}">
                      <a16:creationId xmlns:a16="http://schemas.microsoft.com/office/drawing/2014/main" id="{6A7B9BA5-41B7-805F-B818-1CB0FB186D50}"/>
                    </a:ext>
                  </a:extLst>
                </p14:cNvPr>
                <p14:cNvContentPartPr/>
                <p14:nvPr/>
              </p14:nvContentPartPr>
              <p14:xfrm>
                <a:off x="7157040" y="1989720"/>
                <a:ext cx="147240" cy="459720"/>
              </p14:xfrm>
            </p:contentPart>
          </mc:Choice>
          <mc:Fallback xmlns="">
            <p:pic>
              <p:nvPicPr>
                <p:cNvPr id="3218" name="Ink 3217">
                  <a:extLst>
                    <a:ext uri="{FF2B5EF4-FFF2-40B4-BE49-F238E27FC236}">
                      <a16:creationId xmlns:a16="http://schemas.microsoft.com/office/drawing/2014/main" id="{6A7B9BA5-41B7-805F-B818-1CB0FB186D5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148040" y="1981080"/>
                  <a:ext cx="16488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220" name="Ink 3219">
                  <a:extLst>
                    <a:ext uri="{FF2B5EF4-FFF2-40B4-BE49-F238E27FC236}">
                      <a16:creationId xmlns:a16="http://schemas.microsoft.com/office/drawing/2014/main" id="{B53A02A9-F001-8782-2423-E57DB8FC0257}"/>
                    </a:ext>
                  </a:extLst>
                </p14:cNvPr>
                <p14:cNvContentPartPr/>
                <p14:nvPr/>
              </p14:nvContentPartPr>
              <p14:xfrm>
                <a:off x="6747000" y="2161080"/>
                <a:ext cx="332640" cy="258480"/>
              </p14:xfrm>
            </p:contentPart>
          </mc:Choice>
          <mc:Fallback xmlns="">
            <p:pic>
              <p:nvPicPr>
                <p:cNvPr id="3220" name="Ink 3219">
                  <a:extLst>
                    <a:ext uri="{FF2B5EF4-FFF2-40B4-BE49-F238E27FC236}">
                      <a16:creationId xmlns:a16="http://schemas.microsoft.com/office/drawing/2014/main" id="{B53A02A9-F001-8782-2423-E57DB8FC025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738360" y="2152440"/>
                  <a:ext cx="35028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222" name="Ink 3221">
                  <a:extLst>
                    <a:ext uri="{FF2B5EF4-FFF2-40B4-BE49-F238E27FC236}">
                      <a16:creationId xmlns:a16="http://schemas.microsoft.com/office/drawing/2014/main" id="{665DF4AC-AAD0-0F97-8CE6-5FD08B507060}"/>
                    </a:ext>
                  </a:extLst>
                </p14:cNvPr>
                <p14:cNvContentPartPr/>
                <p14:nvPr/>
              </p14:nvContentPartPr>
              <p14:xfrm>
                <a:off x="6702720" y="2302560"/>
                <a:ext cx="256680" cy="74160"/>
              </p14:xfrm>
            </p:contentPart>
          </mc:Choice>
          <mc:Fallback xmlns="">
            <p:pic>
              <p:nvPicPr>
                <p:cNvPr id="3222" name="Ink 3221">
                  <a:extLst>
                    <a:ext uri="{FF2B5EF4-FFF2-40B4-BE49-F238E27FC236}">
                      <a16:creationId xmlns:a16="http://schemas.microsoft.com/office/drawing/2014/main" id="{665DF4AC-AAD0-0F97-8CE6-5FD08B50706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693720" y="2293560"/>
                  <a:ext cx="2743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223" name="Ink 3222">
                  <a:extLst>
                    <a:ext uri="{FF2B5EF4-FFF2-40B4-BE49-F238E27FC236}">
                      <a16:creationId xmlns:a16="http://schemas.microsoft.com/office/drawing/2014/main" id="{FEF3B472-30F6-9113-4950-9BC60B61E215}"/>
                    </a:ext>
                  </a:extLst>
                </p14:cNvPr>
                <p14:cNvContentPartPr/>
                <p14:nvPr/>
              </p14:nvContentPartPr>
              <p14:xfrm>
                <a:off x="6928080" y="2191320"/>
                <a:ext cx="237960" cy="79920"/>
              </p14:xfrm>
            </p:contentPart>
          </mc:Choice>
          <mc:Fallback xmlns="">
            <p:pic>
              <p:nvPicPr>
                <p:cNvPr id="3223" name="Ink 3222">
                  <a:extLst>
                    <a:ext uri="{FF2B5EF4-FFF2-40B4-BE49-F238E27FC236}">
                      <a16:creationId xmlns:a16="http://schemas.microsoft.com/office/drawing/2014/main" id="{FEF3B472-30F6-9113-4950-9BC60B61E21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919080" y="2182680"/>
                  <a:ext cx="2556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225" name="Ink 3224">
                  <a:extLst>
                    <a:ext uri="{FF2B5EF4-FFF2-40B4-BE49-F238E27FC236}">
                      <a16:creationId xmlns:a16="http://schemas.microsoft.com/office/drawing/2014/main" id="{C463A444-E0DE-842D-A9E8-C0ED7B4BBD53}"/>
                    </a:ext>
                  </a:extLst>
                </p14:cNvPr>
                <p14:cNvContentPartPr/>
                <p14:nvPr/>
              </p14:nvContentPartPr>
              <p14:xfrm>
                <a:off x="7618200" y="1646640"/>
                <a:ext cx="337680" cy="477360"/>
              </p14:xfrm>
            </p:contentPart>
          </mc:Choice>
          <mc:Fallback xmlns="">
            <p:pic>
              <p:nvPicPr>
                <p:cNvPr id="3225" name="Ink 3224">
                  <a:extLst>
                    <a:ext uri="{FF2B5EF4-FFF2-40B4-BE49-F238E27FC236}">
                      <a16:creationId xmlns:a16="http://schemas.microsoft.com/office/drawing/2014/main" id="{C463A444-E0DE-842D-A9E8-C0ED7B4BBD5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09560" y="1638000"/>
                  <a:ext cx="35532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227" name="Ink 3226">
                  <a:extLst>
                    <a:ext uri="{FF2B5EF4-FFF2-40B4-BE49-F238E27FC236}">
                      <a16:creationId xmlns:a16="http://schemas.microsoft.com/office/drawing/2014/main" id="{7D539B08-6FD6-B2A7-1320-094BF0433FBC}"/>
                    </a:ext>
                  </a:extLst>
                </p14:cNvPr>
                <p14:cNvContentPartPr/>
                <p14:nvPr/>
              </p14:nvContentPartPr>
              <p14:xfrm>
                <a:off x="7519560" y="1609920"/>
                <a:ext cx="233280" cy="576360"/>
              </p14:xfrm>
            </p:contentPart>
          </mc:Choice>
          <mc:Fallback xmlns="">
            <p:pic>
              <p:nvPicPr>
                <p:cNvPr id="3227" name="Ink 3226">
                  <a:extLst>
                    <a:ext uri="{FF2B5EF4-FFF2-40B4-BE49-F238E27FC236}">
                      <a16:creationId xmlns:a16="http://schemas.microsoft.com/office/drawing/2014/main" id="{7D539B08-6FD6-B2A7-1320-094BF0433FB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510920" y="1601280"/>
                  <a:ext cx="250920" cy="59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228" name="Ink 3227">
                  <a:extLst>
                    <a:ext uri="{FF2B5EF4-FFF2-40B4-BE49-F238E27FC236}">
                      <a16:creationId xmlns:a16="http://schemas.microsoft.com/office/drawing/2014/main" id="{A5E6CDFC-17D5-1ACB-7F14-983076488BD4}"/>
                    </a:ext>
                  </a:extLst>
                </p14:cNvPr>
                <p14:cNvContentPartPr/>
                <p14:nvPr/>
              </p14:nvContentPartPr>
              <p14:xfrm>
                <a:off x="7661400" y="1959480"/>
                <a:ext cx="18360" cy="182520"/>
              </p14:xfrm>
            </p:contentPart>
          </mc:Choice>
          <mc:Fallback xmlns="">
            <p:pic>
              <p:nvPicPr>
                <p:cNvPr id="3228" name="Ink 3227">
                  <a:extLst>
                    <a:ext uri="{FF2B5EF4-FFF2-40B4-BE49-F238E27FC236}">
                      <a16:creationId xmlns:a16="http://schemas.microsoft.com/office/drawing/2014/main" id="{A5E6CDFC-17D5-1ACB-7F14-983076488BD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652400" y="1950840"/>
                  <a:ext cx="360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229" name="Ink 3228">
                  <a:extLst>
                    <a:ext uri="{FF2B5EF4-FFF2-40B4-BE49-F238E27FC236}">
                      <a16:creationId xmlns:a16="http://schemas.microsoft.com/office/drawing/2014/main" id="{6769C84B-D174-0D9C-D15D-A673F5F238A6}"/>
                    </a:ext>
                  </a:extLst>
                </p14:cNvPr>
                <p14:cNvContentPartPr/>
                <p14:nvPr/>
              </p14:nvContentPartPr>
              <p14:xfrm>
                <a:off x="7795320" y="1593360"/>
                <a:ext cx="273600" cy="558360"/>
              </p14:xfrm>
            </p:contentPart>
          </mc:Choice>
          <mc:Fallback xmlns="">
            <p:pic>
              <p:nvPicPr>
                <p:cNvPr id="3229" name="Ink 3228">
                  <a:extLst>
                    <a:ext uri="{FF2B5EF4-FFF2-40B4-BE49-F238E27FC236}">
                      <a16:creationId xmlns:a16="http://schemas.microsoft.com/office/drawing/2014/main" id="{6769C84B-D174-0D9C-D15D-A673F5F238A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786680" y="1584720"/>
                  <a:ext cx="291240" cy="57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231" name="Ink 3230">
                  <a:extLst>
                    <a:ext uri="{FF2B5EF4-FFF2-40B4-BE49-F238E27FC236}">
                      <a16:creationId xmlns:a16="http://schemas.microsoft.com/office/drawing/2014/main" id="{27B0F452-D669-0DED-E021-4688A11919E6}"/>
                    </a:ext>
                  </a:extLst>
                </p14:cNvPr>
                <p14:cNvContentPartPr/>
                <p14:nvPr/>
              </p14:nvContentPartPr>
              <p14:xfrm>
                <a:off x="7581840" y="2021400"/>
                <a:ext cx="71280" cy="23760"/>
              </p14:xfrm>
            </p:contentPart>
          </mc:Choice>
          <mc:Fallback xmlns="">
            <p:pic>
              <p:nvPicPr>
                <p:cNvPr id="3231" name="Ink 3230">
                  <a:extLst>
                    <a:ext uri="{FF2B5EF4-FFF2-40B4-BE49-F238E27FC236}">
                      <a16:creationId xmlns:a16="http://schemas.microsoft.com/office/drawing/2014/main" id="{27B0F452-D669-0DED-E021-4688A11919E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573200" y="2012400"/>
                  <a:ext cx="889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232" name="Ink 3231">
                  <a:extLst>
                    <a:ext uri="{FF2B5EF4-FFF2-40B4-BE49-F238E27FC236}">
                      <a16:creationId xmlns:a16="http://schemas.microsoft.com/office/drawing/2014/main" id="{CCD484A8-7704-1EB2-051C-20E8E3AD03A8}"/>
                    </a:ext>
                  </a:extLst>
                </p14:cNvPr>
                <p14:cNvContentPartPr/>
                <p14:nvPr/>
              </p14:nvContentPartPr>
              <p14:xfrm>
                <a:off x="8012400" y="1960560"/>
                <a:ext cx="50040" cy="25920"/>
              </p14:xfrm>
            </p:contentPart>
          </mc:Choice>
          <mc:Fallback xmlns="">
            <p:pic>
              <p:nvPicPr>
                <p:cNvPr id="3232" name="Ink 3231">
                  <a:extLst>
                    <a:ext uri="{FF2B5EF4-FFF2-40B4-BE49-F238E27FC236}">
                      <a16:creationId xmlns:a16="http://schemas.microsoft.com/office/drawing/2014/main" id="{CCD484A8-7704-1EB2-051C-20E8E3AD03A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003400" y="1951920"/>
                  <a:ext cx="67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234" name="Ink 3233">
                  <a:extLst>
                    <a:ext uri="{FF2B5EF4-FFF2-40B4-BE49-F238E27FC236}">
                      <a16:creationId xmlns:a16="http://schemas.microsoft.com/office/drawing/2014/main" id="{8F6F5B90-1487-51FC-A2F5-CFBDD37DA6D9}"/>
                    </a:ext>
                  </a:extLst>
                </p14:cNvPr>
                <p14:cNvContentPartPr/>
                <p14:nvPr/>
              </p14:nvContentPartPr>
              <p14:xfrm>
                <a:off x="7666440" y="1823760"/>
                <a:ext cx="112680" cy="26640"/>
              </p14:xfrm>
            </p:contentPart>
          </mc:Choice>
          <mc:Fallback xmlns="">
            <p:pic>
              <p:nvPicPr>
                <p:cNvPr id="3234" name="Ink 3233">
                  <a:extLst>
                    <a:ext uri="{FF2B5EF4-FFF2-40B4-BE49-F238E27FC236}">
                      <a16:creationId xmlns:a16="http://schemas.microsoft.com/office/drawing/2014/main" id="{8F6F5B90-1487-51FC-A2F5-CFBDD37DA6D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657440" y="1814760"/>
                  <a:ext cx="1303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235" name="Ink 3234">
                  <a:extLst>
                    <a:ext uri="{FF2B5EF4-FFF2-40B4-BE49-F238E27FC236}">
                      <a16:creationId xmlns:a16="http://schemas.microsoft.com/office/drawing/2014/main" id="{B07991D1-4B16-07B9-CA52-C6BA13B7BC0C}"/>
                    </a:ext>
                  </a:extLst>
                </p14:cNvPr>
                <p14:cNvContentPartPr/>
                <p14:nvPr/>
              </p14:nvContentPartPr>
              <p14:xfrm>
                <a:off x="7709280" y="1828800"/>
                <a:ext cx="30240" cy="55800"/>
              </p14:xfrm>
            </p:contentPart>
          </mc:Choice>
          <mc:Fallback xmlns="">
            <p:pic>
              <p:nvPicPr>
                <p:cNvPr id="3235" name="Ink 3234">
                  <a:extLst>
                    <a:ext uri="{FF2B5EF4-FFF2-40B4-BE49-F238E27FC236}">
                      <a16:creationId xmlns:a16="http://schemas.microsoft.com/office/drawing/2014/main" id="{B07991D1-4B16-07B9-CA52-C6BA13B7BC0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700640" y="1820160"/>
                  <a:ext cx="47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236" name="Ink 3235">
                  <a:extLst>
                    <a:ext uri="{FF2B5EF4-FFF2-40B4-BE49-F238E27FC236}">
                      <a16:creationId xmlns:a16="http://schemas.microsoft.com/office/drawing/2014/main" id="{F442074A-CB48-6DA5-AAFF-030939256FEF}"/>
                    </a:ext>
                  </a:extLst>
                </p14:cNvPr>
                <p14:cNvContentPartPr/>
                <p14:nvPr/>
              </p14:nvContentPartPr>
              <p14:xfrm>
                <a:off x="7843560" y="1793520"/>
                <a:ext cx="90720" cy="26280"/>
              </p14:xfrm>
            </p:contentPart>
          </mc:Choice>
          <mc:Fallback xmlns="">
            <p:pic>
              <p:nvPicPr>
                <p:cNvPr id="3236" name="Ink 3235">
                  <a:extLst>
                    <a:ext uri="{FF2B5EF4-FFF2-40B4-BE49-F238E27FC236}">
                      <a16:creationId xmlns:a16="http://schemas.microsoft.com/office/drawing/2014/main" id="{F442074A-CB48-6DA5-AAFF-030939256FEF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834920" y="1784880"/>
                  <a:ext cx="108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237" name="Ink 3236">
                  <a:extLst>
                    <a:ext uri="{FF2B5EF4-FFF2-40B4-BE49-F238E27FC236}">
                      <a16:creationId xmlns:a16="http://schemas.microsoft.com/office/drawing/2014/main" id="{929B6CCA-0476-95A2-7616-219E6038861F}"/>
                    </a:ext>
                  </a:extLst>
                </p14:cNvPr>
                <p14:cNvContentPartPr/>
                <p14:nvPr/>
              </p14:nvContentPartPr>
              <p14:xfrm>
                <a:off x="7873080" y="1814400"/>
                <a:ext cx="30960" cy="39960"/>
              </p14:xfrm>
            </p:contentPart>
          </mc:Choice>
          <mc:Fallback xmlns="">
            <p:pic>
              <p:nvPicPr>
                <p:cNvPr id="3237" name="Ink 3236">
                  <a:extLst>
                    <a:ext uri="{FF2B5EF4-FFF2-40B4-BE49-F238E27FC236}">
                      <a16:creationId xmlns:a16="http://schemas.microsoft.com/office/drawing/2014/main" id="{929B6CCA-0476-95A2-7616-219E6038861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864080" y="1805400"/>
                  <a:ext cx="486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239" name="Ink 3238">
                  <a:extLst>
                    <a:ext uri="{FF2B5EF4-FFF2-40B4-BE49-F238E27FC236}">
                      <a16:creationId xmlns:a16="http://schemas.microsoft.com/office/drawing/2014/main" id="{61F9A42F-B0FF-5C63-9586-E8E5A5FDB8F3}"/>
                    </a:ext>
                  </a:extLst>
                </p14:cNvPr>
                <p14:cNvContentPartPr/>
                <p14:nvPr/>
              </p14:nvContentPartPr>
              <p14:xfrm>
                <a:off x="7774800" y="1843200"/>
                <a:ext cx="62640" cy="105480"/>
              </p14:xfrm>
            </p:contentPart>
          </mc:Choice>
          <mc:Fallback xmlns="">
            <p:pic>
              <p:nvPicPr>
                <p:cNvPr id="3239" name="Ink 3238">
                  <a:extLst>
                    <a:ext uri="{FF2B5EF4-FFF2-40B4-BE49-F238E27FC236}">
                      <a16:creationId xmlns:a16="http://schemas.microsoft.com/office/drawing/2014/main" id="{61F9A42F-B0FF-5C63-9586-E8E5A5FDB8F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766160" y="1834560"/>
                  <a:ext cx="802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241" name="Ink 3240">
                  <a:extLst>
                    <a:ext uri="{FF2B5EF4-FFF2-40B4-BE49-F238E27FC236}">
                      <a16:creationId xmlns:a16="http://schemas.microsoft.com/office/drawing/2014/main" id="{A67577E8-79B7-40C2-59D8-3E1B58039582}"/>
                    </a:ext>
                  </a:extLst>
                </p14:cNvPr>
                <p14:cNvContentPartPr/>
                <p14:nvPr/>
              </p14:nvContentPartPr>
              <p14:xfrm>
                <a:off x="7766160" y="1996560"/>
                <a:ext cx="85680" cy="15480"/>
              </p14:xfrm>
            </p:contentPart>
          </mc:Choice>
          <mc:Fallback xmlns="">
            <p:pic>
              <p:nvPicPr>
                <p:cNvPr id="3241" name="Ink 3240">
                  <a:extLst>
                    <a:ext uri="{FF2B5EF4-FFF2-40B4-BE49-F238E27FC236}">
                      <a16:creationId xmlns:a16="http://schemas.microsoft.com/office/drawing/2014/main" id="{A67577E8-79B7-40C2-59D8-3E1B5803958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757520" y="1987920"/>
                  <a:ext cx="1033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243" name="Ink 3242">
                  <a:extLst>
                    <a:ext uri="{FF2B5EF4-FFF2-40B4-BE49-F238E27FC236}">
                      <a16:creationId xmlns:a16="http://schemas.microsoft.com/office/drawing/2014/main" id="{87E74129-FD6F-76CD-C2C8-AC8711509994}"/>
                    </a:ext>
                  </a:extLst>
                </p14:cNvPr>
                <p14:cNvContentPartPr/>
                <p14:nvPr/>
              </p14:nvContentPartPr>
              <p14:xfrm>
                <a:off x="7781640" y="2145960"/>
                <a:ext cx="74880" cy="164880"/>
              </p14:xfrm>
            </p:contentPart>
          </mc:Choice>
          <mc:Fallback xmlns="">
            <p:pic>
              <p:nvPicPr>
                <p:cNvPr id="3243" name="Ink 3242">
                  <a:extLst>
                    <a:ext uri="{FF2B5EF4-FFF2-40B4-BE49-F238E27FC236}">
                      <a16:creationId xmlns:a16="http://schemas.microsoft.com/office/drawing/2014/main" id="{87E74129-FD6F-76CD-C2C8-AC871150999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773000" y="2137320"/>
                  <a:ext cx="925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44" name="Ink 3243">
                  <a:extLst>
                    <a:ext uri="{FF2B5EF4-FFF2-40B4-BE49-F238E27FC236}">
                      <a16:creationId xmlns:a16="http://schemas.microsoft.com/office/drawing/2014/main" id="{9918C8B5-A594-B363-BEB9-54FDA487A726}"/>
                    </a:ext>
                  </a:extLst>
                </p14:cNvPr>
                <p14:cNvContentPartPr/>
                <p14:nvPr/>
              </p14:nvContentPartPr>
              <p14:xfrm>
                <a:off x="7506600" y="2144880"/>
                <a:ext cx="261720" cy="412920"/>
              </p14:xfrm>
            </p:contentPart>
          </mc:Choice>
          <mc:Fallback xmlns="">
            <p:pic>
              <p:nvPicPr>
                <p:cNvPr id="3244" name="Ink 3243">
                  <a:extLst>
                    <a:ext uri="{FF2B5EF4-FFF2-40B4-BE49-F238E27FC236}">
                      <a16:creationId xmlns:a16="http://schemas.microsoft.com/office/drawing/2014/main" id="{9918C8B5-A594-B363-BEB9-54FDA487A72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497960" y="2135880"/>
                  <a:ext cx="27936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45" name="Ink 3244">
                  <a:extLst>
                    <a:ext uri="{FF2B5EF4-FFF2-40B4-BE49-F238E27FC236}">
                      <a16:creationId xmlns:a16="http://schemas.microsoft.com/office/drawing/2014/main" id="{F5259AF6-5DDF-47C0-729C-EC122045FAE4}"/>
                    </a:ext>
                  </a:extLst>
                </p14:cNvPr>
                <p14:cNvContentPartPr/>
                <p14:nvPr/>
              </p14:nvContentPartPr>
              <p14:xfrm>
                <a:off x="7595160" y="2406600"/>
                <a:ext cx="119880" cy="156600"/>
              </p14:xfrm>
            </p:contentPart>
          </mc:Choice>
          <mc:Fallback xmlns="">
            <p:pic>
              <p:nvPicPr>
                <p:cNvPr id="3245" name="Ink 3244">
                  <a:extLst>
                    <a:ext uri="{FF2B5EF4-FFF2-40B4-BE49-F238E27FC236}">
                      <a16:creationId xmlns:a16="http://schemas.microsoft.com/office/drawing/2014/main" id="{F5259AF6-5DDF-47C0-729C-EC122045FAE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586160" y="2397960"/>
                  <a:ext cx="1375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246" name="Ink 3245">
                  <a:extLst>
                    <a:ext uri="{FF2B5EF4-FFF2-40B4-BE49-F238E27FC236}">
                      <a16:creationId xmlns:a16="http://schemas.microsoft.com/office/drawing/2014/main" id="{75AF41D2-81C2-3DB1-CFC2-0FEC2355540C}"/>
                    </a:ext>
                  </a:extLst>
                </p14:cNvPr>
                <p14:cNvContentPartPr/>
                <p14:nvPr/>
              </p14:nvContentPartPr>
              <p14:xfrm>
                <a:off x="7864440" y="2140560"/>
                <a:ext cx="162000" cy="455760"/>
              </p14:xfrm>
            </p:contentPart>
          </mc:Choice>
          <mc:Fallback xmlns="">
            <p:pic>
              <p:nvPicPr>
                <p:cNvPr id="3246" name="Ink 3245">
                  <a:extLst>
                    <a:ext uri="{FF2B5EF4-FFF2-40B4-BE49-F238E27FC236}">
                      <a16:creationId xmlns:a16="http://schemas.microsoft.com/office/drawing/2014/main" id="{75AF41D2-81C2-3DB1-CFC2-0FEC2355540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855800" y="2131920"/>
                  <a:ext cx="17964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247" name="Ink 3246">
                  <a:extLst>
                    <a:ext uri="{FF2B5EF4-FFF2-40B4-BE49-F238E27FC236}">
                      <a16:creationId xmlns:a16="http://schemas.microsoft.com/office/drawing/2014/main" id="{BAC84EBC-DD07-2A13-EA4A-328B05160960}"/>
                    </a:ext>
                  </a:extLst>
                </p14:cNvPr>
                <p14:cNvContentPartPr/>
                <p14:nvPr/>
              </p14:nvContentPartPr>
              <p14:xfrm>
                <a:off x="7688760" y="2423160"/>
                <a:ext cx="284400" cy="194760"/>
              </p14:xfrm>
            </p:contentPart>
          </mc:Choice>
          <mc:Fallback xmlns="">
            <p:pic>
              <p:nvPicPr>
                <p:cNvPr id="3247" name="Ink 3246">
                  <a:extLst>
                    <a:ext uri="{FF2B5EF4-FFF2-40B4-BE49-F238E27FC236}">
                      <a16:creationId xmlns:a16="http://schemas.microsoft.com/office/drawing/2014/main" id="{BAC84EBC-DD07-2A13-EA4A-328B0516096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679760" y="2414160"/>
                  <a:ext cx="3020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249" name="Ink 3248">
                  <a:extLst>
                    <a:ext uri="{FF2B5EF4-FFF2-40B4-BE49-F238E27FC236}">
                      <a16:creationId xmlns:a16="http://schemas.microsoft.com/office/drawing/2014/main" id="{A082AB31-A48A-9304-2B87-5631F96AFCB8}"/>
                    </a:ext>
                  </a:extLst>
                </p14:cNvPr>
                <p14:cNvContentPartPr/>
                <p14:nvPr/>
              </p14:nvContentPartPr>
              <p14:xfrm>
                <a:off x="8372040" y="1751040"/>
                <a:ext cx="368640" cy="430200"/>
              </p14:xfrm>
            </p:contentPart>
          </mc:Choice>
          <mc:Fallback xmlns="">
            <p:pic>
              <p:nvPicPr>
                <p:cNvPr id="3249" name="Ink 3248">
                  <a:extLst>
                    <a:ext uri="{FF2B5EF4-FFF2-40B4-BE49-F238E27FC236}">
                      <a16:creationId xmlns:a16="http://schemas.microsoft.com/office/drawing/2014/main" id="{A082AB31-A48A-9304-2B87-5631F96AFCB8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363040" y="1742400"/>
                  <a:ext cx="38628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50" name="Ink 3249">
                  <a:extLst>
                    <a:ext uri="{FF2B5EF4-FFF2-40B4-BE49-F238E27FC236}">
                      <a16:creationId xmlns:a16="http://schemas.microsoft.com/office/drawing/2014/main" id="{3BAA1A41-E8EE-D0FD-3DE2-A29686FFE08F}"/>
                    </a:ext>
                  </a:extLst>
                </p14:cNvPr>
                <p14:cNvContentPartPr/>
                <p14:nvPr/>
              </p14:nvContentPartPr>
              <p14:xfrm>
                <a:off x="8351520" y="1607040"/>
                <a:ext cx="402840" cy="553320"/>
              </p14:xfrm>
            </p:contentPart>
          </mc:Choice>
          <mc:Fallback xmlns="">
            <p:pic>
              <p:nvPicPr>
                <p:cNvPr id="3250" name="Ink 3249">
                  <a:extLst>
                    <a:ext uri="{FF2B5EF4-FFF2-40B4-BE49-F238E27FC236}">
                      <a16:creationId xmlns:a16="http://schemas.microsoft.com/office/drawing/2014/main" id="{3BAA1A41-E8EE-D0FD-3DE2-A29686FFE08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342520" y="1598400"/>
                  <a:ext cx="42048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251" name="Ink 3250">
                  <a:extLst>
                    <a:ext uri="{FF2B5EF4-FFF2-40B4-BE49-F238E27FC236}">
                      <a16:creationId xmlns:a16="http://schemas.microsoft.com/office/drawing/2014/main" id="{0CCD97CD-E73E-A4F0-B0D9-DC898B40A3D6}"/>
                    </a:ext>
                  </a:extLst>
                </p14:cNvPr>
                <p14:cNvContentPartPr/>
                <p14:nvPr/>
              </p14:nvContentPartPr>
              <p14:xfrm>
                <a:off x="8542320" y="1620720"/>
                <a:ext cx="291240" cy="554400"/>
              </p14:xfrm>
            </p:contentPart>
          </mc:Choice>
          <mc:Fallback xmlns="">
            <p:pic>
              <p:nvPicPr>
                <p:cNvPr id="3251" name="Ink 3250">
                  <a:extLst>
                    <a:ext uri="{FF2B5EF4-FFF2-40B4-BE49-F238E27FC236}">
                      <a16:creationId xmlns:a16="http://schemas.microsoft.com/office/drawing/2014/main" id="{0CCD97CD-E73E-A4F0-B0D9-DC898B40A3D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533680" y="1612080"/>
                  <a:ext cx="308880" cy="57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253" name="Ink 3252">
                  <a:extLst>
                    <a:ext uri="{FF2B5EF4-FFF2-40B4-BE49-F238E27FC236}">
                      <a16:creationId xmlns:a16="http://schemas.microsoft.com/office/drawing/2014/main" id="{5D413CE7-ACBC-58C3-47C9-49B0888264E9}"/>
                    </a:ext>
                  </a:extLst>
                </p14:cNvPr>
                <p14:cNvContentPartPr/>
                <p14:nvPr/>
              </p14:nvContentPartPr>
              <p14:xfrm>
                <a:off x="8326680" y="1808640"/>
                <a:ext cx="75600" cy="436320"/>
              </p14:xfrm>
            </p:contentPart>
          </mc:Choice>
          <mc:Fallback xmlns="">
            <p:pic>
              <p:nvPicPr>
                <p:cNvPr id="3253" name="Ink 3252">
                  <a:extLst>
                    <a:ext uri="{FF2B5EF4-FFF2-40B4-BE49-F238E27FC236}">
                      <a16:creationId xmlns:a16="http://schemas.microsoft.com/office/drawing/2014/main" id="{5D413CE7-ACBC-58C3-47C9-49B0888264E9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318040" y="1800000"/>
                  <a:ext cx="9324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255" name="Ink 3254">
                  <a:extLst>
                    <a:ext uri="{FF2B5EF4-FFF2-40B4-BE49-F238E27FC236}">
                      <a16:creationId xmlns:a16="http://schemas.microsoft.com/office/drawing/2014/main" id="{32D74B12-D05E-331E-50A6-5D1C6FA84E38}"/>
                    </a:ext>
                  </a:extLst>
                </p14:cNvPr>
                <p14:cNvContentPartPr/>
                <p14:nvPr/>
              </p14:nvContentPartPr>
              <p14:xfrm>
                <a:off x="8383920" y="1919520"/>
                <a:ext cx="76680" cy="15840"/>
              </p14:xfrm>
            </p:contentPart>
          </mc:Choice>
          <mc:Fallback xmlns="">
            <p:pic>
              <p:nvPicPr>
                <p:cNvPr id="3255" name="Ink 3254">
                  <a:extLst>
                    <a:ext uri="{FF2B5EF4-FFF2-40B4-BE49-F238E27FC236}">
                      <a16:creationId xmlns:a16="http://schemas.microsoft.com/office/drawing/2014/main" id="{32D74B12-D05E-331E-50A6-5D1C6FA84E3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375280" y="1910880"/>
                  <a:ext cx="94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256" name="Ink 3255">
                  <a:extLst>
                    <a:ext uri="{FF2B5EF4-FFF2-40B4-BE49-F238E27FC236}">
                      <a16:creationId xmlns:a16="http://schemas.microsoft.com/office/drawing/2014/main" id="{4D7F2AB0-903B-35BF-53BC-9C76D90B712B}"/>
                    </a:ext>
                  </a:extLst>
                </p14:cNvPr>
                <p14:cNvContentPartPr/>
                <p14:nvPr/>
              </p14:nvContentPartPr>
              <p14:xfrm>
                <a:off x="8544120" y="1930680"/>
                <a:ext cx="106920" cy="19800"/>
              </p14:xfrm>
            </p:contentPart>
          </mc:Choice>
          <mc:Fallback xmlns="">
            <p:pic>
              <p:nvPicPr>
                <p:cNvPr id="3256" name="Ink 3255">
                  <a:extLst>
                    <a:ext uri="{FF2B5EF4-FFF2-40B4-BE49-F238E27FC236}">
                      <a16:creationId xmlns:a16="http://schemas.microsoft.com/office/drawing/2014/main" id="{4D7F2AB0-903B-35BF-53BC-9C76D90B712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535120" y="1922040"/>
                  <a:ext cx="1245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258" name="Ink 3257">
                  <a:extLst>
                    <a:ext uri="{FF2B5EF4-FFF2-40B4-BE49-F238E27FC236}">
                      <a16:creationId xmlns:a16="http://schemas.microsoft.com/office/drawing/2014/main" id="{B5E2F540-A2DA-5427-C115-F3B6FB656C9B}"/>
                    </a:ext>
                  </a:extLst>
                </p14:cNvPr>
                <p14:cNvContentPartPr/>
                <p14:nvPr/>
              </p14:nvContentPartPr>
              <p14:xfrm>
                <a:off x="8475000" y="1926720"/>
                <a:ext cx="55800" cy="93600"/>
              </p14:xfrm>
            </p:contentPart>
          </mc:Choice>
          <mc:Fallback xmlns="">
            <p:pic>
              <p:nvPicPr>
                <p:cNvPr id="3258" name="Ink 3257">
                  <a:extLst>
                    <a:ext uri="{FF2B5EF4-FFF2-40B4-BE49-F238E27FC236}">
                      <a16:creationId xmlns:a16="http://schemas.microsoft.com/office/drawing/2014/main" id="{B5E2F540-A2DA-5427-C115-F3B6FB656C9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466360" y="1917720"/>
                  <a:ext cx="734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259" name="Ink 3258">
                  <a:extLst>
                    <a:ext uri="{FF2B5EF4-FFF2-40B4-BE49-F238E27FC236}">
                      <a16:creationId xmlns:a16="http://schemas.microsoft.com/office/drawing/2014/main" id="{A839CDEA-95F4-2C75-2367-842995C4C43D}"/>
                    </a:ext>
                  </a:extLst>
                </p14:cNvPr>
                <p14:cNvContentPartPr/>
                <p14:nvPr/>
              </p14:nvContentPartPr>
              <p14:xfrm>
                <a:off x="8484000" y="2063880"/>
                <a:ext cx="69480" cy="36000"/>
              </p14:xfrm>
            </p:contentPart>
          </mc:Choice>
          <mc:Fallback xmlns="">
            <p:pic>
              <p:nvPicPr>
                <p:cNvPr id="3259" name="Ink 3258">
                  <a:extLst>
                    <a:ext uri="{FF2B5EF4-FFF2-40B4-BE49-F238E27FC236}">
                      <a16:creationId xmlns:a16="http://schemas.microsoft.com/office/drawing/2014/main" id="{A839CDEA-95F4-2C75-2367-842995C4C43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475000" y="2054880"/>
                  <a:ext cx="871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261" name="Ink 3260">
                  <a:extLst>
                    <a:ext uri="{FF2B5EF4-FFF2-40B4-BE49-F238E27FC236}">
                      <a16:creationId xmlns:a16="http://schemas.microsoft.com/office/drawing/2014/main" id="{C8F56B8E-A0DE-B22A-8B21-EEBD9324674A}"/>
                    </a:ext>
                  </a:extLst>
                </p14:cNvPr>
                <p14:cNvContentPartPr/>
                <p14:nvPr/>
              </p14:nvContentPartPr>
              <p14:xfrm>
                <a:off x="8536560" y="2157120"/>
                <a:ext cx="302400" cy="306000"/>
              </p14:xfrm>
            </p:contentPart>
          </mc:Choice>
          <mc:Fallback xmlns="">
            <p:pic>
              <p:nvPicPr>
                <p:cNvPr id="3261" name="Ink 3260">
                  <a:extLst>
                    <a:ext uri="{FF2B5EF4-FFF2-40B4-BE49-F238E27FC236}">
                      <a16:creationId xmlns:a16="http://schemas.microsoft.com/office/drawing/2014/main" id="{C8F56B8E-A0DE-B22A-8B21-EEBD9324674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527560" y="2148120"/>
                  <a:ext cx="3200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262" name="Ink 3261">
                  <a:extLst>
                    <a:ext uri="{FF2B5EF4-FFF2-40B4-BE49-F238E27FC236}">
                      <a16:creationId xmlns:a16="http://schemas.microsoft.com/office/drawing/2014/main" id="{C5544471-3355-2DEF-1479-3DA26DD5FB0C}"/>
                    </a:ext>
                  </a:extLst>
                </p14:cNvPr>
                <p14:cNvContentPartPr/>
                <p14:nvPr/>
              </p14:nvContentPartPr>
              <p14:xfrm>
                <a:off x="8457000" y="2225520"/>
                <a:ext cx="281880" cy="244080"/>
              </p14:xfrm>
            </p:contentPart>
          </mc:Choice>
          <mc:Fallback xmlns="">
            <p:pic>
              <p:nvPicPr>
                <p:cNvPr id="3262" name="Ink 3261">
                  <a:extLst>
                    <a:ext uri="{FF2B5EF4-FFF2-40B4-BE49-F238E27FC236}">
                      <a16:creationId xmlns:a16="http://schemas.microsoft.com/office/drawing/2014/main" id="{C5544471-3355-2DEF-1479-3DA26DD5FB0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448000" y="2216880"/>
                  <a:ext cx="2995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263" name="Ink 3262">
                  <a:extLst>
                    <a:ext uri="{FF2B5EF4-FFF2-40B4-BE49-F238E27FC236}">
                      <a16:creationId xmlns:a16="http://schemas.microsoft.com/office/drawing/2014/main" id="{20C860C1-93FB-E876-F148-CEC730804464}"/>
                    </a:ext>
                  </a:extLst>
                </p14:cNvPr>
                <p14:cNvContentPartPr/>
                <p14:nvPr/>
              </p14:nvContentPartPr>
              <p14:xfrm>
                <a:off x="8311560" y="2187360"/>
                <a:ext cx="143280" cy="307440"/>
              </p14:xfrm>
            </p:contentPart>
          </mc:Choice>
          <mc:Fallback xmlns="">
            <p:pic>
              <p:nvPicPr>
                <p:cNvPr id="3263" name="Ink 3262">
                  <a:extLst>
                    <a:ext uri="{FF2B5EF4-FFF2-40B4-BE49-F238E27FC236}">
                      <a16:creationId xmlns:a16="http://schemas.microsoft.com/office/drawing/2014/main" id="{20C860C1-93FB-E876-F148-CEC73080446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302920" y="2178360"/>
                  <a:ext cx="16092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265" name="Ink 3264">
                  <a:extLst>
                    <a:ext uri="{FF2B5EF4-FFF2-40B4-BE49-F238E27FC236}">
                      <a16:creationId xmlns:a16="http://schemas.microsoft.com/office/drawing/2014/main" id="{CBD69B47-8C03-E21B-752D-40AF3C5A2A17}"/>
                    </a:ext>
                  </a:extLst>
                </p14:cNvPr>
                <p14:cNvContentPartPr/>
                <p14:nvPr/>
              </p14:nvContentPartPr>
              <p14:xfrm>
                <a:off x="8377080" y="2336760"/>
                <a:ext cx="82800" cy="189360"/>
              </p14:xfrm>
            </p:contentPart>
          </mc:Choice>
          <mc:Fallback xmlns="">
            <p:pic>
              <p:nvPicPr>
                <p:cNvPr id="3265" name="Ink 3264">
                  <a:extLst>
                    <a:ext uri="{FF2B5EF4-FFF2-40B4-BE49-F238E27FC236}">
                      <a16:creationId xmlns:a16="http://schemas.microsoft.com/office/drawing/2014/main" id="{CBD69B47-8C03-E21B-752D-40AF3C5A2A1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368440" y="2327760"/>
                  <a:ext cx="10044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278" name="Ink 3277">
                  <a:extLst>
                    <a:ext uri="{FF2B5EF4-FFF2-40B4-BE49-F238E27FC236}">
                      <a16:creationId xmlns:a16="http://schemas.microsoft.com/office/drawing/2014/main" id="{044FAFFC-E8CB-E074-E753-0A3573B64471}"/>
                    </a:ext>
                  </a:extLst>
                </p14:cNvPr>
                <p14:cNvContentPartPr/>
                <p14:nvPr/>
              </p14:nvContentPartPr>
              <p14:xfrm>
                <a:off x="6275580" y="1729230"/>
                <a:ext cx="471600" cy="67320"/>
              </p14:xfrm>
            </p:contentPart>
          </mc:Choice>
          <mc:Fallback xmlns="">
            <p:pic>
              <p:nvPicPr>
                <p:cNvPr id="3278" name="Ink 3277">
                  <a:extLst>
                    <a:ext uri="{FF2B5EF4-FFF2-40B4-BE49-F238E27FC236}">
                      <a16:creationId xmlns:a16="http://schemas.microsoft.com/office/drawing/2014/main" id="{044FAFFC-E8CB-E074-E753-0A3573B6447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266580" y="1720230"/>
                  <a:ext cx="4892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279" name="Ink 3278">
                  <a:extLst>
                    <a:ext uri="{FF2B5EF4-FFF2-40B4-BE49-F238E27FC236}">
                      <a16:creationId xmlns:a16="http://schemas.microsoft.com/office/drawing/2014/main" id="{DE75213D-BBF3-DA94-C21F-E34B6CFCF1CA}"/>
                    </a:ext>
                  </a:extLst>
                </p14:cNvPr>
                <p14:cNvContentPartPr/>
                <p14:nvPr/>
              </p14:nvContentPartPr>
              <p14:xfrm>
                <a:off x="7263060" y="1821750"/>
                <a:ext cx="249840" cy="96480"/>
              </p14:xfrm>
            </p:contentPart>
          </mc:Choice>
          <mc:Fallback xmlns="">
            <p:pic>
              <p:nvPicPr>
                <p:cNvPr id="3279" name="Ink 3278">
                  <a:extLst>
                    <a:ext uri="{FF2B5EF4-FFF2-40B4-BE49-F238E27FC236}">
                      <a16:creationId xmlns:a16="http://schemas.microsoft.com/office/drawing/2014/main" id="{DE75213D-BBF3-DA94-C21F-E34B6CFCF1CA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254060" y="1812750"/>
                  <a:ext cx="2674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281" name="Ink 3280">
                  <a:extLst>
                    <a:ext uri="{FF2B5EF4-FFF2-40B4-BE49-F238E27FC236}">
                      <a16:creationId xmlns:a16="http://schemas.microsoft.com/office/drawing/2014/main" id="{E2E53A59-A79C-BD29-F851-E79C6B6F4B30}"/>
                    </a:ext>
                  </a:extLst>
                </p14:cNvPr>
                <p14:cNvContentPartPr/>
                <p14:nvPr/>
              </p14:nvContentPartPr>
              <p14:xfrm>
                <a:off x="8037420" y="1902390"/>
                <a:ext cx="295200" cy="108360"/>
              </p14:xfrm>
            </p:contentPart>
          </mc:Choice>
          <mc:Fallback xmlns="">
            <p:pic>
              <p:nvPicPr>
                <p:cNvPr id="3281" name="Ink 3280">
                  <a:extLst>
                    <a:ext uri="{FF2B5EF4-FFF2-40B4-BE49-F238E27FC236}">
                      <a16:creationId xmlns:a16="http://schemas.microsoft.com/office/drawing/2014/main" id="{E2E53A59-A79C-BD29-F851-E79C6B6F4B3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028420" y="1893390"/>
                  <a:ext cx="312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282" name="Ink 3281">
                  <a:extLst>
                    <a:ext uri="{FF2B5EF4-FFF2-40B4-BE49-F238E27FC236}">
                      <a16:creationId xmlns:a16="http://schemas.microsoft.com/office/drawing/2014/main" id="{A4DCE15C-8807-8844-8865-73A1CD8B869E}"/>
                    </a:ext>
                  </a:extLst>
                </p14:cNvPr>
                <p14:cNvContentPartPr/>
                <p14:nvPr/>
              </p14:nvContentPartPr>
              <p14:xfrm>
                <a:off x="8878380" y="1974390"/>
                <a:ext cx="159480" cy="32760"/>
              </p14:xfrm>
            </p:contentPart>
          </mc:Choice>
          <mc:Fallback xmlns="">
            <p:pic>
              <p:nvPicPr>
                <p:cNvPr id="3282" name="Ink 3281">
                  <a:extLst>
                    <a:ext uri="{FF2B5EF4-FFF2-40B4-BE49-F238E27FC236}">
                      <a16:creationId xmlns:a16="http://schemas.microsoft.com/office/drawing/2014/main" id="{A4DCE15C-8807-8844-8865-73A1CD8B869E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869740" y="1965390"/>
                  <a:ext cx="1771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286" name="Ink 3285">
                  <a:extLst>
                    <a:ext uri="{FF2B5EF4-FFF2-40B4-BE49-F238E27FC236}">
                      <a16:creationId xmlns:a16="http://schemas.microsoft.com/office/drawing/2014/main" id="{05890C59-A714-F835-3BC5-386511D2F399}"/>
                    </a:ext>
                  </a:extLst>
                </p14:cNvPr>
                <p14:cNvContentPartPr/>
                <p14:nvPr/>
              </p14:nvContentPartPr>
              <p14:xfrm>
                <a:off x="7329660" y="1022910"/>
                <a:ext cx="383040" cy="419040"/>
              </p14:xfrm>
            </p:contentPart>
          </mc:Choice>
          <mc:Fallback xmlns="">
            <p:pic>
              <p:nvPicPr>
                <p:cNvPr id="3286" name="Ink 3285">
                  <a:extLst>
                    <a:ext uri="{FF2B5EF4-FFF2-40B4-BE49-F238E27FC236}">
                      <a16:creationId xmlns:a16="http://schemas.microsoft.com/office/drawing/2014/main" id="{05890C59-A714-F835-3BC5-386511D2F39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320660" y="1013910"/>
                  <a:ext cx="40068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287" name="Ink 3286">
                  <a:extLst>
                    <a:ext uri="{FF2B5EF4-FFF2-40B4-BE49-F238E27FC236}">
                      <a16:creationId xmlns:a16="http://schemas.microsoft.com/office/drawing/2014/main" id="{2D363349-3B60-23E2-B377-0F4BE8CA11CB}"/>
                    </a:ext>
                  </a:extLst>
                </p14:cNvPr>
                <p14:cNvContentPartPr/>
                <p14:nvPr/>
              </p14:nvContentPartPr>
              <p14:xfrm>
                <a:off x="7667340" y="1125510"/>
                <a:ext cx="110160" cy="144360"/>
              </p14:xfrm>
            </p:contentPart>
          </mc:Choice>
          <mc:Fallback xmlns="">
            <p:pic>
              <p:nvPicPr>
                <p:cNvPr id="3287" name="Ink 3286">
                  <a:extLst>
                    <a:ext uri="{FF2B5EF4-FFF2-40B4-BE49-F238E27FC236}">
                      <a16:creationId xmlns:a16="http://schemas.microsoft.com/office/drawing/2014/main" id="{2D363349-3B60-23E2-B377-0F4BE8CA11C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658700" y="1116870"/>
                  <a:ext cx="1278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288" name="Ink 3287">
                  <a:extLst>
                    <a:ext uri="{FF2B5EF4-FFF2-40B4-BE49-F238E27FC236}">
                      <a16:creationId xmlns:a16="http://schemas.microsoft.com/office/drawing/2014/main" id="{D87231F1-06F6-F151-2231-2A6EE2999879}"/>
                    </a:ext>
                  </a:extLst>
                </p14:cNvPr>
                <p14:cNvContentPartPr/>
                <p14:nvPr/>
              </p14:nvContentPartPr>
              <p14:xfrm>
                <a:off x="7260180" y="822390"/>
                <a:ext cx="506520" cy="283320"/>
              </p14:xfrm>
            </p:contentPart>
          </mc:Choice>
          <mc:Fallback xmlns="">
            <p:pic>
              <p:nvPicPr>
                <p:cNvPr id="3288" name="Ink 3287">
                  <a:extLst>
                    <a:ext uri="{FF2B5EF4-FFF2-40B4-BE49-F238E27FC236}">
                      <a16:creationId xmlns:a16="http://schemas.microsoft.com/office/drawing/2014/main" id="{D87231F1-06F6-F151-2231-2A6EE299987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251540" y="813390"/>
                  <a:ext cx="52416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290" name="Ink 3289">
                  <a:extLst>
                    <a:ext uri="{FF2B5EF4-FFF2-40B4-BE49-F238E27FC236}">
                      <a16:creationId xmlns:a16="http://schemas.microsoft.com/office/drawing/2014/main" id="{8D5F4387-4FE8-27CA-C7E0-AC364DE36FB1}"/>
                    </a:ext>
                  </a:extLst>
                </p14:cNvPr>
                <p14:cNvContentPartPr/>
                <p14:nvPr/>
              </p14:nvContentPartPr>
              <p14:xfrm>
                <a:off x="7350900" y="1142790"/>
                <a:ext cx="96480" cy="46800"/>
              </p14:xfrm>
            </p:contentPart>
          </mc:Choice>
          <mc:Fallback xmlns="">
            <p:pic>
              <p:nvPicPr>
                <p:cNvPr id="3290" name="Ink 3289">
                  <a:extLst>
                    <a:ext uri="{FF2B5EF4-FFF2-40B4-BE49-F238E27FC236}">
                      <a16:creationId xmlns:a16="http://schemas.microsoft.com/office/drawing/2014/main" id="{8D5F4387-4FE8-27CA-C7E0-AC364DE36FB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341900" y="1133790"/>
                  <a:ext cx="1141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291" name="Ink 3290">
                  <a:extLst>
                    <a:ext uri="{FF2B5EF4-FFF2-40B4-BE49-F238E27FC236}">
                      <a16:creationId xmlns:a16="http://schemas.microsoft.com/office/drawing/2014/main" id="{A73693C6-67B7-4292-7573-A28A14A69291}"/>
                    </a:ext>
                  </a:extLst>
                </p14:cNvPr>
                <p14:cNvContentPartPr/>
                <p14:nvPr/>
              </p14:nvContentPartPr>
              <p14:xfrm>
                <a:off x="7524780" y="1140990"/>
                <a:ext cx="101520" cy="41040"/>
              </p14:xfrm>
            </p:contentPart>
          </mc:Choice>
          <mc:Fallback xmlns="">
            <p:pic>
              <p:nvPicPr>
                <p:cNvPr id="3291" name="Ink 3290">
                  <a:extLst>
                    <a:ext uri="{FF2B5EF4-FFF2-40B4-BE49-F238E27FC236}">
                      <a16:creationId xmlns:a16="http://schemas.microsoft.com/office/drawing/2014/main" id="{A73693C6-67B7-4292-7573-A28A14A6929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516140" y="1132350"/>
                  <a:ext cx="1191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293" name="Ink 3292">
                  <a:extLst>
                    <a:ext uri="{FF2B5EF4-FFF2-40B4-BE49-F238E27FC236}">
                      <a16:creationId xmlns:a16="http://schemas.microsoft.com/office/drawing/2014/main" id="{DE8DBC73-8295-C0A4-A2B0-5262856D11BE}"/>
                    </a:ext>
                  </a:extLst>
                </p14:cNvPr>
                <p14:cNvContentPartPr/>
                <p14:nvPr/>
              </p14:nvContentPartPr>
              <p14:xfrm>
                <a:off x="7420020" y="1151430"/>
                <a:ext cx="77760" cy="130680"/>
              </p14:xfrm>
            </p:contentPart>
          </mc:Choice>
          <mc:Fallback xmlns="">
            <p:pic>
              <p:nvPicPr>
                <p:cNvPr id="3293" name="Ink 3292">
                  <a:extLst>
                    <a:ext uri="{FF2B5EF4-FFF2-40B4-BE49-F238E27FC236}">
                      <a16:creationId xmlns:a16="http://schemas.microsoft.com/office/drawing/2014/main" id="{DE8DBC73-8295-C0A4-A2B0-5262856D11B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411020" y="1142790"/>
                  <a:ext cx="954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294" name="Ink 3293">
                  <a:extLst>
                    <a:ext uri="{FF2B5EF4-FFF2-40B4-BE49-F238E27FC236}">
                      <a16:creationId xmlns:a16="http://schemas.microsoft.com/office/drawing/2014/main" id="{AA716B02-54B6-B104-3897-AC5D0EB2B393}"/>
                    </a:ext>
                  </a:extLst>
                </p14:cNvPr>
                <p14:cNvContentPartPr/>
                <p14:nvPr/>
              </p14:nvContentPartPr>
              <p14:xfrm>
                <a:off x="7441620" y="1338270"/>
                <a:ext cx="100800" cy="34560"/>
              </p14:xfrm>
            </p:contentPart>
          </mc:Choice>
          <mc:Fallback xmlns="">
            <p:pic>
              <p:nvPicPr>
                <p:cNvPr id="3294" name="Ink 3293">
                  <a:extLst>
                    <a:ext uri="{FF2B5EF4-FFF2-40B4-BE49-F238E27FC236}">
                      <a16:creationId xmlns:a16="http://schemas.microsoft.com/office/drawing/2014/main" id="{AA716B02-54B6-B104-3897-AC5D0EB2B39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432620" y="1329630"/>
                  <a:ext cx="1184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296" name="Ink 3295">
                  <a:extLst>
                    <a:ext uri="{FF2B5EF4-FFF2-40B4-BE49-F238E27FC236}">
                      <a16:creationId xmlns:a16="http://schemas.microsoft.com/office/drawing/2014/main" id="{9949CF26-9D63-7049-7075-0F9173602F6D}"/>
                    </a:ext>
                  </a:extLst>
                </p14:cNvPr>
                <p14:cNvContentPartPr/>
                <p14:nvPr/>
              </p14:nvContentPartPr>
              <p14:xfrm>
                <a:off x="7279980" y="1443030"/>
                <a:ext cx="168120" cy="333000"/>
              </p14:xfrm>
            </p:contentPart>
          </mc:Choice>
          <mc:Fallback xmlns="">
            <p:pic>
              <p:nvPicPr>
                <p:cNvPr id="3296" name="Ink 3295">
                  <a:extLst>
                    <a:ext uri="{FF2B5EF4-FFF2-40B4-BE49-F238E27FC236}">
                      <a16:creationId xmlns:a16="http://schemas.microsoft.com/office/drawing/2014/main" id="{9949CF26-9D63-7049-7075-0F9173602F6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271340" y="1434030"/>
                  <a:ext cx="18576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297" name="Ink 3296">
                  <a:extLst>
                    <a:ext uri="{FF2B5EF4-FFF2-40B4-BE49-F238E27FC236}">
                      <a16:creationId xmlns:a16="http://schemas.microsoft.com/office/drawing/2014/main" id="{D0F7B2D5-B16A-3D2D-A9B3-ADC2B88FD51C}"/>
                    </a:ext>
                  </a:extLst>
                </p14:cNvPr>
                <p14:cNvContentPartPr/>
                <p14:nvPr/>
              </p14:nvContentPartPr>
              <p14:xfrm>
                <a:off x="7660860" y="1398390"/>
                <a:ext cx="172440" cy="266040"/>
              </p14:xfrm>
            </p:contentPart>
          </mc:Choice>
          <mc:Fallback xmlns="">
            <p:pic>
              <p:nvPicPr>
                <p:cNvPr id="3297" name="Ink 3296">
                  <a:extLst>
                    <a:ext uri="{FF2B5EF4-FFF2-40B4-BE49-F238E27FC236}">
                      <a16:creationId xmlns:a16="http://schemas.microsoft.com/office/drawing/2014/main" id="{D0F7B2D5-B16A-3D2D-A9B3-ADC2B88FD51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652220" y="1389390"/>
                  <a:ext cx="1900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303" name="Ink 3302">
                  <a:extLst>
                    <a:ext uri="{FF2B5EF4-FFF2-40B4-BE49-F238E27FC236}">
                      <a16:creationId xmlns:a16="http://schemas.microsoft.com/office/drawing/2014/main" id="{3F90D0C0-CC71-996C-858E-025E813B6D4E}"/>
                    </a:ext>
                  </a:extLst>
                </p14:cNvPr>
                <p14:cNvContentPartPr/>
                <p14:nvPr/>
              </p14:nvContentPartPr>
              <p14:xfrm>
                <a:off x="7267020" y="870270"/>
                <a:ext cx="501840" cy="206280"/>
              </p14:xfrm>
            </p:contentPart>
          </mc:Choice>
          <mc:Fallback xmlns="">
            <p:pic>
              <p:nvPicPr>
                <p:cNvPr id="3303" name="Ink 3302">
                  <a:extLst>
                    <a:ext uri="{FF2B5EF4-FFF2-40B4-BE49-F238E27FC236}">
                      <a16:creationId xmlns:a16="http://schemas.microsoft.com/office/drawing/2014/main" id="{3F90D0C0-CC71-996C-858E-025E813B6D4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258380" y="861630"/>
                  <a:ext cx="5194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304" name="Ink 3303">
                  <a:extLst>
                    <a:ext uri="{FF2B5EF4-FFF2-40B4-BE49-F238E27FC236}">
                      <a16:creationId xmlns:a16="http://schemas.microsoft.com/office/drawing/2014/main" id="{67A683C7-F8F0-8F66-5BBD-A9EE7F8224F4}"/>
                    </a:ext>
                  </a:extLst>
                </p14:cNvPr>
                <p14:cNvContentPartPr/>
                <p14:nvPr/>
              </p14:nvContentPartPr>
              <p14:xfrm>
                <a:off x="7288620" y="993750"/>
                <a:ext cx="56160" cy="230040"/>
              </p14:xfrm>
            </p:contentPart>
          </mc:Choice>
          <mc:Fallback xmlns="">
            <p:pic>
              <p:nvPicPr>
                <p:cNvPr id="3304" name="Ink 3303">
                  <a:extLst>
                    <a:ext uri="{FF2B5EF4-FFF2-40B4-BE49-F238E27FC236}">
                      <a16:creationId xmlns:a16="http://schemas.microsoft.com/office/drawing/2014/main" id="{67A683C7-F8F0-8F66-5BBD-A9EE7F8224F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279980" y="984750"/>
                  <a:ext cx="738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306" name="Ink 3305">
                  <a:extLst>
                    <a:ext uri="{FF2B5EF4-FFF2-40B4-BE49-F238E27FC236}">
                      <a16:creationId xmlns:a16="http://schemas.microsoft.com/office/drawing/2014/main" id="{BC2CDF17-261D-5924-C801-FA1187AD7618}"/>
                    </a:ext>
                  </a:extLst>
                </p14:cNvPr>
                <p14:cNvContentPartPr/>
                <p14:nvPr/>
              </p14:nvContentPartPr>
              <p14:xfrm>
                <a:off x="8372940" y="1637430"/>
                <a:ext cx="475920" cy="441720"/>
              </p14:xfrm>
            </p:contentPart>
          </mc:Choice>
          <mc:Fallback xmlns="">
            <p:pic>
              <p:nvPicPr>
                <p:cNvPr id="3306" name="Ink 3305">
                  <a:extLst>
                    <a:ext uri="{FF2B5EF4-FFF2-40B4-BE49-F238E27FC236}">
                      <a16:creationId xmlns:a16="http://schemas.microsoft.com/office/drawing/2014/main" id="{BC2CDF17-261D-5924-C801-FA1187AD7618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364300" y="1628430"/>
                  <a:ext cx="49356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307" name="Ink 3306">
                  <a:extLst>
                    <a:ext uri="{FF2B5EF4-FFF2-40B4-BE49-F238E27FC236}">
                      <a16:creationId xmlns:a16="http://schemas.microsoft.com/office/drawing/2014/main" id="{79900493-B405-F1B9-C7D7-C89F64987DA3}"/>
                    </a:ext>
                  </a:extLst>
                </p14:cNvPr>
                <p14:cNvContentPartPr/>
                <p14:nvPr/>
              </p14:nvContentPartPr>
              <p14:xfrm>
                <a:off x="8308500" y="1747230"/>
                <a:ext cx="125280" cy="448560"/>
              </p14:xfrm>
            </p:contentPart>
          </mc:Choice>
          <mc:Fallback xmlns="">
            <p:pic>
              <p:nvPicPr>
                <p:cNvPr id="3307" name="Ink 3306">
                  <a:extLst>
                    <a:ext uri="{FF2B5EF4-FFF2-40B4-BE49-F238E27FC236}">
                      <a16:creationId xmlns:a16="http://schemas.microsoft.com/office/drawing/2014/main" id="{79900493-B405-F1B9-C7D7-C89F64987DA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299500" y="1738230"/>
                  <a:ext cx="14292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175" name="Ink 3174">
                  <a:extLst>
                    <a:ext uri="{FF2B5EF4-FFF2-40B4-BE49-F238E27FC236}">
                      <a16:creationId xmlns:a16="http://schemas.microsoft.com/office/drawing/2014/main" id="{39D2C085-C23C-9064-E9A9-BD04D2965808}"/>
                    </a:ext>
                  </a:extLst>
                </p14:cNvPr>
                <p14:cNvContentPartPr/>
                <p14:nvPr/>
              </p14:nvContentPartPr>
              <p14:xfrm>
                <a:off x="5884800" y="1587240"/>
                <a:ext cx="326880" cy="461160"/>
              </p14:xfrm>
            </p:contentPart>
          </mc:Choice>
          <mc:Fallback xmlns="">
            <p:pic>
              <p:nvPicPr>
                <p:cNvPr id="3175" name="Ink 3174">
                  <a:extLst>
                    <a:ext uri="{FF2B5EF4-FFF2-40B4-BE49-F238E27FC236}">
                      <a16:creationId xmlns:a16="http://schemas.microsoft.com/office/drawing/2014/main" id="{39D2C085-C23C-9064-E9A9-BD04D296580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875800" y="1578240"/>
                  <a:ext cx="344520" cy="47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176" name="Ink 3175">
                  <a:extLst>
                    <a:ext uri="{FF2B5EF4-FFF2-40B4-BE49-F238E27FC236}">
                      <a16:creationId xmlns:a16="http://schemas.microsoft.com/office/drawing/2014/main" id="{71B3B4A4-6091-FBAD-6BFD-F8591D6284E6}"/>
                    </a:ext>
                  </a:extLst>
                </p14:cNvPr>
                <p14:cNvContentPartPr/>
                <p14:nvPr/>
              </p14:nvContentPartPr>
              <p14:xfrm>
                <a:off x="5938440" y="1784520"/>
                <a:ext cx="90000" cy="141120"/>
              </p14:xfrm>
            </p:contentPart>
          </mc:Choice>
          <mc:Fallback xmlns="">
            <p:pic>
              <p:nvPicPr>
                <p:cNvPr id="3176" name="Ink 3175">
                  <a:extLst>
                    <a:ext uri="{FF2B5EF4-FFF2-40B4-BE49-F238E27FC236}">
                      <a16:creationId xmlns:a16="http://schemas.microsoft.com/office/drawing/2014/main" id="{71B3B4A4-6091-FBAD-6BFD-F8591D6284E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929800" y="1775880"/>
                  <a:ext cx="1076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178" name="Ink 3177">
                  <a:extLst>
                    <a:ext uri="{FF2B5EF4-FFF2-40B4-BE49-F238E27FC236}">
                      <a16:creationId xmlns:a16="http://schemas.microsoft.com/office/drawing/2014/main" id="{E5FE0A59-E360-6CDC-39E6-7DB84C54EC3D}"/>
                    </a:ext>
                  </a:extLst>
                </p14:cNvPr>
                <p14:cNvContentPartPr/>
                <p14:nvPr/>
              </p14:nvContentPartPr>
              <p14:xfrm>
                <a:off x="6010800" y="1719360"/>
                <a:ext cx="112320" cy="90360"/>
              </p14:xfrm>
            </p:contentPart>
          </mc:Choice>
          <mc:Fallback xmlns="">
            <p:pic>
              <p:nvPicPr>
                <p:cNvPr id="3178" name="Ink 3177">
                  <a:extLst>
                    <a:ext uri="{FF2B5EF4-FFF2-40B4-BE49-F238E27FC236}">
                      <a16:creationId xmlns:a16="http://schemas.microsoft.com/office/drawing/2014/main" id="{E5FE0A59-E360-6CDC-39E6-7DB84C54EC3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001800" y="1710720"/>
                  <a:ext cx="129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179" name="Ink 3178">
                  <a:extLst>
                    <a:ext uri="{FF2B5EF4-FFF2-40B4-BE49-F238E27FC236}">
                      <a16:creationId xmlns:a16="http://schemas.microsoft.com/office/drawing/2014/main" id="{BCE15F37-2882-5D64-E5E4-3C0F688205AE}"/>
                    </a:ext>
                  </a:extLst>
                </p14:cNvPr>
                <p14:cNvContentPartPr/>
                <p14:nvPr/>
              </p14:nvContentPartPr>
              <p14:xfrm>
                <a:off x="6043200" y="1773720"/>
                <a:ext cx="26280" cy="31320"/>
              </p14:xfrm>
            </p:contentPart>
          </mc:Choice>
          <mc:Fallback xmlns="">
            <p:pic>
              <p:nvPicPr>
                <p:cNvPr id="3179" name="Ink 3178">
                  <a:extLst>
                    <a:ext uri="{FF2B5EF4-FFF2-40B4-BE49-F238E27FC236}">
                      <a16:creationId xmlns:a16="http://schemas.microsoft.com/office/drawing/2014/main" id="{BCE15F37-2882-5D64-E5E4-3C0F688205A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034560" y="1765080"/>
                  <a:ext cx="43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181" name="Ink 3180">
                  <a:extLst>
                    <a:ext uri="{FF2B5EF4-FFF2-40B4-BE49-F238E27FC236}">
                      <a16:creationId xmlns:a16="http://schemas.microsoft.com/office/drawing/2014/main" id="{2565E329-8638-0099-C24E-EE24B66EA5CF}"/>
                    </a:ext>
                  </a:extLst>
                </p14:cNvPr>
                <p14:cNvContentPartPr/>
                <p14:nvPr/>
              </p14:nvContentPartPr>
              <p14:xfrm>
                <a:off x="5878320" y="1724040"/>
                <a:ext cx="79920" cy="100080"/>
              </p14:xfrm>
            </p:contentPart>
          </mc:Choice>
          <mc:Fallback xmlns="">
            <p:pic>
              <p:nvPicPr>
                <p:cNvPr id="3181" name="Ink 3180">
                  <a:extLst>
                    <a:ext uri="{FF2B5EF4-FFF2-40B4-BE49-F238E27FC236}">
                      <a16:creationId xmlns:a16="http://schemas.microsoft.com/office/drawing/2014/main" id="{2565E329-8638-0099-C24E-EE24B66EA5C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869320" y="1715040"/>
                  <a:ext cx="975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182" name="Ink 3181">
                  <a:extLst>
                    <a:ext uri="{FF2B5EF4-FFF2-40B4-BE49-F238E27FC236}">
                      <a16:creationId xmlns:a16="http://schemas.microsoft.com/office/drawing/2014/main" id="{DC1D69E0-BABB-E35D-74EB-20B0A366D598}"/>
                    </a:ext>
                  </a:extLst>
                </p14:cNvPr>
                <p14:cNvContentPartPr/>
                <p14:nvPr/>
              </p14:nvContentPartPr>
              <p14:xfrm>
                <a:off x="5907480" y="1784880"/>
                <a:ext cx="31320" cy="47520"/>
              </p14:xfrm>
            </p:contentPart>
          </mc:Choice>
          <mc:Fallback xmlns="">
            <p:pic>
              <p:nvPicPr>
                <p:cNvPr id="3182" name="Ink 3181">
                  <a:extLst>
                    <a:ext uri="{FF2B5EF4-FFF2-40B4-BE49-F238E27FC236}">
                      <a16:creationId xmlns:a16="http://schemas.microsoft.com/office/drawing/2014/main" id="{DC1D69E0-BABB-E35D-74EB-20B0A366D59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898840" y="1776240"/>
                  <a:ext cx="489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184" name="Ink 3183">
                  <a:extLst>
                    <a:ext uri="{FF2B5EF4-FFF2-40B4-BE49-F238E27FC236}">
                      <a16:creationId xmlns:a16="http://schemas.microsoft.com/office/drawing/2014/main" id="{D10C569F-52B0-376E-638F-326B3788DF35}"/>
                    </a:ext>
                  </a:extLst>
                </p14:cNvPr>
                <p14:cNvContentPartPr/>
                <p14:nvPr/>
              </p14:nvContentPartPr>
              <p14:xfrm>
                <a:off x="5998560" y="1936440"/>
                <a:ext cx="106560" cy="7200"/>
              </p14:xfrm>
            </p:contentPart>
          </mc:Choice>
          <mc:Fallback xmlns="">
            <p:pic>
              <p:nvPicPr>
                <p:cNvPr id="3184" name="Ink 3183">
                  <a:extLst>
                    <a:ext uri="{FF2B5EF4-FFF2-40B4-BE49-F238E27FC236}">
                      <a16:creationId xmlns:a16="http://schemas.microsoft.com/office/drawing/2014/main" id="{D10C569F-52B0-376E-638F-326B3788DF3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989920" y="1927440"/>
                  <a:ext cx="124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187" name="Ink 3186">
                  <a:extLst>
                    <a:ext uri="{FF2B5EF4-FFF2-40B4-BE49-F238E27FC236}">
                      <a16:creationId xmlns:a16="http://schemas.microsoft.com/office/drawing/2014/main" id="{149F166E-3B6A-4926-D704-9DBD3573FA6E}"/>
                    </a:ext>
                  </a:extLst>
                </p14:cNvPr>
                <p14:cNvContentPartPr/>
                <p14:nvPr/>
              </p14:nvContentPartPr>
              <p14:xfrm>
                <a:off x="5759520" y="2163960"/>
                <a:ext cx="196560" cy="151200"/>
              </p14:xfrm>
            </p:contentPart>
          </mc:Choice>
          <mc:Fallback xmlns="">
            <p:pic>
              <p:nvPicPr>
                <p:cNvPr id="3187" name="Ink 3186">
                  <a:extLst>
                    <a:ext uri="{FF2B5EF4-FFF2-40B4-BE49-F238E27FC236}">
                      <a16:creationId xmlns:a16="http://schemas.microsoft.com/office/drawing/2014/main" id="{149F166E-3B6A-4926-D704-9DBD3573FA6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750520" y="2154960"/>
                  <a:ext cx="2142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188" name="Ink 3187">
                  <a:extLst>
                    <a:ext uri="{FF2B5EF4-FFF2-40B4-BE49-F238E27FC236}">
                      <a16:creationId xmlns:a16="http://schemas.microsoft.com/office/drawing/2014/main" id="{95A46B67-B92F-466C-0B0C-D578E1C8FA59}"/>
                    </a:ext>
                  </a:extLst>
                </p14:cNvPr>
                <p14:cNvContentPartPr/>
                <p14:nvPr/>
              </p14:nvContentPartPr>
              <p14:xfrm>
                <a:off x="5766360" y="2207880"/>
                <a:ext cx="94320" cy="78480"/>
              </p14:xfrm>
            </p:contentPart>
          </mc:Choice>
          <mc:Fallback xmlns="">
            <p:pic>
              <p:nvPicPr>
                <p:cNvPr id="3188" name="Ink 3187">
                  <a:extLst>
                    <a:ext uri="{FF2B5EF4-FFF2-40B4-BE49-F238E27FC236}">
                      <a16:creationId xmlns:a16="http://schemas.microsoft.com/office/drawing/2014/main" id="{95A46B67-B92F-466C-0B0C-D578E1C8FA59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757720" y="2198880"/>
                  <a:ext cx="111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189" name="Ink 3188">
                  <a:extLst>
                    <a:ext uri="{FF2B5EF4-FFF2-40B4-BE49-F238E27FC236}">
                      <a16:creationId xmlns:a16="http://schemas.microsoft.com/office/drawing/2014/main" id="{29FD560C-E2B6-E527-19DC-ABCD5AF8F2E9}"/>
                    </a:ext>
                  </a:extLst>
                </p14:cNvPr>
                <p14:cNvContentPartPr/>
                <p14:nvPr/>
              </p14:nvContentPartPr>
              <p14:xfrm>
                <a:off x="5750520" y="2221560"/>
                <a:ext cx="104040" cy="107640"/>
              </p14:xfrm>
            </p:contentPart>
          </mc:Choice>
          <mc:Fallback xmlns="">
            <p:pic>
              <p:nvPicPr>
                <p:cNvPr id="3189" name="Ink 3188">
                  <a:extLst>
                    <a:ext uri="{FF2B5EF4-FFF2-40B4-BE49-F238E27FC236}">
                      <a16:creationId xmlns:a16="http://schemas.microsoft.com/office/drawing/2014/main" id="{29FD560C-E2B6-E527-19DC-ABCD5AF8F2E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741880" y="2212560"/>
                  <a:ext cx="1216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192" name="Ink 3191">
                  <a:extLst>
                    <a:ext uri="{FF2B5EF4-FFF2-40B4-BE49-F238E27FC236}">
                      <a16:creationId xmlns:a16="http://schemas.microsoft.com/office/drawing/2014/main" id="{9891A611-327A-86E4-4779-D27F3B348D3D}"/>
                    </a:ext>
                  </a:extLst>
                </p14:cNvPr>
                <p14:cNvContentPartPr/>
                <p14:nvPr/>
              </p14:nvContentPartPr>
              <p14:xfrm>
                <a:off x="6205200" y="2029680"/>
                <a:ext cx="174240" cy="391320"/>
              </p14:xfrm>
            </p:contentPart>
          </mc:Choice>
          <mc:Fallback xmlns="">
            <p:pic>
              <p:nvPicPr>
                <p:cNvPr id="3192" name="Ink 3191">
                  <a:extLst>
                    <a:ext uri="{FF2B5EF4-FFF2-40B4-BE49-F238E27FC236}">
                      <a16:creationId xmlns:a16="http://schemas.microsoft.com/office/drawing/2014/main" id="{9891A611-327A-86E4-4779-D27F3B348D3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196560" y="2020680"/>
                  <a:ext cx="19188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193" name="Ink 3192">
                  <a:extLst>
                    <a:ext uri="{FF2B5EF4-FFF2-40B4-BE49-F238E27FC236}">
                      <a16:creationId xmlns:a16="http://schemas.microsoft.com/office/drawing/2014/main" id="{AFEDA930-0EC0-B784-0A6B-C9822FA2C46F}"/>
                    </a:ext>
                  </a:extLst>
                </p14:cNvPr>
                <p14:cNvContentPartPr/>
                <p14:nvPr/>
              </p14:nvContentPartPr>
              <p14:xfrm>
                <a:off x="5911080" y="2181960"/>
                <a:ext cx="325800" cy="141480"/>
              </p14:xfrm>
            </p:contentPart>
          </mc:Choice>
          <mc:Fallback xmlns="">
            <p:pic>
              <p:nvPicPr>
                <p:cNvPr id="3193" name="Ink 3192">
                  <a:extLst>
                    <a:ext uri="{FF2B5EF4-FFF2-40B4-BE49-F238E27FC236}">
                      <a16:creationId xmlns:a16="http://schemas.microsoft.com/office/drawing/2014/main" id="{AFEDA930-0EC0-B784-0A6B-C9822FA2C46F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902080" y="2172960"/>
                  <a:ext cx="3434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194" name="Ink 3193">
                  <a:extLst>
                    <a:ext uri="{FF2B5EF4-FFF2-40B4-BE49-F238E27FC236}">
                      <a16:creationId xmlns:a16="http://schemas.microsoft.com/office/drawing/2014/main" id="{FBF52032-71EF-9807-33C6-D9A7474B3252}"/>
                    </a:ext>
                  </a:extLst>
                </p14:cNvPr>
                <p14:cNvContentPartPr/>
                <p14:nvPr/>
              </p14:nvContentPartPr>
              <p14:xfrm>
                <a:off x="5937000" y="2287440"/>
                <a:ext cx="301320" cy="108720"/>
              </p14:xfrm>
            </p:contentPart>
          </mc:Choice>
          <mc:Fallback xmlns="">
            <p:pic>
              <p:nvPicPr>
                <p:cNvPr id="3194" name="Ink 3193">
                  <a:extLst>
                    <a:ext uri="{FF2B5EF4-FFF2-40B4-BE49-F238E27FC236}">
                      <a16:creationId xmlns:a16="http://schemas.microsoft.com/office/drawing/2014/main" id="{FBF52032-71EF-9807-33C6-D9A7474B3252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928000" y="2278440"/>
                  <a:ext cx="3189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196" name="Ink 3195">
                  <a:extLst>
                    <a:ext uri="{FF2B5EF4-FFF2-40B4-BE49-F238E27FC236}">
                      <a16:creationId xmlns:a16="http://schemas.microsoft.com/office/drawing/2014/main" id="{FBC719C0-11B9-4D15-7903-6844747F7A06}"/>
                    </a:ext>
                  </a:extLst>
                </p14:cNvPr>
                <p14:cNvContentPartPr/>
                <p14:nvPr/>
              </p14:nvContentPartPr>
              <p14:xfrm>
                <a:off x="5838000" y="1544040"/>
                <a:ext cx="142200" cy="406800"/>
              </p14:xfrm>
            </p:contentPart>
          </mc:Choice>
          <mc:Fallback xmlns="">
            <p:pic>
              <p:nvPicPr>
                <p:cNvPr id="3196" name="Ink 3195">
                  <a:extLst>
                    <a:ext uri="{FF2B5EF4-FFF2-40B4-BE49-F238E27FC236}">
                      <a16:creationId xmlns:a16="http://schemas.microsoft.com/office/drawing/2014/main" id="{FBC719C0-11B9-4D15-7903-6844747F7A0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829360" y="1535400"/>
                  <a:ext cx="15984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197" name="Ink 3196">
                  <a:extLst>
                    <a:ext uri="{FF2B5EF4-FFF2-40B4-BE49-F238E27FC236}">
                      <a16:creationId xmlns:a16="http://schemas.microsoft.com/office/drawing/2014/main" id="{1D8B53A6-1F0A-0398-DD9E-106BE3AAF922}"/>
                    </a:ext>
                  </a:extLst>
                </p14:cNvPr>
                <p14:cNvContentPartPr/>
                <p14:nvPr/>
              </p14:nvContentPartPr>
              <p14:xfrm>
                <a:off x="5990280" y="1520280"/>
                <a:ext cx="394560" cy="560520"/>
              </p14:xfrm>
            </p:contentPart>
          </mc:Choice>
          <mc:Fallback xmlns="">
            <p:pic>
              <p:nvPicPr>
                <p:cNvPr id="3197" name="Ink 3196">
                  <a:extLst>
                    <a:ext uri="{FF2B5EF4-FFF2-40B4-BE49-F238E27FC236}">
                      <a16:creationId xmlns:a16="http://schemas.microsoft.com/office/drawing/2014/main" id="{1D8B53A6-1F0A-0398-DD9E-106BE3AAF922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981280" y="1511640"/>
                  <a:ext cx="412200" cy="57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199" name="Ink 3198">
                  <a:extLst>
                    <a:ext uri="{FF2B5EF4-FFF2-40B4-BE49-F238E27FC236}">
                      <a16:creationId xmlns:a16="http://schemas.microsoft.com/office/drawing/2014/main" id="{AA7C525B-66A8-E960-A377-1CC79BC5CB56}"/>
                    </a:ext>
                  </a:extLst>
                </p14:cNvPr>
                <p14:cNvContentPartPr/>
                <p14:nvPr/>
              </p14:nvContentPartPr>
              <p14:xfrm>
                <a:off x="6163800" y="1729800"/>
                <a:ext cx="70200" cy="153720"/>
              </p14:xfrm>
            </p:contentPart>
          </mc:Choice>
          <mc:Fallback xmlns="">
            <p:pic>
              <p:nvPicPr>
                <p:cNvPr id="3199" name="Ink 3198">
                  <a:extLst>
                    <a:ext uri="{FF2B5EF4-FFF2-40B4-BE49-F238E27FC236}">
                      <a16:creationId xmlns:a16="http://schemas.microsoft.com/office/drawing/2014/main" id="{AA7C525B-66A8-E960-A377-1CC79BC5CB5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155160" y="1720800"/>
                  <a:ext cx="878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200" name="Ink 3199">
                  <a:extLst>
                    <a:ext uri="{FF2B5EF4-FFF2-40B4-BE49-F238E27FC236}">
                      <a16:creationId xmlns:a16="http://schemas.microsoft.com/office/drawing/2014/main" id="{B3DC56E5-0DCF-31C3-ACB5-E9A27AEE9556}"/>
                    </a:ext>
                  </a:extLst>
                </p14:cNvPr>
                <p14:cNvContentPartPr/>
                <p14:nvPr/>
              </p14:nvContentPartPr>
              <p14:xfrm>
                <a:off x="6051840" y="1616760"/>
                <a:ext cx="146880" cy="160920"/>
              </p14:xfrm>
            </p:contentPart>
          </mc:Choice>
          <mc:Fallback xmlns="">
            <p:pic>
              <p:nvPicPr>
                <p:cNvPr id="3200" name="Ink 3199">
                  <a:extLst>
                    <a:ext uri="{FF2B5EF4-FFF2-40B4-BE49-F238E27FC236}">
                      <a16:creationId xmlns:a16="http://schemas.microsoft.com/office/drawing/2014/main" id="{B3DC56E5-0DCF-31C3-ACB5-E9A27AEE955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043200" y="1608120"/>
                  <a:ext cx="1645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3316" name="Ink 3315">
                  <a:extLst>
                    <a:ext uri="{FF2B5EF4-FFF2-40B4-BE49-F238E27FC236}">
                      <a16:creationId xmlns:a16="http://schemas.microsoft.com/office/drawing/2014/main" id="{A96B75E7-A680-0328-96B7-6E003F88EFDB}"/>
                    </a:ext>
                  </a:extLst>
                </p14:cNvPr>
                <p14:cNvContentPartPr/>
                <p14:nvPr/>
              </p14:nvContentPartPr>
              <p14:xfrm>
                <a:off x="8116260" y="947310"/>
                <a:ext cx="244080" cy="764280"/>
              </p14:xfrm>
            </p:contentPart>
          </mc:Choice>
          <mc:Fallback xmlns="">
            <p:pic>
              <p:nvPicPr>
                <p:cNvPr id="3316" name="Ink 3315">
                  <a:extLst>
                    <a:ext uri="{FF2B5EF4-FFF2-40B4-BE49-F238E27FC236}">
                      <a16:creationId xmlns:a16="http://schemas.microsoft.com/office/drawing/2014/main" id="{A96B75E7-A680-0328-96B7-6E003F88EFDB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8107620" y="938670"/>
                  <a:ext cx="261720" cy="78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317" name="Ink 3316">
                  <a:extLst>
                    <a:ext uri="{FF2B5EF4-FFF2-40B4-BE49-F238E27FC236}">
                      <a16:creationId xmlns:a16="http://schemas.microsoft.com/office/drawing/2014/main" id="{0DCF7AA5-A7B2-69A6-D863-96A76DF8E111}"/>
                    </a:ext>
                  </a:extLst>
                </p14:cNvPr>
                <p14:cNvContentPartPr/>
                <p14:nvPr/>
              </p14:nvContentPartPr>
              <p14:xfrm>
                <a:off x="8325780" y="944790"/>
                <a:ext cx="316800" cy="669960"/>
              </p14:xfrm>
            </p:contentPart>
          </mc:Choice>
          <mc:Fallback xmlns="">
            <p:pic>
              <p:nvPicPr>
                <p:cNvPr id="3317" name="Ink 3316">
                  <a:extLst>
                    <a:ext uri="{FF2B5EF4-FFF2-40B4-BE49-F238E27FC236}">
                      <a16:creationId xmlns:a16="http://schemas.microsoft.com/office/drawing/2014/main" id="{0DCF7AA5-A7B2-69A6-D863-96A76DF8E111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8316780" y="935790"/>
                  <a:ext cx="334440" cy="68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3323" name="Ink 3322">
                  <a:extLst>
                    <a:ext uri="{FF2B5EF4-FFF2-40B4-BE49-F238E27FC236}">
                      <a16:creationId xmlns:a16="http://schemas.microsoft.com/office/drawing/2014/main" id="{4BBB5E1D-D79E-45F2-A1CC-0B69D90FA8E0}"/>
                    </a:ext>
                  </a:extLst>
                </p14:cNvPr>
                <p14:cNvContentPartPr/>
                <p14:nvPr/>
              </p14:nvContentPartPr>
              <p14:xfrm>
                <a:off x="8161980" y="1164390"/>
                <a:ext cx="142200" cy="49320"/>
              </p14:xfrm>
            </p:contentPart>
          </mc:Choice>
          <mc:Fallback xmlns="">
            <p:pic>
              <p:nvPicPr>
                <p:cNvPr id="3323" name="Ink 3322">
                  <a:extLst>
                    <a:ext uri="{FF2B5EF4-FFF2-40B4-BE49-F238E27FC236}">
                      <a16:creationId xmlns:a16="http://schemas.microsoft.com/office/drawing/2014/main" id="{4BBB5E1D-D79E-45F2-A1CC-0B69D90FA8E0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8153340" y="1155390"/>
                  <a:ext cx="1598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3324" name="Ink 3323">
                  <a:extLst>
                    <a:ext uri="{FF2B5EF4-FFF2-40B4-BE49-F238E27FC236}">
                      <a16:creationId xmlns:a16="http://schemas.microsoft.com/office/drawing/2014/main" id="{7288062E-2C8C-3F16-25CE-6BA4B4004C20}"/>
                    </a:ext>
                  </a:extLst>
                </p14:cNvPr>
                <p14:cNvContentPartPr/>
                <p14:nvPr/>
              </p14:nvContentPartPr>
              <p14:xfrm>
                <a:off x="8207340" y="1166190"/>
                <a:ext cx="26280" cy="55800"/>
              </p14:xfrm>
            </p:contentPart>
          </mc:Choice>
          <mc:Fallback xmlns="">
            <p:pic>
              <p:nvPicPr>
                <p:cNvPr id="3324" name="Ink 3323">
                  <a:extLst>
                    <a:ext uri="{FF2B5EF4-FFF2-40B4-BE49-F238E27FC236}">
                      <a16:creationId xmlns:a16="http://schemas.microsoft.com/office/drawing/2014/main" id="{7288062E-2C8C-3F16-25CE-6BA4B4004C20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198340" y="1157190"/>
                  <a:ext cx="439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3325" name="Ink 3324">
                  <a:extLst>
                    <a:ext uri="{FF2B5EF4-FFF2-40B4-BE49-F238E27FC236}">
                      <a16:creationId xmlns:a16="http://schemas.microsoft.com/office/drawing/2014/main" id="{30F7D087-F924-0714-EB0F-5D41D35FDE7E}"/>
                    </a:ext>
                  </a:extLst>
                </p14:cNvPr>
                <p14:cNvContentPartPr/>
                <p14:nvPr/>
              </p14:nvContentPartPr>
              <p14:xfrm>
                <a:off x="8375100" y="1192110"/>
                <a:ext cx="170280" cy="27360"/>
              </p14:xfrm>
            </p:contentPart>
          </mc:Choice>
          <mc:Fallback xmlns="">
            <p:pic>
              <p:nvPicPr>
                <p:cNvPr id="3325" name="Ink 3324">
                  <a:extLst>
                    <a:ext uri="{FF2B5EF4-FFF2-40B4-BE49-F238E27FC236}">
                      <a16:creationId xmlns:a16="http://schemas.microsoft.com/office/drawing/2014/main" id="{30F7D087-F924-0714-EB0F-5D41D35FDE7E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366100" y="1183110"/>
                  <a:ext cx="1879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326" name="Ink 3325">
                  <a:extLst>
                    <a:ext uri="{FF2B5EF4-FFF2-40B4-BE49-F238E27FC236}">
                      <a16:creationId xmlns:a16="http://schemas.microsoft.com/office/drawing/2014/main" id="{C0BA68CB-5BCA-1535-ED5E-9AB483DF28D5}"/>
                    </a:ext>
                  </a:extLst>
                </p14:cNvPr>
                <p14:cNvContentPartPr/>
                <p14:nvPr/>
              </p14:nvContentPartPr>
              <p14:xfrm>
                <a:off x="8392380" y="1197510"/>
                <a:ext cx="47880" cy="32040"/>
              </p14:xfrm>
            </p:contentPart>
          </mc:Choice>
          <mc:Fallback xmlns="">
            <p:pic>
              <p:nvPicPr>
                <p:cNvPr id="3326" name="Ink 3325">
                  <a:extLst>
                    <a:ext uri="{FF2B5EF4-FFF2-40B4-BE49-F238E27FC236}">
                      <a16:creationId xmlns:a16="http://schemas.microsoft.com/office/drawing/2014/main" id="{C0BA68CB-5BCA-1535-ED5E-9AB483DF28D5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383380" y="1188870"/>
                  <a:ext cx="655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327" name="Ink 3326">
                  <a:extLst>
                    <a:ext uri="{FF2B5EF4-FFF2-40B4-BE49-F238E27FC236}">
                      <a16:creationId xmlns:a16="http://schemas.microsoft.com/office/drawing/2014/main" id="{A6AE7316-41B2-D0C4-D556-C5AF431D351E}"/>
                    </a:ext>
                  </a:extLst>
                </p14:cNvPr>
                <p14:cNvContentPartPr/>
                <p14:nvPr/>
              </p14:nvContentPartPr>
              <p14:xfrm>
                <a:off x="8308500" y="1180590"/>
                <a:ext cx="78120" cy="137160"/>
              </p14:xfrm>
            </p:contentPart>
          </mc:Choice>
          <mc:Fallback xmlns="">
            <p:pic>
              <p:nvPicPr>
                <p:cNvPr id="3327" name="Ink 3326">
                  <a:extLst>
                    <a:ext uri="{FF2B5EF4-FFF2-40B4-BE49-F238E27FC236}">
                      <a16:creationId xmlns:a16="http://schemas.microsoft.com/office/drawing/2014/main" id="{A6AE7316-41B2-D0C4-D556-C5AF431D351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299500" y="1171590"/>
                  <a:ext cx="957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3330" name="Ink 3329">
                  <a:extLst>
                    <a:ext uri="{FF2B5EF4-FFF2-40B4-BE49-F238E27FC236}">
                      <a16:creationId xmlns:a16="http://schemas.microsoft.com/office/drawing/2014/main" id="{69EB2CF9-CA95-D5C5-4987-CCDEC7E4D9ED}"/>
                    </a:ext>
                  </a:extLst>
                </p14:cNvPr>
                <p14:cNvContentPartPr/>
                <p14:nvPr/>
              </p14:nvContentPartPr>
              <p14:xfrm>
                <a:off x="8340540" y="1398390"/>
                <a:ext cx="123120" cy="9000"/>
              </p14:xfrm>
            </p:contentPart>
          </mc:Choice>
          <mc:Fallback xmlns="">
            <p:pic>
              <p:nvPicPr>
                <p:cNvPr id="3330" name="Ink 3329">
                  <a:extLst>
                    <a:ext uri="{FF2B5EF4-FFF2-40B4-BE49-F238E27FC236}">
                      <a16:creationId xmlns:a16="http://schemas.microsoft.com/office/drawing/2014/main" id="{69EB2CF9-CA95-D5C5-4987-CCDEC7E4D9E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331900" y="1389390"/>
                  <a:ext cx="1407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3332" name="Ink 3331">
                  <a:extLst>
                    <a:ext uri="{FF2B5EF4-FFF2-40B4-BE49-F238E27FC236}">
                      <a16:creationId xmlns:a16="http://schemas.microsoft.com/office/drawing/2014/main" id="{077CD4CF-B073-C6DA-7436-19CF1ED3B63F}"/>
                    </a:ext>
                  </a:extLst>
                </p14:cNvPr>
                <p14:cNvContentPartPr/>
                <p14:nvPr/>
              </p14:nvContentPartPr>
              <p14:xfrm>
                <a:off x="8172780" y="1091310"/>
                <a:ext cx="75600" cy="39960"/>
              </p14:xfrm>
            </p:contentPart>
          </mc:Choice>
          <mc:Fallback xmlns="">
            <p:pic>
              <p:nvPicPr>
                <p:cNvPr id="3332" name="Ink 3331">
                  <a:extLst>
                    <a:ext uri="{FF2B5EF4-FFF2-40B4-BE49-F238E27FC236}">
                      <a16:creationId xmlns:a16="http://schemas.microsoft.com/office/drawing/2014/main" id="{077CD4CF-B073-C6DA-7436-19CF1ED3B63F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164140" y="1082670"/>
                  <a:ext cx="932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3333" name="Ink 3332">
                  <a:extLst>
                    <a:ext uri="{FF2B5EF4-FFF2-40B4-BE49-F238E27FC236}">
                      <a16:creationId xmlns:a16="http://schemas.microsoft.com/office/drawing/2014/main" id="{F568BE09-86B1-55E0-FD50-784E1622B2D6}"/>
                    </a:ext>
                  </a:extLst>
                </p14:cNvPr>
                <p14:cNvContentPartPr/>
                <p14:nvPr/>
              </p14:nvContentPartPr>
              <p14:xfrm>
                <a:off x="8424780" y="1093110"/>
                <a:ext cx="122760" cy="42840"/>
              </p14:xfrm>
            </p:contentPart>
          </mc:Choice>
          <mc:Fallback xmlns="">
            <p:pic>
              <p:nvPicPr>
                <p:cNvPr id="3333" name="Ink 3332">
                  <a:extLst>
                    <a:ext uri="{FF2B5EF4-FFF2-40B4-BE49-F238E27FC236}">
                      <a16:creationId xmlns:a16="http://schemas.microsoft.com/office/drawing/2014/main" id="{F568BE09-86B1-55E0-FD50-784E1622B2D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415780" y="1084470"/>
                  <a:ext cx="1404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3335" name="Ink 3334">
                  <a:extLst>
                    <a:ext uri="{FF2B5EF4-FFF2-40B4-BE49-F238E27FC236}">
                      <a16:creationId xmlns:a16="http://schemas.microsoft.com/office/drawing/2014/main" id="{778370FA-B0F4-CF8E-36EF-BEC0781BDE9B}"/>
                    </a:ext>
                  </a:extLst>
                </p14:cNvPr>
                <p14:cNvContentPartPr/>
                <p14:nvPr/>
              </p14:nvContentPartPr>
              <p14:xfrm>
                <a:off x="8134260" y="1603950"/>
                <a:ext cx="58320" cy="187200"/>
              </p14:xfrm>
            </p:contentPart>
          </mc:Choice>
          <mc:Fallback xmlns="">
            <p:pic>
              <p:nvPicPr>
                <p:cNvPr id="3335" name="Ink 3334">
                  <a:extLst>
                    <a:ext uri="{FF2B5EF4-FFF2-40B4-BE49-F238E27FC236}">
                      <a16:creationId xmlns:a16="http://schemas.microsoft.com/office/drawing/2014/main" id="{778370FA-B0F4-CF8E-36EF-BEC0781BDE9B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125260" y="1595310"/>
                  <a:ext cx="759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3336" name="Ink 3335">
                  <a:extLst>
                    <a:ext uri="{FF2B5EF4-FFF2-40B4-BE49-F238E27FC236}">
                      <a16:creationId xmlns:a16="http://schemas.microsoft.com/office/drawing/2014/main" id="{FE07395B-1103-0B7E-B9D3-0555D645B562}"/>
                    </a:ext>
                  </a:extLst>
                </p14:cNvPr>
                <p14:cNvContentPartPr/>
                <p14:nvPr/>
              </p14:nvContentPartPr>
              <p14:xfrm>
                <a:off x="8308500" y="1511430"/>
                <a:ext cx="146520" cy="166320"/>
              </p14:xfrm>
            </p:contentPart>
          </mc:Choice>
          <mc:Fallback xmlns="">
            <p:pic>
              <p:nvPicPr>
                <p:cNvPr id="3336" name="Ink 3335">
                  <a:extLst>
                    <a:ext uri="{FF2B5EF4-FFF2-40B4-BE49-F238E27FC236}">
                      <a16:creationId xmlns:a16="http://schemas.microsoft.com/office/drawing/2014/main" id="{FE07395B-1103-0B7E-B9D3-0555D645B562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299500" y="1502430"/>
                  <a:ext cx="1641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3337" name="Ink 3336">
                  <a:extLst>
                    <a:ext uri="{FF2B5EF4-FFF2-40B4-BE49-F238E27FC236}">
                      <a16:creationId xmlns:a16="http://schemas.microsoft.com/office/drawing/2014/main" id="{25A63FA2-3749-84B7-F8A2-DDC80EE00F64}"/>
                    </a:ext>
                  </a:extLst>
                </p14:cNvPr>
                <p14:cNvContentPartPr/>
                <p14:nvPr/>
              </p14:nvContentPartPr>
              <p14:xfrm>
                <a:off x="8308500" y="1543830"/>
                <a:ext cx="155520" cy="32760"/>
              </p14:xfrm>
            </p:contentPart>
          </mc:Choice>
          <mc:Fallback xmlns="">
            <p:pic>
              <p:nvPicPr>
                <p:cNvPr id="3337" name="Ink 3336">
                  <a:extLst>
                    <a:ext uri="{FF2B5EF4-FFF2-40B4-BE49-F238E27FC236}">
                      <a16:creationId xmlns:a16="http://schemas.microsoft.com/office/drawing/2014/main" id="{25A63FA2-3749-84B7-F8A2-DDC80EE00F64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299500" y="1535190"/>
                  <a:ext cx="1731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3339" name="Ink 3338">
                  <a:extLst>
                    <a:ext uri="{FF2B5EF4-FFF2-40B4-BE49-F238E27FC236}">
                      <a16:creationId xmlns:a16="http://schemas.microsoft.com/office/drawing/2014/main" id="{72282CD8-D0F5-6B5C-07AA-575E3675A1E5}"/>
                    </a:ext>
                  </a:extLst>
                </p14:cNvPr>
                <p14:cNvContentPartPr/>
                <p14:nvPr/>
              </p14:nvContentPartPr>
              <p14:xfrm>
                <a:off x="6288540" y="1773870"/>
                <a:ext cx="516600" cy="133920"/>
              </p14:xfrm>
            </p:contentPart>
          </mc:Choice>
          <mc:Fallback xmlns="">
            <p:pic>
              <p:nvPicPr>
                <p:cNvPr id="3339" name="Ink 3338">
                  <a:extLst>
                    <a:ext uri="{FF2B5EF4-FFF2-40B4-BE49-F238E27FC236}">
                      <a16:creationId xmlns:a16="http://schemas.microsoft.com/office/drawing/2014/main" id="{72282CD8-D0F5-6B5C-07AA-575E3675A1E5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6279540" y="1764870"/>
                  <a:ext cx="5342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3340" name="Ink 3339">
                  <a:extLst>
                    <a:ext uri="{FF2B5EF4-FFF2-40B4-BE49-F238E27FC236}">
                      <a16:creationId xmlns:a16="http://schemas.microsoft.com/office/drawing/2014/main" id="{067F939D-0294-B269-BD8B-7CFEBD43C141}"/>
                    </a:ext>
                  </a:extLst>
                </p14:cNvPr>
                <p14:cNvContentPartPr/>
                <p14:nvPr/>
              </p14:nvContentPartPr>
              <p14:xfrm>
                <a:off x="7263060" y="1910670"/>
                <a:ext cx="247680" cy="68760"/>
              </p14:xfrm>
            </p:contentPart>
          </mc:Choice>
          <mc:Fallback xmlns="">
            <p:pic>
              <p:nvPicPr>
                <p:cNvPr id="3340" name="Ink 3339">
                  <a:extLst>
                    <a:ext uri="{FF2B5EF4-FFF2-40B4-BE49-F238E27FC236}">
                      <a16:creationId xmlns:a16="http://schemas.microsoft.com/office/drawing/2014/main" id="{067F939D-0294-B269-BD8B-7CFEBD43C141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7254060" y="1902030"/>
                  <a:ext cx="2653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3341" name="Ink 3340">
                  <a:extLst>
                    <a:ext uri="{FF2B5EF4-FFF2-40B4-BE49-F238E27FC236}">
                      <a16:creationId xmlns:a16="http://schemas.microsoft.com/office/drawing/2014/main" id="{1349CF47-49D2-43A3-431D-028E7647F9B8}"/>
                    </a:ext>
                  </a:extLst>
                </p14:cNvPr>
                <p14:cNvContentPartPr/>
                <p14:nvPr/>
              </p14:nvContentPartPr>
              <p14:xfrm>
                <a:off x="8052540" y="1999950"/>
                <a:ext cx="312120" cy="58680"/>
              </p14:xfrm>
            </p:contentPart>
          </mc:Choice>
          <mc:Fallback xmlns="">
            <p:pic>
              <p:nvPicPr>
                <p:cNvPr id="3341" name="Ink 3340">
                  <a:extLst>
                    <a:ext uri="{FF2B5EF4-FFF2-40B4-BE49-F238E27FC236}">
                      <a16:creationId xmlns:a16="http://schemas.microsoft.com/office/drawing/2014/main" id="{1349CF47-49D2-43A3-431D-028E7647F9B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043540" y="1991310"/>
                  <a:ext cx="3297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3342" name="Ink 3341">
                  <a:extLst>
                    <a:ext uri="{FF2B5EF4-FFF2-40B4-BE49-F238E27FC236}">
                      <a16:creationId xmlns:a16="http://schemas.microsoft.com/office/drawing/2014/main" id="{0D0DBBE0-147E-AA6A-D8EA-5C794B765F70}"/>
                    </a:ext>
                  </a:extLst>
                </p14:cNvPr>
                <p14:cNvContentPartPr/>
                <p14:nvPr/>
              </p14:nvContentPartPr>
              <p14:xfrm>
                <a:off x="8846340" y="2002470"/>
                <a:ext cx="147240" cy="39240"/>
              </p14:xfrm>
            </p:contentPart>
          </mc:Choice>
          <mc:Fallback xmlns="">
            <p:pic>
              <p:nvPicPr>
                <p:cNvPr id="3342" name="Ink 3341">
                  <a:extLst>
                    <a:ext uri="{FF2B5EF4-FFF2-40B4-BE49-F238E27FC236}">
                      <a16:creationId xmlns:a16="http://schemas.microsoft.com/office/drawing/2014/main" id="{0D0DBBE0-147E-AA6A-D8EA-5C794B765F70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8837340" y="1993470"/>
                  <a:ext cx="1648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3344" name="Ink 3343">
                  <a:extLst>
                    <a:ext uri="{FF2B5EF4-FFF2-40B4-BE49-F238E27FC236}">
                      <a16:creationId xmlns:a16="http://schemas.microsoft.com/office/drawing/2014/main" id="{0D351B3C-0D2A-FE7C-2636-623A7D7150C7}"/>
                    </a:ext>
                  </a:extLst>
                </p14:cNvPr>
                <p14:cNvContentPartPr/>
                <p14:nvPr/>
              </p14:nvContentPartPr>
              <p14:xfrm>
                <a:off x="7422180" y="1515030"/>
                <a:ext cx="424080" cy="148680"/>
              </p14:xfrm>
            </p:contentPart>
          </mc:Choice>
          <mc:Fallback xmlns="">
            <p:pic>
              <p:nvPicPr>
                <p:cNvPr id="3344" name="Ink 3343">
                  <a:extLst>
                    <a:ext uri="{FF2B5EF4-FFF2-40B4-BE49-F238E27FC236}">
                      <a16:creationId xmlns:a16="http://schemas.microsoft.com/office/drawing/2014/main" id="{0D351B3C-0D2A-FE7C-2636-623A7D7150C7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413180" y="1506030"/>
                  <a:ext cx="4417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3345" name="Ink 3344">
                  <a:extLst>
                    <a:ext uri="{FF2B5EF4-FFF2-40B4-BE49-F238E27FC236}">
                      <a16:creationId xmlns:a16="http://schemas.microsoft.com/office/drawing/2014/main" id="{6ADACFE3-73A2-57E5-EC25-C805ADB6E6E5}"/>
                    </a:ext>
                  </a:extLst>
                </p14:cNvPr>
                <p14:cNvContentPartPr/>
                <p14:nvPr/>
              </p14:nvContentPartPr>
              <p14:xfrm>
                <a:off x="7647900" y="1365630"/>
                <a:ext cx="4680" cy="166680"/>
              </p14:xfrm>
            </p:contentPart>
          </mc:Choice>
          <mc:Fallback xmlns="">
            <p:pic>
              <p:nvPicPr>
                <p:cNvPr id="3345" name="Ink 3344">
                  <a:extLst>
                    <a:ext uri="{FF2B5EF4-FFF2-40B4-BE49-F238E27FC236}">
                      <a16:creationId xmlns:a16="http://schemas.microsoft.com/office/drawing/2014/main" id="{6ADACFE3-73A2-57E5-EC25-C805ADB6E6E5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7639260" y="1356990"/>
                  <a:ext cx="22320" cy="184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A6F6F52-8AA6-9A00-9D03-9A16EB6B0E18}"/>
              </a:ext>
            </a:extLst>
          </p:cNvPr>
          <p:cNvSpPr/>
          <p:nvPr/>
        </p:nvSpPr>
        <p:spPr>
          <a:xfrm>
            <a:off x="7683115" y="1543395"/>
            <a:ext cx="1446668" cy="97257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81C1297-A631-9AF9-2352-6A5B009B8455}"/>
                  </a:ext>
                </a:extLst>
              </p14:cNvPr>
              <p14:cNvContentPartPr/>
              <p14:nvPr/>
            </p14:nvContentPartPr>
            <p14:xfrm>
              <a:off x="7486560" y="2661113"/>
              <a:ext cx="244800" cy="343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81C1297-A631-9AF9-2352-6A5B009B8455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7477920" y="2652113"/>
                <a:ext cx="262440" cy="36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AECE32F-6C5D-CDF4-E141-2A81FFFDA9FA}"/>
                  </a:ext>
                </a:extLst>
              </p14:cNvPr>
              <p14:cNvContentPartPr/>
              <p14:nvPr/>
            </p14:nvContentPartPr>
            <p14:xfrm>
              <a:off x="7103160" y="1248113"/>
              <a:ext cx="480960" cy="329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AECE32F-6C5D-CDF4-E141-2A81FFFDA9FA}"/>
                  </a:ext>
                </a:extLst>
              </p:cNvPr>
              <p:cNvPicPr/>
              <p:nvPr/>
            </p:nvPicPr>
            <p:blipFill>
              <a:blip r:embed="rId312"/>
              <a:stretch>
                <a:fillRect/>
              </a:stretch>
            </p:blipFill>
            <p:spPr>
              <a:xfrm>
                <a:off x="7094160" y="1239473"/>
                <a:ext cx="49860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3C06ED4-0F76-184F-033F-E6539AACCF0F}"/>
                  </a:ext>
                </a:extLst>
              </p14:cNvPr>
              <p14:cNvContentPartPr/>
              <p14:nvPr/>
            </p14:nvContentPartPr>
            <p14:xfrm>
              <a:off x="8961840" y="994313"/>
              <a:ext cx="191880" cy="388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3C06ED4-0F76-184F-033F-E6539AACCF0F}"/>
                  </a:ext>
                </a:extLst>
              </p:cNvPr>
              <p:cNvPicPr/>
              <p:nvPr/>
            </p:nvPicPr>
            <p:blipFill>
              <a:blip r:embed="rId314"/>
              <a:stretch>
                <a:fillRect/>
              </a:stretch>
            </p:blipFill>
            <p:spPr>
              <a:xfrm>
                <a:off x="8952840" y="985673"/>
                <a:ext cx="20952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FA82BA3-2AB6-081A-1B99-0B06774B4D21}"/>
                  </a:ext>
                </a:extLst>
              </p14:cNvPr>
              <p14:cNvContentPartPr/>
              <p14:nvPr/>
            </p14:nvContentPartPr>
            <p14:xfrm>
              <a:off x="8917560" y="2648873"/>
              <a:ext cx="297360" cy="3826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FA82BA3-2AB6-081A-1B99-0B06774B4D21}"/>
                  </a:ext>
                </a:extLst>
              </p:cNvPr>
              <p:cNvPicPr/>
              <p:nvPr/>
            </p:nvPicPr>
            <p:blipFill>
              <a:blip r:embed="rId316"/>
              <a:stretch>
                <a:fillRect/>
              </a:stretch>
            </p:blipFill>
            <p:spPr>
              <a:xfrm>
                <a:off x="8908560" y="2640233"/>
                <a:ext cx="315000" cy="40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997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728473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This course is completely online and you can do it at your own pace anywhere you want.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326075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happy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student taking a class online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N/A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clip of animation within the computer screen; student is smiling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4E40541-E6F6-1D62-7C99-22C417FABED2}"/>
                  </a:ext>
                </a:extLst>
              </p14:cNvPr>
              <p14:cNvContentPartPr/>
              <p14:nvPr/>
            </p14:nvContentPartPr>
            <p14:xfrm>
              <a:off x="7248518" y="2102905"/>
              <a:ext cx="664920" cy="744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4E40541-E6F6-1D62-7C99-22C417FABE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9878" y="2093905"/>
                <a:ext cx="682560" cy="7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90" name="Ink 3089">
                <a:extLst>
                  <a:ext uri="{FF2B5EF4-FFF2-40B4-BE49-F238E27FC236}">
                    <a16:creationId xmlns:a16="http://schemas.microsoft.com/office/drawing/2014/main" id="{589ADC67-AF6E-6350-35B4-FE186BE7499C}"/>
                  </a:ext>
                </a:extLst>
              </p14:cNvPr>
              <p14:cNvContentPartPr/>
              <p14:nvPr/>
            </p14:nvContentPartPr>
            <p14:xfrm>
              <a:off x="7050878" y="2883745"/>
              <a:ext cx="697680" cy="942120"/>
            </p14:xfrm>
          </p:contentPart>
        </mc:Choice>
        <mc:Fallback xmlns="">
          <p:pic>
            <p:nvPicPr>
              <p:cNvPr id="3090" name="Ink 3089">
                <a:extLst>
                  <a:ext uri="{FF2B5EF4-FFF2-40B4-BE49-F238E27FC236}">
                    <a16:creationId xmlns:a16="http://schemas.microsoft.com/office/drawing/2014/main" id="{589ADC67-AF6E-6350-35B4-FE186BE749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42238" y="2875105"/>
                <a:ext cx="715320" cy="9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95" name="Ink 3094">
                <a:extLst>
                  <a:ext uri="{FF2B5EF4-FFF2-40B4-BE49-F238E27FC236}">
                    <a16:creationId xmlns:a16="http://schemas.microsoft.com/office/drawing/2014/main" id="{CB9C1E44-5CB1-843B-50D8-AD9904FF8D80}"/>
                  </a:ext>
                </a:extLst>
              </p14:cNvPr>
              <p14:cNvContentPartPr/>
              <p14:nvPr/>
            </p14:nvContentPartPr>
            <p14:xfrm>
              <a:off x="7242398" y="2867905"/>
              <a:ext cx="770400" cy="1104840"/>
            </p14:xfrm>
          </p:contentPart>
        </mc:Choice>
        <mc:Fallback xmlns="">
          <p:pic>
            <p:nvPicPr>
              <p:cNvPr id="3095" name="Ink 3094">
                <a:extLst>
                  <a:ext uri="{FF2B5EF4-FFF2-40B4-BE49-F238E27FC236}">
                    <a16:creationId xmlns:a16="http://schemas.microsoft.com/office/drawing/2014/main" id="{CB9C1E44-5CB1-843B-50D8-AD9904FF8D8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33398" y="2859265"/>
                <a:ext cx="788040" cy="11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14" name="Ink 3113">
                <a:extLst>
                  <a:ext uri="{FF2B5EF4-FFF2-40B4-BE49-F238E27FC236}">
                    <a16:creationId xmlns:a16="http://schemas.microsoft.com/office/drawing/2014/main" id="{4F5FA4F1-108F-846E-DE06-A7ED07B35F8C}"/>
                  </a:ext>
                </a:extLst>
              </p14:cNvPr>
              <p14:cNvContentPartPr/>
              <p14:nvPr/>
            </p14:nvContentPartPr>
            <p14:xfrm>
              <a:off x="7176518" y="1731025"/>
              <a:ext cx="782280" cy="723600"/>
            </p14:xfrm>
          </p:contentPart>
        </mc:Choice>
        <mc:Fallback xmlns="">
          <p:pic>
            <p:nvPicPr>
              <p:cNvPr id="3114" name="Ink 3113">
                <a:extLst>
                  <a:ext uri="{FF2B5EF4-FFF2-40B4-BE49-F238E27FC236}">
                    <a16:creationId xmlns:a16="http://schemas.microsoft.com/office/drawing/2014/main" id="{4F5FA4F1-108F-846E-DE06-A7ED07B35F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67878" y="1722025"/>
                <a:ext cx="79992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13" name="Ink 3112">
                <a:extLst>
                  <a:ext uri="{FF2B5EF4-FFF2-40B4-BE49-F238E27FC236}">
                    <a16:creationId xmlns:a16="http://schemas.microsoft.com/office/drawing/2014/main" id="{5511FE03-626A-A47B-1227-FDFF61DADD6F}"/>
                  </a:ext>
                </a:extLst>
              </p14:cNvPr>
              <p14:cNvContentPartPr/>
              <p14:nvPr/>
            </p14:nvContentPartPr>
            <p14:xfrm>
              <a:off x="7177958" y="1782505"/>
              <a:ext cx="358920" cy="996840"/>
            </p14:xfrm>
          </p:contentPart>
        </mc:Choice>
        <mc:Fallback xmlns="">
          <p:pic>
            <p:nvPicPr>
              <p:cNvPr id="3113" name="Ink 3112">
                <a:extLst>
                  <a:ext uri="{FF2B5EF4-FFF2-40B4-BE49-F238E27FC236}">
                    <a16:creationId xmlns:a16="http://schemas.microsoft.com/office/drawing/2014/main" id="{5511FE03-626A-A47B-1227-FDFF61DADD6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68958" y="1773505"/>
                <a:ext cx="376560" cy="10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15" name="Ink 3114">
                <a:extLst>
                  <a:ext uri="{FF2B5EF4-FFF2-40B4-BE49-F238E27FC236}">
                    <a16:creationId xmlns:a16="http://schemas.microsoft.com/office/drawing/2014/main" id="{1B1D0DA0-562D-D6D7-898D-D182DACDC76C}"/>
                  </a:ext>
                </a:extLst>
              </p14:cNvPr>
              <p14:cNvContentPartPr/>
              <p14:nvPr/>
            </p14:nvContentPartPr>
            <p14:xfrm>
              <a:off x="7323398" y="1892305"/>
              <a:ext cx="632880" cy="374040"/>
            </p14:xfrm>
          </p:contentPart>
        </mc:Choice>
        <mc:Fallback xmlns="">
          <p:pic>
            <p:nvPicPr>
              <p:cNvPr id="3115" name="Ink 3114">
                <a:extLst>
                  <a:ext uri="{FF2B5EF4-FFF2-40B4-BE49-F238E27FC236}">
                    <a16:creationId xmlns:a16="http://schemas.microsoft.com/office/drawing/2014/main" id="{1B1D0DA0-562D-D6D7-898D-D182DACDC76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314758" y="1883305"/>
                <a:ext cx="650520" cy="3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24" name="Ink 3123">
                <a:extLst>
                  <a:ext uri="{FF2B5EF4-FFF2-40B4-BE49-F238E27FC236}">
                    <a16:creationId xmlns:a16="http://schemas.microsoft.com/office/drawing/2014/main" id="{78EBF5C4-5180-8592-6C33-7DF940B077D4}"/>
                  </a:ext>
                </a:extLst>
              </p14:cNvPr>
              <p14:cNvContentPartPr/>
              <p14:nvPr/>
            </p14:nvContentPartPr>
            <p14:xfrm>
              <a:off x="3879278" y="3804265"/>
              <a:ext cx="3250800" cy="80280"/>
            </p14:xfrm>
          </p:contentPart>
        </mc:Choice>
        <mc:Fallback xmlns="">
          <p:pic>
            <p:nvPicPr>
              <p:cNvPr id="3124" name="Ink 3123">
                <a:extLst>
                  <a:ext uri="{FF2B5EF4-FFF2-40B4-BE49-F238E27FC236}">
                    <a16:creationId xmlns:a16="http://schemas.microsoft.com/office/drawing/2014/main" id="{78EBF5C4-5180-8592-6C33-7DF940B077D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70638" y="3795265"/>
                <a:ext cx="326844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133" name="Ink 3132">
                <a:extLst>
                  <a:ext uri="{FF2B5EF4-FFF2-40B4-BE49-F238E27FC236}">
                    <a16:creationId xmlns:a16="http://schemas.microsoft.com/office/drawing/2014/main" id="{68D1B63E-640C-2126-CC2D-DBF50805BFFB}"/>
                  </a:ext>
                </a:extLst>
              </p14:cNvPr>
              <p14:cNvContentPartPr/>
              <p14:nvPr/>
            </p14:nvContentPartPr>
            <p14:xfrm>
              <a:off x="5232518" y="3107305"/>
              <a:ext cx="1019880" cy="439920"/>
            </p14:xfrm>
          </p:contentPart>
        </mc:Choice>
        <mc:Fallback xmlns="">
          <p:pic>
            <p:nvPicPr>
              <p:cNvPr id="3133" name="Ink 3132">
                <a:extLst>
                  <a:ext uri="{FF2B5EF4-FFF2-40B4-BE49-F238E27FC236}">
                    <a16:creationId xmlns:a16="http://schemas.microsoft.com/office/drawing/2014/main" id="{68D1B63E-640C-2126-CC2D-DBF50805BFF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223518" y="3098305"/>
                <a:ext cx="103752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35" name="Ink 3134">
                <a:extLst>
                  <a:ext uri="{FF2B5EF4-FFF2-40B4-BE49-F238E27FC236}">
                    <a16:creationId xmlns:a16="http://schemas.microsoft.com/office/drawing/2014/main" id="{7E6085D0-CF96-68B5-0ADF-B84DCF1F24B0}"/>
                  </a:ext>
                </a:extLst>
              </p14:cNvPr>
              <p14:cNvContentPartPr/>
              <p14:nvPr/>
            </p14:nvContentPartPr>
            <p14:xfrm>
              <a:off x="4570478" y="1818865"/>
              <a:ext cx="2365920" cy="1181160"/>
            </p14:xfrm>
          </p:contentPart>
        </mc:Choice>
        <mc:Fallback xmlns="">
          <p:pic>
            <p:nvPicPr>
              <p:cNvPr id="3135" name="Ink 3134">
                <a:extLst>
                  <a:ext uri="{FF2B5EF4-FFF2-40B4-BE49-F238E27FC236}">
                    <a16:creationId xmlns:a16="http://schemas.microsoft.com/office/drawing/2014/main" id="{7E6085D0-CF96-68B5-0ADF-B84DCF1F24B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561478" y="1809865"/>
                <a:ext cx="2383560" cy="11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57" name="Ink 3156">
                <a:extLst>
                  <a:ext uri="{FF2B5EF4-FFF2-40B4-BE49-F238E27FC236}">
                    <a16:creationId xmlns:a16="http://schemas.microsoft.com/office/drawing/2014/main" id="{5DDC516C-0C57-2A5B-ADAE-B83E3EF68B04}"/>
                  </a:ext>
                </a:extLst>
              </p14:cNvPr>
              <p14:cNvContentPartPr/>
              <p14:nvPr/>
            </p14:nvContentPartPr>
            <p14:xfrm>
              <a:off x="5042438" y="2069143"/>
              <a:ext cx="17640" cy="12240"/>
            </p14:xfrm>
          </p:contentPart>
        </mc:Choice>
        <mc:Fallback xmlns="">
          <p:pic>
            <p:nvPicPr>
              <p:cNvPr id="3157" name="Ink 3156">
                <a:extLst>
                  <a:ext uri="{FF2B5EF4-FFF2-40B4-BE49-F238E27FC236}">
                    <a16:creationId xmlns:a16="http://schemas.microsoft.com/office/drawing/2014/main" id="{5DDC516C-0C57-2A5B-ADAE-B83E3EF68B0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033438" y="2060143"/>
                <a:ext cx="3528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59" name="Ink 3158">
                <a:extLst>
                  <a:ext uri="{FF2B5EF4-FFF2-40B4-BE49-F238E27FC236}">
                    <a16:creationId xmlns:a16="http://schemas.microsoft.com/office/drawing/2014/main" id="{5540D99B-F219-C3D8-53CE-76EE877C80F5}"/>
                  </a:ext>
                </a:extLst>
              </p14:cNvPr>
              <p14:cNvContentPartPr/>
              <p14:nvPr/>
            </p14:nvContentPartPr>
            <p14:xfrm>
              <a:off x="6226838" y="2258785"/>
              <a:ext cx="2520" cy="2160"/>
            </p14:xfrm>
          </p:contentPart>
        </mc:Choice>
        <mc:Fallback xmlns="">
          <p:pic>
            <p:nvPicPr>
              <p:cNvPr id="3159" name="Ink 3158">
                <a:extLst>
                  <a:ext uri="{FF2B5EF4-FFF2-40B4-BE49-F238E27FC236}">
                    <a16:creationId xmlns:a16="http://schemas.microsoft.com/office/drawing/2014/main" id="{5540D99B-F219-C3D8-53CE-76EE877C80F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218198" y="2250145"/>
                <a:ext cx="2016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60" name="Ink 3259">
                <a:extLst>
                  <a:ext uri="{FF2B5EF4-FFF2-40B4-BE49-F238E27FC236}">
                    <a16:creationId xmlns:a16="http://schemas.microsoft.com/office/drawing/2014/main" id="{5A2E4A97-4417-577D-2B6F-8B7C4D3F7F08}"/>
                  </a:ext>
                </a:extLst>
              </p14:cNvPr>
              <p14:cNvContentPartPr/>
              <p14:nvPr/>
            </p14:nvContentPartPr>
            <p14:xfrm>
              <a:off x="7970678" y="3798865"/>
              <a:ext cx="1032840" cy="45000"/>
            </p14:xfrm>
          </p:contentPart>
        </mc:Choice>
        <mc:Fallback xmlns="">
          <p:pic>
            <p:nvPicPr>
              <p:cNvPr id="3260" name="Ink 3259">
                <a:extLst>
                  <a:ext uri="{FF2B5EF4-FFF2-40B4-BE49-F238E27FC236}">
                    <a16:creationId xmlns:a16="http://schemas.microsoft.com/office/drawing/2014/main" id="{5A2E4A97-4417-577D-2B6F-8B7C4D3F7F0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962038" y="3789865"/>
                <a:ext cx="10504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62" name="Ink 3261">
                <a:extLst>
                  <a:ext uri="{FF2B5EF4-FFF2-40B4-BE49-F238E27FC236}">
                    <a16:creationId xmlns:a16="http://schemas.microsoft.com/office/drawing/2014/main" id="{5750898A-59B1-2E8D-E036-0EF58D785B24}"/>
                  </a:ext>
                </a:extLst>
              </p14:cNvPr>
              <p14:cNvContentPartPr/>
              <p14:nvPr/>
            </p14:nvContentPartPr>
            <p14:xfrm>
              <a:off x="3748598" y="989785"/>
              <a:ext cx="1806480" cy="57600"/>
            </p14:xfrm>
          </p:contentPart>
        </mc:Choice>
        <mc:Fallback xmlns="">
          <p:pic>
            <p:nvPicPr>
              <p:cNvPr id="3262" name="Ink 3261">
                <a:extLst>
                  <a:ext uri="{FF2B5EF4-FFF2-40B4-BE49-F238E27FC236}">
                    <a16:creationId xmlns:a16="http://schemas.microsoft.com/office/drawing/2014/main" id="{5750898A-59B1-2E8D-E036-0EF58D785B2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739958" y="981145"/>
                <a:ext cx="182412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265" name="Ink 3264">
                <a:extLst>
                  <a:ext uri="{FF2B5EF4-FFF2-40B4-BE49-F238E27FC236}">
                    <a16:creationId xmlns:a16="http://schemas.microsoft.com/office/drawing/2014/main" id="{179CD2D0-2DA5-ACB0-984E-5F0E2ECE34D3}"/>
                  </a:ext>
                </a:extLst>
              </p14:cNvPr>
              <p14:cNvContentPartPr/>
              <p14:nvPr/>
            </p14:nvContentPartPr>
            <p14:xfrm>
              <a:off x="4521518" y="1008505"/>
              <a:ext cx="42840" cy="2363760"/>
            </p14:xfrm>
          </p:contentPart>
        </mc:Choice>
        <mc:Fallback xmlns="">
          <p:pic>
            <p:nvPicPr>
              <p:cNvPr id="3265" name="Ink 3264">
                <a:extLst>
                  <a:ext uri="{FF2B5EF4-FFF2-40B4-BE49-F238E27FC236}">
                    <a16:creationId xmlns:a16="http://schemas.microsoft.com/office/drawing/2014/main" id="{179CD2D0-2DA5-ACB0-984E-5F0E2ECE34D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512878" y="999865"/>
                <a:ext cx="60480" cy="238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283" name="Ink 3282">
                <a:extLst>
                  <a:ext uri="{FF2B5EF4-FFF2-40B4-BE49-F238E27FC236}">
                    <a16:creationId xmlns:a16="http://schemas.microsoft.com/office/drawing/2014/main" id="{22D2C859-C419-9D9C-44D3-E13897D4C8CC}"/>
                  </a:ext>
                </a:extLst>
              </p14:cNvPr>
              <p14:cNvContentPartPr/>
              <p14:nvPr/>
            </p14:nvContentPartPr>
            <p14:xfrm>
              <a:off x="4598198" y="1822825"/>
              <a:ext cx="98280" cy="990360"/>
            </p14:xfrm>
          </p:contentPart>
        </mc:Choice>
        <mc:Fallback xmlns="">
          <p:pic>
            <p:nvPicPr>
              <p:cNvPr id="3283" name="Ink 3282">
                <a:extLst>
                  <a:ext uri="{FF2B5EF4-FFF2-40B4-BE49-F238E27FC236}">
                    <a16:creationId xmlns:a16="http://schemas.microsoft.com/office/drawing/2014/main" id="{22D2C859-C419-9D9C-44D3-E13897D4C8C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589558" y="1814185"/>
                <a:ext cx="115920" cy="10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296" name="Ink 3295">
                <a:extLst>
                  <a:ext uri="{FF2B5EF4-FFF2-40B4-BE49-F238E27FC236}">
                    <a16:creationId xmlns:a16="http://schemas.microsoft.com/office/drawing/2014/main" id="{A6265C48-46C0-160F-6A4B-987CA55B9674}"/>
                  </a:ext>
                </a:extLst>
              </p14:cNvPr>
              <p14:cNvContentPartPr/>
              <p14:nvPr/>
            </p14:nvContentPartPr>
            <p14:xfrm>
              <a:off x="5141078" y="3575305"/>
              <a:ext cx="1320480" cy="54720"/>
            </p14:xfrm>
          </p:contentPart>
        </mc:Choice>
        <mc:Fallback xmlns="">
          <p:pic>
            <p:nvPicPr>
              <p:cNvPr id="3296" name="Ink 3295">
                <a:extLst>
                  <a:ext uri="{FF2B5EF4-FFF2-40B4-BE49-F238E27FC236}">
                    <a16:creationId xmlns:a16="http://schemas.microsoft.com/office/drawing/2014/main" id="{A6265C48-46C0-160F-6A4B-987CA55B967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132438" y="3566665"/>
                <a:ext cx="133812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299" name="Ink 3298">
                <a:extLst>
                  <a:ext uri="{FF2B5EF4-FFF2-40B4-BE49-F238E27FC236}">
                    <a16:creationId xmlns:a16="http://schemas.microsoft.com/office/drawing/2014/main" id="{EF76FE76-EDD0-9F8A-3D0D-A47BA46A93AE}"/>
                  </a:ext>
                </a:extLst>
              </p14:cNvPr>
              <p14:cNvContentPartPr/>
              <p14:nvPr/>
            </p14:nvContentPartPr>
            <p14:xfrm>
              <a:off x="5106518" y="3559465"/>
              <a:ext cx="1367640" cy="172440"/>
            </p14:xfrm>
          </p:contentPart>
        </mc:Choice>
        <mc:Fallback xmlns="">
          <p:pic>
            <p:nvPicPr>
              <p:cNvPr id="3299" name="Ink 3298">
                <a:extLst>
                  <a:ext uri="{FF2B5EF4-FFF2-40B4-BE49-F238E27FC236}">
                    <a16:creationId xmlns:a16="http://schemas.microsoft.com/office/drawing/2014/main" id="{EF76FE76-EDD0-9F8A-3D0D-A47BA46A93A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097878" y="3550465"/>
                <a:ext cx="1385280" cy="19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308" name="Group 3307">
            <a:extLst>
              <a:ext uri="{FF2B5EF4-FFF2-40B4-BE49-F238E27FC236}">
                <a16:creationId xmlns:a16="http://schemas.microsoft.com/office/drawing/2014/main" id="{AED25EBD-19E9-07CD-D763-D919EFEADF1F}"/>
              </a:ext>
            </a:extLst>
          </p:cNvPr>
          <p:cNvGrpSpPr/>
          <p:nvPr/>
        </p:nvGrpSpPr>
        <p:grpSpPr>
          <a:xfrm>
            <a:off x="2839598" y="687385"/>
            <a:ext cx="5243040" cy="3963960"/>
            <a:chOff x="2839598" y="687385"/>
            <a:chExt cx="5243040" cy="396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ED87EEC1-2B4F-3142-07B4-53E850B07C6C}"/>
                    </a:ext>
                  </a:extLst>
                </p14:cNvPr>
                <p14:cNvContentPartPr/>
                <p14:nvPr/>
              </p14:nvContentPartPr>
              <p14:xfrm>
                <a:off x="3938318" y="3643345"/>
                <a:ext cx="3147120" cy="12096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ED87EEC1-2B4F-3142-07B4-53E850B07C6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29318" y="3634345"/>
                  <a:ext cx="31647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DEF492AF-ECC4-39E9-9998-60EEC5AB7240}"/>
                    </a:ext>
                  </a:extLst>
                </p14:cNvPr>
                <p14:cNvContentPartPr/>
                <p14:nvPr/>
              </p14:nvContentPartPr>
              <p14:xfrm>
                <a:off x="3844358" y="3632185"/>
                <a:ext cx="6840" cy="165600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DEF492AF-ECC4-39E9-9998-60EEC5AB724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35718" y="3623545"/>
                  <a:ext cx="244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AEC7AD75-B577-16AE-DE48-B622D0B77955}"/>
                    </a:ext>
                  </a:extLst>
                </p14:cNvPr>
                <p14:cNvContentPartPr/>
                <p14:nvPr/>
              </p14:nvContentPartPr>
              <p14:xfrm>
                <a:off x="3861638" y="3292705"/>
                <a:ext cx="352080" cy="339120"/>
              </p14:xfrm>
            </p:contentPart>
          </mc:Choice>
          <mc:Fallback xmlns=""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AEC7AD75-B577-16AE-DE48-B622D0B7795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852638" y="3284065"/>
                  <a:ext cx="36972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31" name="Ink 3130">
                  <a:extLst>
                    <a:ext uri="{FF2B5EF4-FFF2-40B4-BE49-F238E27FC236}">
                      <a16:creationId xmlns:a16="http://schemas.microsoft.com/office/drawing/2014/main" id="{7FD2F22C-147F-853D-35C4-7279B4DF95F5}"/>
                    </a:ext>
                  </a:extLst>
                </p14:cNvPr>
                <p14:cNvContentPartPr/>
                <p14:nvPr/>
              </p14:nvContentPartPr>
              <p14:xfrm>
                <a:off x="4281038" y="3319345"/>
                <a:ext cx="2770200" cy="55440"/>
              </p14:xfrm>
            </p:contentPart>
          </mc:Choice>
          <mc:Fallback xmlns="">
            <p:pic>
              <p:nvPicPr>
                <p:cNvPr id="3131" name="Ink 3130">
                  <a:extLst>
                    <a:ext uri="{FF2B5EF4-FFF2-40B4-BE49-F238E27FC236}">
                      <a16:creationId xmlns:a16="http://schemas.microsoft.com/office/drawing/2014/main" id="{7FD2F22C-147F-853D-35C4-7279B4DF95F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272038" y="3310345"/>
                  <a:ext cx="27878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68" name="Ink 3167">
                  <a:extLst>
                    <a:ext uri="{FF2B5EF4-FFF2-40B4-BE49-F238E27FC236}">
                      <a16:creationId xmlns:a16="http://schemas.microsoft.com/office/drawing/2014/main" id="{DD78E0F8-27FE-D159-4587-9912379D868A}"/>
                    </a:ext>
                  </a:extLst>
                </p14:cNvPr>
                <p14:cNvContentPartPr/>
                <p14:nvPr/>
              </p14:nvContentPartPr>
              <p14:xfrm>
                <a:off x="3959558" y="3879145"/>
                <a:ext cx="71280" cy="636120"/>
              </p14:xfrm>
            </p:contentPart>
          </mc:Choice>
          <mc:Fallback xmlns="">
            <p:pic>
              <p:nvPicPr>
                <p:cNvPr id="3168" name="Ink 3167">
                  <a:extLst>
                    <a:ext uri="{FF2B5EF4-FFF2-40B4-BE49-F238E27FC236}">
                      <a16:creationId xmlns:a16="http://schemas.microsoft.com/office/drawing/2014/main" id="{DD78E0F8-27FE-D159-4587-9912379D868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950558" y="3870145"/>
                  <a:ext cx="88920" cy="65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169" name="Ink 3168">
                  <a:extLst>
                    <a:ext uri="{FF2B5EF4-FFF2-40B4-BE49-F238E27FC236}">
                      <a16:creationId xmlns:a16="http://schemas.microsoft.com/office/drawing/2014/main" id="{4588247A-404D-D578-6AE8-E0FEC4527861}"/>
                    </a:ext>
                  </a:extLst>
                </p14:cNvPr>
                <p14:cNvContentPartPr/>
                <p14:nvPr/>
              </p14:nvContentPartPr>
              <p14:xfrm>
                <a:off x="4102118" y="3831625"/>
                <a:ext cx="81720" cy="750240"/>
              </p14:xfrm>
            </p:contentPart>
          </mc:Choice>
          <mc:Fallback xmlns="">
            <p:pic>
              <p:nvPicPr>
                <p:cNvPr id="3169" name="Ink 3168">
                  <a:extLst>
                    <a:ext uri="{FF2B5EF4-FFF2-40B4-BE49-F238E27FC236}">
                      <a16:creationId xmlns:a16="http://schemas.microsoft.com/office/drawing/2014/main" id="{4588247A-404D-D578-6AE8-E0FEC452786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93478" y="3822625"/>
                  <a:ext cx="99360" cy="76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7E63D9A4-56CD-8F4B-E514-F10AC8F39218}"/>
                    </a:ext>
                  </a:extLst>
                </p14:cNvPr>
                <p14:cNvContentPartPr/>
                <p14:nvPr/>
              </p14:nvContentPartPr>
              <p14:xfrm>
                <a:off x="7169318" y="3950425"/>
                <a:ext cx="648360" cy="64260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7E63D9A4-56CD-8F4B-E514-F10AC8F3921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160678" y="3941425"/>
                  <a:ext cx="666000" cy="66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CCBF4C5D-2551-6617-3304-62A2FB7626CB}"/>
                    </a:ext>
                  </a:extLst>
                </p14:cNvPr>
                <p14:cNvContentPartPr/>
                <p14:nvPr/>
              </p14:nvContentPartPr>
              <p14:xfrm>
                <a:off x="7038278" y="4081105"/>
                <a:ext cx="502920" cy="50076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CCBF4C5D-2551-6617-3304-62A2FB7626C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029278" y="4072105"/>
                  <a:ext cx="52056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7D43FC3F-278A-7D99-CAB1-DAEF9782F74F}"/>
                    </a:ext>
                  </a:extLst>
                </p14:cNvPr>
                <p14:cNvContentPartPr/>
                <p14:nvPr/>
              </p14:nvContentPartPr>
              <p14:xfrm>
                <a:off x="6712478" y="3991105"/>
                <a:ext cx="566640" cy="58752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7D43FC3F-278A-7D99-CAB1-DAEF9782F74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703478" y="3982105"/>
                  <a:ext cx="584280" cy="60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0663B5F0-3B34-7797-200C-FEF9849683B3}"/>
                    </a:ext>
                  </a:extLst>
                </p14:cNvPr>
                <p14:cNvContentPartPr/>
                <p14:nvPr/>
              </p14:nvContentPartPr>
              <p14:xfrm>
                <a:off x="6808598" y="4191265"/>
                <a:ext cx="376920" cy="42336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0663B5F0-3B34-7797-200C-FEF9849683B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799598" y="4182625"/>
                  <a:ext cx="39456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5C836D37-471C-236F-C019-71F9E273D1A6}"/>
                    </a:ext>
                  </a:extLst>
                </p14:cNvPr>
                <p14:cNvContentPartPr/>
                <p14:nvPr/>
              </p14:nvContentPartPr>
              <p14:xfrm>
                <a:off x="7372358" y="3102265"/>
                <a:ext cx="481680" cy="50076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5C836D37-471C-236F-C019-71F9E273D1A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363718" y="3093265"/>
                  <a:ext cx="49932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259A0715-668B-EFC2-4DC5-44ADD3987B89}"/>
                    </a:ext>
                  </a:extLst>
                </p14:cNvPr>
                <p14:cNvContentPartPr/>
                <p14:nvPr/>
              </p14:nvContentPartPr>
              <p14:xfrm>
                <a:off x="7274078" y="3256345"/>
                <a:ext cx="684360" cy="494280"/>
              </p14:xfrm>
            </p:contentPart>
          </mc:Choice>
          <mc:Fallback xmlns=""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259A0715-668B-EFC2-4DC5-44ADD3987B8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265078" y="3247705"/>
                  <a:ext cx="702000" cy="51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E9D54CC2-CEF9-8B7C-2922-52B887C04CC2}"/>
                    </a:ext>
                  </a:extLst>
                </p14:cNvPr>
                <p14:cNvContentPartPr/>
                <p14:nvPr/>
              </p14:nvContentPartPr>
              <p14:xfrm>
                <a:off x="7767998" y="3302065"/>
                <a:ext cx="109440" cy="144000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E9D54CC2-CEF9-8B7C-2922-52B887C04CC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59358" y="3293425"/>
                  <a:ext cx="127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E6ABCF4F-EB34-EBE0-F26D-95885FC5D769}"/>
                    </a:ext>
                  </a:extLst>
                </p14:cNvPr>
                <p14:cNvContentPartPr/>
                <p14:nvPr/>
              </p14:nvContentPartPr>
              <p14:xfrm>
                <a:off x="7080758" y="3338065"/>
                <a:ext cx="122040" cy="4968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E6ABCF4F-EB34-EBE0-F26D-95885FC5D76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72118" y="3329065"/>
                  <a:ext cx="1396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1887BF0D-3610-AA22-CBC4-37108BC0F5E0}"/>
                    </a:ext>
                  </a:extLst>
                </p14:cNvPr>
                <p14:cNvContentPartPr/>
                <p14:nvPr/>
              </p14:nvContentPartPr>
              <p14:xfrm>
                <a:off x="7397918" y="2937385"/>
                <a:ext cx="169920" cy="61560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1887BF0D-3610-AA22-CBC4-37108BC0F5E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389278" y="2928745"/>
                  <a:ext cx="1875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376A81E-D704-8D68-5D01-105C75E523C9}"/>
                    </a:ext>
                  </a:extLst>
                </p14:cNvPr>
                <p14:cNvContentPartPr/>
                <p14:nvPr/>
              </p14:nvContentPartPr>
              <p14:xfrm>
                <a:off x="7155278" y="1732825"/>
                <a:ext cx="581760" cy="11372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376A81E-D704-8D68-5D01-105C75E523C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146278" y="1724185"/>
                  <a:ext cx="599400" cy="11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72B66CD-833A-6790-61F3-7986A1F0CD29}"/>
                    </a:ext>
                  </a:extLst>
                </p14:cNvPr>
                <p14:cNvContentPartPr/>
                <p14:nvPr/>
              </p14:nvContentPartPr>
              <p14:xfrm>
                <a:off x="7315118" y="2085985"/>
                <a:ext cx="583200" cy="1836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72B66CD-833A-6790-61F3-7986A1F0CD2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06118" y="2076985"/>
                  <a:ext cx="6008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35DCDBF-7705-FFBB-70AD-8F910F829A59}"/>
                    </a:ext>
                  </a:extLst>
                </p14:cNvPr>
                <p14:cNvContentPartPr/>
                <p14:nvPr/>
              </p14:nvContentPartPr>
              <p14:xfrm>
                <a:off x="7751798" y="2087425"/>
                <a:ext cx="144720" cy="799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35DCDBF-7705-FFBB-70AD-8F910F829A5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743158" y="2078785"/>
                  <a:ext cx="162360" cy="81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945D750-6C97-1FBB-AAC0-6D4AEB6B12DC}"/>
                    </a:ext>
                  </a:extLst>
                </p14:cNvPr>
                <p14:cNvContentPartPr/>
                <p14:nvPr/>
              </p14:nvContentPartPr>
              <p14:xfrm>
                <a:off x="7744958" y="1734625"/>
                <a:ext cx="279360" cy="11534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945D750-6C97-1FBB-AAC0-6D4AEB6B12D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736318" y="1725985"/>
                  <a:ext cx="297000" cy="11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02E2A5D2-0E4A-E6E1-AC9F-F0473FED8A3E}"/>
                    </a:ext>
                  </a:extLst>
                </p14:cNvPr>
                <p14:cNvContentPartPr/>
                <p14:nvPr/>
              </p14:nvContentPartPr>
              <p14:xfrm>
                <a:off x="7368038" y="2270665"/>
                <a:ext cx="145080" cy="27180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02E2A5D2-0E4A-E6E1-AC9F-F0473FED8A3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359398" y="2262025"/>
                  <a:ext cx="16272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77E71C6E-C9DA-40FD-A4C1-5CAF6D1D51F7}"/>
                    </a:ext>
                  </a:extLst>
                </p14:cNvPr>
                <p14:cNvContentPartPr/>
                <p14:nvPr/>
              </p14:nvContentPartPr>
              <p14:xfrm>
                <a:off x="7376678" y="2545705"/>
                <a:ext cx="277200" cy="15120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77E71C6E-C9DA-40FD-A4C1-5CAF6D1D51F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368038" y="2536705"/>
                  <a:ext cx="2948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61D61563-9CEC-C273-C98B-AEF1D02128DF}"/>
                    </a:ext>
                  </a:extLst>
                </p14:cNvPr>
                <p14:cNvContentPartPr/>
                <p14:nvPr/>
              </p14:nvContentPartPr>
              <p14:xfrm>
                <a:off x="7295678" y="2199385"/>
                <a:ext cx="126000" cy="10224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61D61563-9CEC-C273-C98B-AEF1D02128D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287038" y="2190745"/>
                  <a:ext cx="1436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30A27DF3-09F8-D1FD-2859-EB159E93DB3E}"/>
                    </a:ext>
                  </a:extLst>
                </p14:cNvPr>
                <p14:cNvContentPartPr/>
                <p14:nvPr/>
              </p14:nvContentPartPr>
              <p14:xfrm>
                <a:off x="7586558" y="2283625"/>
                <a:ext cx="145800" cy="8604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30A27DF3-09F8-D1FD-2859-EB159E93DB3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577918" y="2274625"/>
                  <a:ext cx="1634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3246AE5C-0417-0F9D-0088-5C5701DB4254}"/>
                    </a:ext>
                  </a:extLst>
                </p14:cNvPr>
                <p14:cNvContentPartPr/>
                <p14:nvPr/>
              </p14:nvContentPartPr>
              <p14:xfrm>
                <a:off x="7310798" y="2224945"/>
                <a:ext cx="40680" cy="6156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3246AE5C-0417-0F9D-0088-5C5701DB425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301798" y="2216305"/>
                  <a:ext cx="583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C50AF1F4-3649-FABF-97FC-B1A378DA326F}"/>
                    </a:ext>
                  </a:extLst>
                </p14:cNvPr>
                <p14:cNvContentPartPr/>
                <p14:nvPr/>
              </p14:nvContentPartPr>
              <p14:xfrm>
                <a:off x="7602398" y="2287585"/>
                <a:ext cx="49320" cy="5544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C50AF1F4-3649-FABF-97FC-B1A378DA326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593398" y="2278945"/>
                  <a:ext cx="669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C476A1BE-C2B2-DD7C-8EAC-3F74774F1283}"/>
                    </a:ext>
                  </a:extLst>
                </p14:cNvPr>
                <p14:cNvContentPartPr/>
                <p14:nvPr/>
              </p14:nvContentPartPr>
              <p14:xfrm>
                <a:off x="7693838" y="2700145"/>
                <a:ext cx="32400" cy="29052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C476A1BE-C2B2-DD7C-8EAC-3F74774F128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685198" y="2691145"/>
                  <a:ext cx="500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1FE4C72E-E480-583D-1F06-5D016DFC737C}"/>
                    </a:ext>
                  </a:extLst>
                </p14:cNvPr>
                <p14:cNvContentPartPr/>
                <p14:nvPr/>
              </p14:nvContentPartPr>
              <p14:xfrm>
                <a:off x="7359758" y="2815345"/>
                <a:ext cx="49320" cy="149760"/>
              </p14:xfrm>
            </p:contentPart>
          </mc:Choice>
          <mc:Fallback xmlns=""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1FE4C72E-E480-583D-1F06-5D016DFC737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350758" y="2806705"/>
                  <a:ext cx="669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DC30DCEB-F6EA-819F-7A85-D70F93030220}"/>
                    </a:ext>
                  </a:extLst>
                </p14:cNvPr>
                <p14:cNvContentPartPr/>
                <p14:nvPr/>
              </p14:nvContentPartPr>
              <p14:xfrm>
                <a:off x="7732358" y="1928665"/>
                <a:ext cx="288720" cy="905760"/>
              </p14:xfrm>
            </p:contentPart>
          </mc:Choice>
          <mc:Fallback xmlns=""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DC30DCEB-F6EA-819F-7A85-D70F9303022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723358" y="1919665"/>
                  <a:ext cx="306360" cy="9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5226F673-931B-20F1-E51E-C21F2916E917}"/>
                    </a:ext>
                  </a:extLst>
                </p14:cNvPr>
                <p14:cNvContentPartPr/>
                <p14:nvPr/>
              </p14:nvContentPartPr>
              <p14:xfrm>
                <a:off x="7240598" y="2662705"/>
                <a:ext cx="72720" cy="117720"/>
              </p14:xfrm>
            </p:contentPart>
          </mc:Choice>
          <mc:Fallback xmlns=""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5226F673-931B-20F1-E51E-C21F2916E91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231958" y="2653705"/>
                  <a:ext cx="903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171" name="Ink 3170">
                  <a:extLst>
                    <a:ext uri="{FF2B5EF4-FFF2-40B4-BE49-F238E27FC236}">
                      <a16:creationId xmlns:a16="http://schemas.microsoft.com/office/drawing/2014/main" id="{B7A11547-11BF-E879-3F8D-1407DE01CBFC}"/>
                    </a:ext>
                  </a:extLst>
                </p14:cNvPr>
                <p14:cNvContentPartPr/>
                <p14:nvPr/>
              </p14:nvContentPartPr>
              <p14:xfrm>
                <a:off x="7249238" y="3336265"/>
                <a:ext cx="833400" cy="1067400"/>
              </p14:xfrm>
            </p:contentPart>
          </mc:Choice>
          <mc:Fallback xmlns="">
            <p:pic>
              <p:nvPicPr>
                <p:cNvPr id="3171" name="Ink 3170">
                  <a:extLst>
                    <a:ext uri="{FF2B5EF4-FFF2-40B4-BE49-F238E27FC236}">
                      <a16:creationId xmlns:a16="http://schemas.microsoft.com/office/drawing/2014/main" id="{B7A11547-11BF-E879-3F8D-1407DE01CBF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40238" y="3327625"/>
                  <a:ext cx="851040" cy="10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173" name="Ink 3172">
                  <a:extLst>
                    <a:ext uri="{FF2B5EF4-FFF2-40B4-BE49-F238E27FC236}">
                      <a16:creationId xmlns:a16="http://schemas.microsoft.com/office/drawing/2014/main" id="{F5BF0FC2-64EA-A28D-31CD-516743717459}"/>
                    </a:ext>
                  </a:extLst>
                </p14:cNvPr>
                <p14:cNvContentPartPr/>
                <p14:nvPr/>
              </p14:nvContentPartPr>
              <p14:xfrm>
                <a:off x="7460198" y="4395025"/>
                <a:ext cx="11520" cy="176400"/>
              </p14:xfrm>
            </p:contentPart>
          </mc:Choice>
          <mc:Fallback xmlns="">
            <p:pic>
              <p:nvPicPr>
                <p:cNvPr id="3173" name="Ink 3172">
                  <a:extLst>
                    <a:ext uri="{FF2B5EF4-FFF2-40B4-BE49-F238E27FC236}">
                      <a16:creationId xmlns:a16="http://schemas.microsoft.com/office/drawing/2014/main" id="{F5BF0FC2-64EA-A28D-31CD-51674371745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451198" y="4386025"/>
                  <a:ext cx="2916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174" name="Ink 3173">
                  <a:extLst>
                    <a:ext uri="{FF2B5EF4-FFF2-40B4-BE49-F238E27FC236}">
                      <a16:creationId xmlns:a16="http://schemas.microsoft.com/office/drawing/2014/main" id="{1D73377E-F4EB-5962-5E51-4C32318E958C}"/>
                    </a:ext>
                  </a:extLst>
                </p14:cNvPr>
                <p14:cNvContentPartPr/>
                <p14:nvPr/>
              </p14:nvContentPartPr>
              <p14:xfrm>
                <a:off x="7523558" y="4365865"/>
                <a:ext cx="11160" cy="218880"/>
              </p14:xfrm>
            </p:contentPart>
          </mc:Choice>
          <mc:Fallback xmlns="">
            <p:pic>
              <p:nvPicPr>
                <p:cNvPr id="3174" name="Ink 3173">
                  <a:extLst>
                    <a:ext uri="{FF2B5EF4-FFF2-40B4-BE49-F238E27FC236}">
                      <a16:creationId xmlns:a16="http://schemas.microsoft.com/office/drawing/2014/main" id="{1D73377E-F4EB-5962-5E51-4C32318E958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514918" y="4357225"/>
                  <a:ext cx="288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176" name="Ink 3175">
                  <a:extLst>
                    <a:ext uri="{FF2B5EF4-FFF2-40B4-BE49-F238E27FC236}">
                      <a16:creationId xmlns:a16="http://schemas.microsoft.com/office/drawing/2014/main" id="{C361C976-7269-D62A-9585-82A7149D5AB2}"/>
                    </a:ext>
                  </a:extLst>
                </p14:cNvPr>
                <p14:cNvContentPartPr/>
                <p14:nvPr/>
              </p14:nvContentPartPr>
              <p14:xfrm>
                <a:off x="7180838" y="3812905"/>
                <a:ext cx="17640" cy="193680"/>
              </p14:xfrm>
            </p:contentPart>
          </mc:Choice>
          <mc:Fallback xmlns="">
            <p:pic>
              <p:nvPicPr>
                <p:cNvPr id="3176" name="Ink 3175">
                  <a:extLst>
                    <a:ext uri="{FF2B5EF4-FFF2-40B4-BE49-F238E27FC236}">
                      <a16:creationId xmlns:a16="http://schemas.microsoft.com/office/drawing/2014/main" id="{C361C976-7269-D62A-9585-82A7149D5AB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171838" y="3804265"/>
                  <a:ext cx="352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178" name="Ink 3177">
                  <a:extLst>
                    <a:ext uri="{FF2B5EF4-FFF2-40B4-BE49-F238E27FC236}">
                      <a16:creationId xmlns:a16="http://schemas.microsoft.com/office/drawing/2014/main" id="{610784F9-BAE2-D833-CF61-59AF5C8A2C0E}"/>
                    </a:ext>
                  </a:extLst>
                </p14:cNvPr>
                <p14:cNvContentPartPr/>
                <p14:nvPr/>
              </p14:nvContentPartPr>
              <p14:xfrm>
                <a:off x="4165838" y="3845305"/>
                <a:ext cx="66600" cy="66240"/>
              </p14:xfrm>
            </p:contentPart>
          </mc:Choice>
          <mc:Fallback xmlns="">
            <p:pic>
              <p:nvPicPr>
                <p:cNvPr id="3178" name="Ink 3177">
                  <a:extLst>
                    <a:ext uri="{FF2B5EF4-FFF2-40B4-BE49-F238E27FC236}">
                      <a16:creationId xmlns:a16="http://schemas.microsoft.com/office/drawing/2014/main" id="{610784F9-BAE2-D833-CF61-59AF5C8A2C0E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157198" y="3836305"/>
                  <a:ext cx="84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179" name="Ink 3178">
                  <a:extLst>
                    <a:ext uri="{FF2B5EF4-FFF2-40B4-BE49-F238E27FC236}">
                      <a16:creationId xmlns:a16="http://schemas.microsoft.com/office/drawing/2014/main" id="{DE9CDA7E-2C5C-71CB-C1D3-135A668EDB47}"/>
                    </a:ext>
                  </a:extLst>
                </p14:cNvPr>
                <p14:cNvContentPartPr/>
                <p14:nvPr/>
              </p14:nvContentPartPr>
              <p14:xfrm>
                <a:off x="4115078" y="3836305"/>
                <a:ext cx="117360" cy="87480"/>
              </p14:xfrm>
            </p:contentPart>
          </mc:Choice>
          <mc:Fallback xmlns="">
            <p:pic>
              <p:nvPicPr>
                <p:cNvPr id="3179" name="Ink 3178">
                  <a:extLst>
                    <a:ext uri="{FF2B5EF4-FFF2-40B4-BE49-F238E27FC236}">
                      <a16:creationId xmlns:a16="http://schemas.microsoft.com/office/drawing/2014/main" id="{DE9CDA7E-2C5C-71CB-C1D3-135A668EDB4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06078" y="3827305"/>
                  <a:ext cx="1350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3180" name="Ink 3179">
                  <a:extLst>
                    <a:ext uri="{FF2B5EF4-FFF2-40B4-BE49-F238E27FC236}">
                      <a16:creationId xmlns:a16="http://schemas.microsoft.com/office/drawing/2014/main" id="{4C656D30-89B8-D075-3E7C-FCB5E01CEA54}"/>
                    </a:ext>
                  </a:extLst>
                </p14:cNvPr>
                <p14:cNvContentPartPr/>
                <p14:nvPr/>
              </p14:nvContentPartPr>
              <p14:xfrm>
                <a:off x="4198238" y="3802825"/>
                <a:ext cx="129960" cy="201960"/>
              </p14:xfrm>
            </p:contentPart>
          </mc:Choice>
          <mc:Fallback xmlns="">
            <p:pic>
              <p:nvPicPr>
                <p:cNvPr id="3180" name="Ink 3179">
                  <a:extLst>
                    <a:ext uri="{FF2B5EF4-FFF2-40B4-BE49-F238E27FC236}">
                      <a16:creationId xmlns:a16="http://schemas.microsoft.com/office/drawing/2014/main" id="{4C656D30-89B8-D075-3E7C-FCB5E01CEA5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189598" y="3793825"/>
                  <a:ext cx="1476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3181" name="Ink 3180">
                  <a:extLst>
                    <a:ext uri="{FF2B5EF4-FFF2-40B4-BE49-F238E27FC236}">
                      <a16:creationId xmlns:a16="http://schemas.microsoft.com/office/drawing/2014/main" id="{608B16F9-F9CC-628A-DE7C-1F4A0043CCC0}"/>
                    </a:ext>
                  </a:extLst>
                </p14:cNvPr>
                <p14:cNvContentPartPr/>
                <p14:nvPr/>
              </p14:nvContentPartPr>
              <p14:xfrm>
                <a:off x="4206878" y="3826585"/>
                <a:ext cx="165960" cy="243000"/>
              </p14:xfrm>
            </p:contentPart>
          </mc:Choice>
          <mc:Fallback xmlns="">
            <p:pic>
              <p:nvPicPr>
                <p:cNvPr id="3181" name="Ink 3180">
                  <a:extLst>
                    <a:ext uri="{FF2B5EF4-FFF2-40B4-BE49-F238E27FC236}">
                      <a16:creationId xmlns:a16="http://schemas.microsoft.com/office/drawing/2014/main" id="{608B16F9-F9CC-628A-DE7C-1F4A0043CCC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97878" y="3817585"/>
                  <a:ext cx="1836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3182" name="Ink 3181">
                  <a:extLst>
                    <a:ext uri="{FF2B5EF4-FFF2-40B4-BE49-F238E27FC236}">
                      <a16:creationId xmlns:a16="http://schemas.microsoft.com/office/drawing/2014/main" id="{7178E41E-82DF-5566-AD91-309BF4AFA425}"/>
                    </a:ext>
                  </a:extLst>
                </p14:cNvPr>
                <p14:cNvContentPartPr/>
                <p14:nvPr/>
              </p14:nvContentPartPr>
              <p14:xfrm>
                <a:off x="4185278" y="3822985"/>
                <a:ext cx="266400" cy="423000"/>
              </p14:xfrm>
            </p:contentPart>
          </mc:Choice>
          <mc:Fallback xmlns="">
            <p:pic>
              <p:nvPicPr>
                <p:cNvPr id="3182" name="Ink 3181">
                  <a:extLst>
                    <a:ext uri="{FF2B5EF4-FFF2-40B4-BE49-F238E27FC236}">
                      <a16:creationId xmlns:a16="http://schemas.microsoft.com/office/drawing/2014/main" id="{7178E41E-82DF-5566-AD91-309BF4AFA42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176278" y="3814345"/>
                  <a:ext cx="28404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183" name="Ink 3182">
                  <a:extLst>
                    <a:ext uri="{FF2B5EF4-FFF2-40B4-BE49-F238E27FC236}">
                      <a16:creationId xmlns:a16="http://schemas.microsoft.com/office/drawing/2014/main" id="{88ED342B-CDA5-F9F9-F248-CF95C4711D79}"/>
                    </a:ext>
                  </a:extLst>
                </p14:cNvPr>
                <p14:cNvContentPartPr/>
                <p14:nvPr/>
              </p14:nvContentPartPr>
              <p14:xfrm>
                <a:off x="4202198" y="3822985"/>
                <a:ext cx="347760" cy="590760"/>
              </p14:xfrm>
            </p:contentPart>
          </mc:Choice>
          <mc:Fallback xmlns="">
            <p:pic>
              <p:nvPicPr>
                <p:cNvPr id="3183" name="Ink 3182">
                  <a:extLst>
                    <a:ext uri="{FF2B5EF4-FFF2-40B4-BE49-F238E27FC236}">
                      <a16:creationId xmlns:a16="http://schemas.microsoft.com/office/drawing/2014/main" id="{88ED342B-CDA5-F9F9-F248-CF95C4711D7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193558" y="3814345"/>
                  <a:ext cx="365400" cy="60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184" name="Ink 3183">
                  <a:extLst>
                    <a:ext uri="{FF2B5EF4-FFF2-40B4-BE49-F238E27FC236}">
                      <a16:creationId xmlns:a16="http://schemas.microsoft.com/office/drawing/2014/main" id="{118E54BD-E32F-E28F-0DAC-E10E0A2D0B12}"/>
                    </a:ext>
                  </a:extLst>
                </p14:cNvPr>
                <p14:cNvContentPartPr/>
                <p14:nvPr/>
              </p14:nvContentPartPr>
              <p14:xfrm>
                <a:off x="4225958" y="3809665"/>
                <a:ext cx="453600" cy="715680"/>
              </p14:xfrm>
            </p:contentPart>
          </mc:Choice>
          <mc:Fallback xmlns="">
            <p:pic>
              <p:nvPicPr>
                <p:cNvPr id="3184" name="Ink 3183">
                  <a:extLst>
                    <a:ext uri="{FF2B5EF4-FFF2-40B4-BE49-F238E27FC236}">
                      <a16:creationId xmlns:a16="http://schemas.microsoft.com/office/drawing/2014/main" id="{118E54BD-E32F-E28F-0DAC-E10E0A2D0B1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17318" y="3800665"/>
                  <a:ext cx="471240" cy="73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185" name="Ink 3184">
                  <a:extLst>
                    <a:ext uri="{FF2B5EF4-FFF2-40B4-BE49-F238E27FC236}">
                      <a16:creationId xmlns:a16="http://schemas.microsoft.com/office/drawing/2014/main" id="{323ED007-F0A6-B74F-1625-C5F2527AF756}"/>
                    </a:ext>
                  </a:extLst>
                </p14:cNvPr>
                <p14:cNvContentPartPr/>
                <p14:nvPr/>
              </p14:nvContentPartPr>
              <p14:xfrm>
                <a:off x="4304798" y="3835585"/>
                <a:ext cx="479160" cy="724320"/>
              </p14:xfrm>
            </p:contentPart>
          </mc:Choice>
          <mc:Fallback xmlns="">
            <p:pic>
              <p:nvPicPr>
                <p:cNvPr id="3185" name="Ink 3184">
                  <a:extLst>
                    <a:ext uri="{FF2B5EF4-FFF2-40B4-BE49-F238E27FC236}">
                      <a16:creationId xmlns:a16="http://schemas.microsoft.com/office/drawing/2014/main" id="{323ED007-F0A6-B74F-1625-C5F2527AF75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295798" y="3826585"/>
                  <a:ext cx="496800" cy="74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186" name="Ink 3185">
                  <a:extLst>
                    <a:ext uri="{FF2B5EF4-FFF2-40B4-BE49-F238E27FC236}">
                      <a16:creationId xmlns:a16="http://schemas.microsoft.com/office/drawing/2014/main" id="{C59EDE9B-BE80-A6DF-56B7-3D939CDD53D4}"/>
                    </a:ext>
                  </a:extLst>
                </p14:cNvPr>
                <p14:cNvContentPartPr/>
                <p14:nvPr/>
              </p14:nvContentPartPr>
              <p14:xfrm>
                <a:off x="4415318" y="3817945"/>
                <a:ext cx="455760" cy="752040"/>
              </p14:xfrm>
            </p:contentPart>
          </mc:Choice>
          <mc:Fallback xmlns="">
            <p:pic>
              <p:nvPicPr>
                <p:cNvPr id="3186" name="Ink 3185">
                  <a:extLst>
                    <a:ext uri="{FF2B5EF4-FFF2-40B4-BE49-F238E27FC236}">
                      <a16:creationId xmlns:a16="http://schemas.microsoft.com/office/drawing/2014/main" id="{C59EDE9B-BE80-A6DF-56B7-3D939CDD53D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406678" y="3809305"/>
                  <a:ext cx="473400" cy="76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187" name="Ink 3186">
                  <a:extLst>
                    <a:ext uri="{FF2B5EF4-FFF2-40B4-BE49-F238E27FC236}">
                      <a16:creationId xmlns:a16="http://schemas.microsoft.com/office/drawing/2014/main" id="{B7AE07CA-C40F-3A95-6E9E-AC72C8C5C7E5}"/>
                    </a:ext>
                  </a:extLst>
                </p14:cNvPr>
                <p14:cNvContentPartPr/>
                <p14:nvPr/>
              </p14:nvContentPartPr>
              <p14:xfrm>
                <a:off x="4534118" y="3851785"/>
                <a:ext cx="460440" cy="735480"/>
              </p14:xfrm>
            </p:contentPart>
          </mc:Choice>
          <mc:Fallback xmlns="">
            <p:pic>
              <p:nvPicPr>
                <p:cNvPr id="3187" name="Ink 3186">
                  <a:extLst>
                    <a:ext uri="{FF2B5EF4-FFF2-40B4-BE49-F238E27FC236}">
                      <a16:creationId xmlns:a16="http://schemas.microsoft.com/office/drawing/2014/main" id="{B7AE07CA-C40F-3A95-6E9E-AC72C8C5C7E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525478" y="3843145"/>
                  <a:ext cx="478080" cy="75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188" name="Ink 3187">
                  <a:extLst>
                    <a:ext uri="{FF2B5EF4-FFF2-40B4-BE49-F238E27FC236}">
                      <a16:creationId xmlns:a16="http://schemas.microsoft.com/office/drawing/2014/main" id="{DAE8A390-F58D-B3D4-5264-4EC273BB9500}"/>
                    </a:ext>
                  </a:extLst>
                </p14:cNvPr>
                <p14:cNvContentPartPr/>
                <p14:nvPr/>
              </p14:nvContentPartPr>
              <p14:xfrm>
                <a:off x="4666598" y="3806065"/>
                <a:ext cx="504720" cy="792360"/>
              </p14:xfrm>
            </p:contentPart>
          </mc:Choice>
          <mc:Fallback xmlns="">
            <p:pic>
              <p:nvPicPr>
                <p:cNvPr id="3188" name="Ink 3187">
                  <a:extLst>
                    <a:ext uri="{FF2B5EF4-FFF2-40B4-BE49-F238E27FC236}">
                      <a16:creationId xmlns:a16="http://schemas.microsoft.com/office/drawing/2014/main" id="{DAE8A390-F58D-B3D4-5264-4EC273BB950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657958" y="3797425"/>
                  <a:ext cx="522360" cy="81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189" name="Ink 3188">
                  <a:extLst>
                    <a:ext uri="{FF2B5EF4-FFF2-40B4-BE49-F238E27FC236}">
                      <a16:creationId xmlns:a16="http://schemas.microsoft.com/office/drawing/2014/main" id="{7E145184-3E5D-D328-9E84-9588FCDCBEC8}"/>
                    </a:ext>
                  </a:extLst>
                </p14:cNvPr>
                <p14:cNvContentPartPr/>
                <p14:nvPr/>
              </p14:nvContentPartPr>
              <p14:xfrm>
                <a:off x="4820318" y="3831625"/>
                <a:ext cx="461880" cy="736200"/>
              </p14:xfrm>
            </p:contentPart>
          </mc:Choice>
          <mc:Fallback xmlns="">
            <p:pic>
              <p:nvPicPr>
                <p:cNvPr id="3189" name="Ink 3188">
                  <a:extLst>
                    <a:ext uri="{FF2B5EF4-FFF2-40B4-BE49-F238E27FC236}">
                      <a16:creationId xmlns:a16="http://schemas.microsoft.com/office/drawing/2014/main" id="{7E145184-3E5D-D328-9E84-9588FCDCBEC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811318" y="3822625"/>
                  <a:ext cx="47952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190" name="Ink 3189">
                  <a:extLst>
                    <a:ext uri="{FF2B5EF4-FFF2-40B4-BE49-F238E27FC236}">
                      <a16:creationId xmlns:a16="http://schemas.microsoft.com/office/drawing/2014/main" id="{1911551F-FC9C-0D4F-3F47-2B31ED33CE57}"/>
                    </a:ext>
                  </a:extLst>
                </p14:cNvPr>
                <p14:cNvContentPartPr/>
                <p14:nvPr/>
              </p14:nvContentPartPr>
              <p14:xfrm>
                <a:off x="5009678" y="3838465"/>
                <a:ext cx="372600" cy="686880"/>
              </p14:xfrm>
            </p:contentPart>
          </mc:Choice>
          <mc:Fallback xmlns="">
            <p:pic>
              <p:nvPicPr>
                <p:cNvPr id="3190" name="Ink 3189">
                  <a:extLst>
                    <a:ext uri="{FF2B5EF4-FFF2-40B4-BE49-F238E27FC236}">
                      <a16:creationId xmlns:a16="http://schemas.microsoft.com/office/drawing/2014/main" id="{1911551F-FC9C-0D4F-3F47-2B31ED33CE5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000678" y="3829465"/>
                  <a:ext cx="390240" cy="70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191" name="Ink 3190">
                  <a:extLst>
                    <a:ext uri="{FF2B5EF4-FFF2-40B4-BE49-F238E27FC236}">
                      <a16:creationId xmlns:a16="http://schemas.microsoft.com/office/drawing/2014/main" id="{6FE7A4CA-DF32-949C-94E1-6EF35294A3FE}"/>
                    </a:ext>
                  </a:extLst>
                </p14:cNvPr>
                <p14:cNvContentPartPr/>
                <p14:nvPr/>
              </p14:nvContentPartPr>
              <p14:xfrm>
                <a:off x="5148278" y="3843505"/>
                <a:ext cx="376200" cy="662040"/>
              </p14:xfrm>
            </p:contentPart>
          </mc:Choice>
          <mc:Fallback xmlns="">
            <p:pic>
              <p:nvPicPr>
                <p:cNvPr id="3191" name="Ink 3190">
                  <a:extLst>
                    <a:ext uri="{FF2B5EF4-FFF2-40B4-BE49-F238E27FC236}">
                      <a16:creationId xmlns:a16="http://schemas.microsoft.com/office/drawing/2014/main" id="{6FE7A4CA-DF32-949C-94E1-6EF35294A3F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139638" y="3834505"/>
                  <a:ext cx="393840" cy="67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193" name="Ink 3192">
                  <a:extLst>
                    <a:ext uri="{FF2B5EF4-FFF2-40B4-BE49-F238E27FC236}">
                      <a16:creationId xmlns:a16="http://schemas.microsoft.com/office/drawing/2014/main" id="{FA32F004-4D8F-F173-8D72-04CA190A62FE}"/>
                    </a:ext>
                  </a:extLst>
                </p14:cNvPr>
                <p14:cNvContentPartPr/>
                <p14:nvPr/>
              </p14:nvContentPartPr>
              <p14:xfrm>
                <a:off x="5280038" y="3884185"/>
                <a:ext cx="330120" cy="713880"/>
              </p14:xfrm>
            </p:contentPart>
          </mc:Choice>
          <mc:Fallback xmlns="">
            <p:pic>
              <p:nvPicPr>
                <p:cNvPr id="3193" name="Ink 3192">
                  <a:extLst>
                    <a:ext uri="{FF2B5EF4-FFF2-40B4-BE49-F238E27FC236}">
                      <a16:creationId xmlns:a16="http://schemas.microsoft.com/office/drawing/2014/main" id="{FA32F004-4D8F-F173-8D72-04CA190A62FE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271038" y="3875545"/>
                  <a:ext cx="347760" cy="73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194" name="Ink 3193">
                  <a:extLst>
                    <a:ext uri="{FF2B5EF4-FFF2-40B4-BE49-F238E27FC236}">
                      <a16:creationId xmlns:a16="http://schemas.microsoft.com/office/drawing/2014/main" id="{AA68F7C9-2CA5-7E36-FC49-BA12D25ED23B}"/>
                    </a:ext>
                  </a:extLst>
                </p14:cNvPr>
                <p14:cNvContentPartPr/>
                <p14:nvPr/>
              </p14:nvContentPartPr>
              <p14:xfrm>
                <a:off x="5407838" y="3945385"/>
                <a:ext cx="336240" cy="687960"/>
              </p14:xfrm>
            </p:contentPart>
          </mc:Choice>
          <mc:Fallback xmlns="">
            <p:pic>
              <p:nvPicPr>
                <p:cNvPr id="3194" name="Ink 3193">
                  <a:extLst>
                    <a:ext uri="{FF2B5EF4-FFF2-40B4-BE49-F238E27FC236}">
                      <a16:creationId xmlns:a16="http://schemas.microsoft.com/office/drawing/2014/main" id="{AA68F7C9-2CA5-7E36-FC49-BA12D25ED23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399198" y="3936385"/>
                  <a:ext cx="35388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195" name="Ink 3194">
                  <a:extLst>
                    <a:ext uri="{FF2B5EF4-FFF2-40B4-BE49-F238E27FC236}">
                      <a16:creationId xmlns:a16="http://schemas.microsoft.com/office/drawing/2014/main" id="{A8EDE51B-B156-8E09-9B6B-6AB5EA8E409B}"/>
                    </a:ext>
                  </a:extLst>
                </p14:cNvPr>
                <p14:cNvContentPartPr/>
                <p14:nvPr/>
              </p14:nvContentPartPr>
              <p14:xfrm>
                <a:off x="5560478" y="3860425"/>
                <a:ext cx="375120" cy="766080"/>
              </p14:xfrm>
            </p:contentPart>
          </mc:Choice>
          <mc:Fallback xmlns="">
            <p:pic>
              <p:nvPicPr>
                <p:cNvPr id="3195" name="Ink 3194">
                  <a:extLst>
                    <a:ext uri="{FF2B5EF4-FFF2-40B4-BE49-F238E27FC236}">
                      <a16:creationId xmlns:a16="http://schemas.microsoft.com/office/drawing/2014/main" id="{A8EDE51B-B156-8E09-9B6B-6AB5EA8E409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551478" y="3851785"/>
                  <a:ext cx="392760" cy="78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196" name="Ink 3195">
                  <a:extLst>
                    <a:ext uri="{FF2B5EF4-FFF2-40B4-BE49-F238E27FC236}">
                      <a16:creationId xmlns:a16="http://schemas.microsoft.com/office/drawing/2014/main" id="{9C3159B9-95CE-3469-DFBE-2D26248FF686}"/>
                    </a:ext>
                  </a:extLst>
                </p14:cNvPr>
                <p14:cNvContentPartPr/>
                <p14:nvPr/>
              </p14:nvContentPartPr>
              <p14:xfrm>
                <a:off x="5737238" y="3879145"/>
                <a:ext cx="360000" cy="705600"/>
              </p14:xfrm>
            </p:contentPart>
          </mc:Choice>
          <mc:Fallback xmlns="">
            <p:pic>
              <p:nvPicPr>
                <p:cNvPr id="3196" name="Ink 3195">
                  <a:extLst>
                    <a:ext uri="{FF2B5EF4-FFF2-40B4-BE49-F238E27FC236}">
                      <a16:creationId xmlns:a16="http://schemas.microsoft.com/office/drawing/2014/main" id="{9C3159B9-95CE-3469-DFBE-2D26248FF68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728598" y="3870145"/>
                  <a:ext cx="377640" cy="72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197" name="Ink 3196">
                  <a:extLst>
                    <a:ext uri="{FF2B5EF4-FFF2-40B4-BE49-F238E27FC236}">
                      <a16:creationId xmlns:a16="http://schemas.microsoft.com/office/drawing/2014/main" id="{E26B91B4-A42F-2776-AD42-C8078862078F}"/>
                    </a:ext>
                  </a:extLst>
                </p14:cNvPr>
                <p14:cNvContentPartPr/>
                <p14:nvPr/>
              </p14:nvContentPartPr>
              <p14:xfrm>
                <a:off x="5888438" y="3916585"/>
                <a:ext cx="353880" cy="629640"/>
              </p14:xfrm>
            </p:contentPart>
          </mc:Choice>
          <mc:Fallback xmlns="">
            <p:pic>
              <p:nvPicPr>
                <p:cNvPr id="3197" name="Ink 3196">
                  <a:extLst>
                    <a:ext uri="{FF2B5EF4-FFF2-40B4-BE49-F238E27FC236}">
                      <a16:creationId xmlns:a16="http://schemas.microsoft.com/office/drawing/2014/main" id="{E26B91B4-A42F-2776-AD42-C8078862078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879798" y="3907585"/>
                  <a:ext cx="37152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198" name="Ink 3197">
                  <a:extLst>
                    <a:ext uri="{FF2B5EF4-FFF2-40B4-BE49-F238E27FC236}">
                      <a16:creationId xmlns:a16="http://schemas.microsoft.com/office/drawing/2014/main" id="{0DB24554-1B47-5F35-0FA2-41198E537E51}"/>
                    </a:ext>
                  </a:extLst>
                </p14:cNvPr>
                <p14:cNvContentPartPr/>
                <p14:nvPr/>
              </p14:nvContentPartPr>
              <p14:xfrm>
                <a:off x="6003638" y="3870505"/>
                <a:ext cx="383400" cy="729720"/>
              </p14:xfrm>
            </p:contentPart>
          </mc:Choice>
          <mc:Fallback xmlns="">
            <p:pic>
              <p:nvPicPr>
                <p:cNvPr id="3198" name="Ink 3197">
                  <a:extLst>
                    <a:ext uri="{FF2B5EF4-FFF2-40B4-BE49-F238E27FC236}">
                      <a16:creationId xmlns:a16="http://schemas.microsoft.com/office/drawing/2014/main" id="{0DB24554-1B47-5F35-0FA2-41198E537E5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994998" y="3861865"/>
                  <a:ext cx="401040" cy="74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199" name="Ink 3198">
                  <a:extLst>
                    <a:ext uri="{FF2B5EF4-FFF2-40B4-BE49-F238E27FC236}">
                      <a16:creationId xmlns:a16="http://schemas.microsoft.com/office/drawing/2014/main" id="{D3EE713A-F528-072C-27CE-8D0E9B4879DB}"/>
                    </a:ext>
                  </a:extLst>
                </p14:cNvPr>
                <p14:cNvContentPartPr/>
                <p14:nvPr/>
              </p14:nvContentPartPr>
              <p14:xfrm>
                <a:off x="6158798" y="3875545"/>
                <a:ext cx="351720" cy="680040"/>
              </p14:xfrm>
            </p:contentPart>
          </mc:Choice>
          <mc:Fallback xmlns="">
            <p:pic>
              <p:nvPicPr>
                <p:cNvPr id="3199" name="Ink 3198">
                  <a:extLst>
                    <a:ext uri="{FF2B5EF4-FFF2-40B4-BE49-F238E27FC236}">
                      <a16:creationId xmlns:a16="http://schemas.microsoft.com/office/drawing/2014/main" id="{D3EE713A-F528-072C-27CE-8D0E9B4879D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150158" y="3866905"/>
                  <a:ext cx="369360" cy="69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200" name="Ink 3199">
                  <a:extLst>
                    <a:ext uri="{FF2B5EF4-FFF2-40B4-BE49-F238E27FC236}">
                      <a16:creationId xmlns:a16="http://schemas.microsoft.com/office/drawing/2014/main" id="{37290F6D-53B7-687C-CD88-113C3B393417}"/>
                    </a:ext>
                  </a:extLst>
                </p14:cNvPr>
                <p14:cNvContentPartPr/>
                <p14:nvPr/>
              </p14:nvContentPartPr>
              <p14:xfrm>
                <a:off x="6262838" y="3870505"/>
                <a:ext cx="349920" cy="694080"/>
              </p14:xfrm>
            </p:contentPart>
          </mc:Choice>
          <mc:Fallback xmlns="">
            <p:pic>
              <p:nvPicPr>
                <p:cNvPr id="3200" name="Ink 3199">
                  <a:extLst>
                    <a:ext uri="{FF2B5EF4-FFF2-40B4-BE49-F238E27FC236}">
                      <a16:creationId xmlns:a16="http://schemas.microsoft.com/office/drawing/2014/main" id="{37290F6D-53B7-687C-CD88-113C3B39341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254198" y="3861865"/>
                  <a:ext cx="367560" cy="71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201" name="Ink 3200">
                  <a:extLst>
                    <a:ext uri="{FF2B5EF4-FFF2-40B4-BE49-F238E27FC236}">
                      <a16:creationId xmlns:a16="http://schemas.microsoft.com/office/drawing/2014/main" id="{54A61178-5A2A-8797-147B-F7B9F564BF73}"/>
                    </a:ext>
                  </a:extLst>
                </p14:cNvPr>
                <p14:cNvContentPartPr/>
                <p14:nvPr/>
              </p14:nvContentPartPr>
              <p14:xfrm>
                <a:off x="6367958" y="3874105"/>
                <a:ext cx="355680" cy="678240"/>
              </p14:xfrm>
            </p:contentPart>
          </mc:Choice>
          <mc:Fallback xmlns="">
            <p:pic>
              <p:nvPicPr>
                <p:cNvPr id="3201" name="Ink 3200">
                  <a:extLst>
                    <a:ext uri="{FF2B5EF4-FFF2-40B4-BE49-F238E27FC236}">
                      <a16:creationId xmlns:a16="http://schemas.microsoft.com/office/drawing/2014/main" id="{54A61178-5A2A-8797-147B-F7B9F564BF7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358958" y="3865105"/>
                  <a:ext cx="373320" cy="69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202" name="Ink 3201">
                  <a:extLst>
                    <a:ext uri="{FF2B5EF4-FFF2-40B4-BE49-F238E27FC236}">
                      <a16:creationId xmlns:a16="http://schemas.microsoft.com/office/drawing/2014/main" id="{3EB3ED07-FB5A-3C75-88B5-B307F04B732B}"/>
                    </a:ext>
                  </a:extLst>
                </p14:cNvPr>
                <p14:cNvContentPartPr/>
                <p14:nvPr/>
              </p14:nvContentPartPr>
              <p14:xfrm>
                <a:off x="6455078" y="3843505"/>
                <a:ext cx="361800" cy="739800"/>
              </p14:xfrm>
            </p:contentPart>
          </mc:Choice>
          <mc:Fallback xmlns="">
            <p:pic>
              <p:nvPicPr>
                <p:cNvPr id="3202" name="Ink 3201">
                  <a:extLst>
                    <a:ext uri="{FF2B5EF4-FFF2-40B4-BE49-F238E27FC236}">
                      <a16:creationId xmlns:a16="http://schemas.microsoft.com/office/drawing/2014/main" id="{3EB3ED07-FB5A-3C75-88B5-B307F04B732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446438" y="3834505"/>
                  <a:ext cx="379440" cy="75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203" name="Ink 3202">
                  <a:extLst>
                    <a:ext uri="{FF2B5EF4-FFF2-40B4-BE49-F238E27FC236}">
                      <a16:creationId xmlns:a16="http://schemas.microsoft.com/office/drawing/2014/main" id="{8CD0D2D3-EEB9-80AD-7EB8-AF0D524C616F}"/>
                    </a:ext>
                  </a:extLst>
                </p14:cNvPr>
                <p14:cNvContentPartPr/>
                <p14:nvPr/>
              </p14:nvContentPartPr>
              <p14:xfrm>
                <a:off x="6570278" y="4276225"/>
                <a:ext cx="140400" cy="282960"/>
              </p14:xfrm>
            </p:contentPart>
          </mc:Choice>
          <mc:Fallback xmlns="">
            <p:pic>
              <p:nvPicPr>
                <p:cNvPr id="3203" name="Ink 3202">
                  <a:extLst>
                    <a:ext uri="{FF2B5EF4-FFF2-40B4-BE49-F238E27FC236}">
                      <a16:creationId xmlns:a16="http://schemas.microsoft.com/office/drawing/2014/main" id="{8CD0D2D3-EEB9-80AD-7EB8-AF0D524C616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561278" y="4267225"/>
                  <a:ext cx="15804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204" name="Ink 3203">
                  <a:extLst>
                    <a:ext uri="{FF2B5EF4-FFF2-40B4-BE49-F238E27FC236}">
                      <a16:creationId xmlns:a16="http://schemas.microsoft.com/office/drawing/2014/main" id="{12E580D9-CA46-3776-D071-F4856C8180A6}"/>
                    </a:ext>
                  </a:extLst>
                </p14:cNvPr>
                <p14:cNvContentPartPr/>
                <p14:nvPr/>
              </p14:nvContentPartPr>
              <p14:xfrm>
                <a:off x="6812558" y="3812905"/>
                <a:ext cx="191880" cy="361800"/>
              </p14:xfrm>
            </p:contentPart>
          </mc:Choice>
          <mc:Fallback xmlns="">
            <p:pic>
              <p:nvPicPr>
                <p:cNvPr id="3204" name="Ink 3203">
                  <a:extLst>
                    <a:ext uri="{FF2B5EF4-FFF2-40B4-BE49-F238E27FC236}">
                      <a16:creationId xmlns:a16="http://schemas.microsoft.com/office/drawing/2014/main" id="{12E580D9-CA46-3776-D071-F4856C8180A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803558" y="3804265"/>
                  <a:ext cx="20952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205" name="Ink 3204">
                  <a:extLst>
                    <a:ext uri="{FF2B5EF4-FFF2-40B4-BE49-F238E27FC236}">
                      <a16:creationId xmlns:a16="http://schemas.microsoft.com/office/drawing/2014/main" id="{A552950F-0D40-3C1B-C56A-BC14DA83F020}"/>
                    </a:ext>
                  </a:extLst>
                </p14:cNvPr>
                <p14:cNvContentPartPr/>
                <p14:nvPr/>
              </p14:nvContentPartPr>
              <p14:xfrm>
                <a:off x="6976718" y="3874105"/>
                <a:ext cx="100080" cy="222120"/>
              </p14:xfrm>
            </p:contentPart>
          </mc:Choice>
          <mc:Fallback xmlns="">
            <p:pic>
              <p:nvPicPr>
                <p:cNvPr id="3205" name="Ink 3204">
                  <a:extLst>
                    <a:ext uri="{FF2B5EF4-FFF2-40B4-BE49-F238E27FC236}">
                      <a16:creationId xmlns:a16="http://schemas.microsoft.com/office/drawing/2014/main" id="{A552950F-0D40-3C1B-C56A-BC14DA83F020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968078" y="3865105"/>
                  <a:ext cx="1177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207" name="Ink 3206">
                  <a:extLst>
                    <a:ext uri="{FF2B5EF4-FFF2-40B4-BE49-F238E27FC236}">
                      <a16:creationId xmlns:a16="http://schemas.microsoft.com/office/drawing/2014/main" id="{D27A3508-AA83-4A5C-5871-989ABE07A930}"/>
                    </a:ext>
                  </a:extLst>
                </p14:cNvPr>
                <p14:cNvContentPartPr/>
                <p14:nvPr/>
              </p14:nvContentPartPr>
              <p14:xfrm>
                <a:off x="3035438" y="4053745"/>
                <a:ext cx="117360" cy="531360"/>
              </p14:xfrm>
            </p:contentPart>
          </mc:Choice>
          <mc:Fallback xmlns="">
            <p:pic>
              <p:nvPicPr>
                <p:cNvPr id="3207" name="Ink 3206">
                  <a:extLst>
                    <a:ext uri="{FF2B5EF4-FFF2-40B4-BE49-F238E27FC236}">
                      <a16:creationId xmlns:a16="http://schemas.microsoft.com/office/drawing/2014/main" id="{D27A3508-AA83-4A5C-5871-989ABE07A93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026438" y="4045105"/>
                  <a:ext cx="13500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208" name="Ink 3207">
                  <a:extLst>
                    <a:ext uri="{FF2B5EF4-FFF2-40B4-BE49-F238E27FC236}">
                      <a16:creationId xmlns:a16="http://schemas.microsoft.com/office/drawing/2014/main" id="{3D288CEF-C0DE-9F50-22D7-2810ED2E9BDA}"/>
                    </a:ext>
                  </a:extLst>
                </p14:cNvPr>
                <p14:cNvContentPartPr/>
                <p14:nvPr/>
              </p14:nvContentPartPr>
              <p14:xfrm>
                <a:off x="3050198" y="3955465"/>
                <a:ext cx="603000" cy="168480"/>
              </p14:xfrm>
            </p:contentPart>
          </mc:Choice>
          <mc:Fallback xmlns="">
            <p:pic>
              <p:nvPicPr>
                <p:cNvPr id="3208" name="Ink 3207">
                  <a:extLst>
                    <a:ext uri="{FF2B5EF4-FFF2-40B4-BE49-F238E27FC236}">
                      <a16:creationId xmlns:a16="http://schemas.microsoft.com/office/drawing/2014/main" id="{3D288CEF-C0DE-9F50-22D7-2810ED2E9BDA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041558" y="3946465"/>
                  <a:ext cx="6206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210" name="Ink 3209">
                  <a:extLst>
                    <a:ext uri="{FF2B5EF4-FFF2-40B4-BE49-F238E27FC236}">
                      <a16:creationId xmlns:a16="http://schemas.microsoft.com/office/drawing/2014/main" id="{EEEA14B2-9128-FF25-9C2B-D339F2E12347}"/>
                    </a:ext>
                  </a:extLst>
                </p14:cNvPr>
                <p14:cNvContentPartPr/>
                <p14:nvPr/>
              </p14:nvContentPartPr>
              <p14:xfrm>
                <a:off x="3633758" y="3994345"/>
                <a:ext cx="30240" cy="636840"/>
              </p14:xfrm>
            </p:contentPart>
          </mc:Choice>
          <mc:Fallback xmlns="">
            <p:pic>
              <p:nvPicPr>
                <p:cNvPr id="3210" name="Ink 3209">
                  <a:extLst>
                    <a:ext uri="{FF2B5EF4-FFF2-40B4-BE49-F238E27FC236}">
                      <a16:creationId xmlns:a16="http://schemas.microsoft.com/office/drawing/2014/main" id="{EEEA14B2-9128-FF25-9C2B-D339F2E1234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624758" y="3985705"/>
                  <a:ext cx="47880" cy="65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212" name="Ink 3211">
                  <a:extLst>
                    <a:ext uri="{FF2B5EF4-FFF2-40B4-BE49-F238E27FC236}">
                      <a16:creationId xmlns:a16="http://schemas.microsoft.com/office/drawing/2014/main" id="{EE12C1A8-76A5-2343-CF99-5668B0CC8FE5}"/>
                    </a:ext>
                  </a:extLst>
                </p14:cNvPr>
                <p14:cNvContentPartPr/>
                <p14:nvPr/>
              </p14:nvContentPartPr>
              <p14:xfrm>
                <a:off x="3211838" y="3022345"/>
                <a:ext cx="569160" cy="438120"/>
              </p14:xfrm>
            </p:contentPart>
          </mc:Choice>
          <mc:Fallback xmlns="">
            <p:pic>
              <p:nvPicPr>
                <p:cNvPr id="3212" name="Ink 3211">
                  <a:extLst>
                    <a:ext uri="{FF2B5EF4-FFF2-40B4-BE49-F238E27FC236}">
                      <a16:creationId xmlns:a16="http://schemas.microsoft.com/office/drawing/2014/main" id="{EE12C1A8-76A5-2343-CF99-5668B0CC8FE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203198" y="3013345"/>
                  <a:ext cx="58680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213" name="Ink 3212">
                  <a:extLst>
                    <a:ext uri="{FF2B5EF4-FFF2-40B4-BE49-F238E27FC236}">
                      <a16:creationId xmlns:a16="http://schemas.microsoft.com/office/drawing/2014/main" id="{01DE9F89-D117-F37F-6759-B9F3287C7F39}"/>
                    </a:ext>
                  </a:extLst>
                </p14:cNvPr>
                <p14:cNvContentPartPr/>
                <p14:nvPr/>
              </p14:nvContentPartPr>
              <p14:xfrm>
                <a:off x="3433238" y="2778265"/>
                <a:ext cx="495720" cy="720000"/>
              </p14:xfrm>
            </p:contentPart>
          </mc:Choice>
          <mc:Fallback xmlns="">
            <p:pic>
              <p:nvPicPr>
                <p:cNvPr id="3213" name="Ink 3212">
                  <a:extLst>
                    <a:ext uri="{FF2B5EF4-FFF2-40B4-BE49-F238E27FC236}">
                      <a16:creationId xmlns:a16="http://schemas.microsoft.com/office/drawing/2014/main" id="{01DE9F89-D117-F37F-6759-B9F3287C7F3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424598" y="2769265"/>
                  <a:ext cx="513360" cy="73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215" name="Ink 3214">
                  <a:extLst>
                    <a:ext uri="{FF2B5EF4-FFF2-40B4-BE49-F238E27FC236}">
                      <a16:creationId xmlns:a16="http://schemas.microsoft.com/office/drawing/2014/main" id="{C4366B0A-AE93-B2CD-F354-0576525B23A2}"/>
                    </a:ext>
                  </a:extLst>
                </p14:cNvPr>
                <p14:cNvContentPartPr/>
                <p14:nvPr/>
              </p14:nvContentPartPr>
              <p14:xfrm>
                <a:off x="3253598" y="3297025"/>
                <a:ext cx="42480" cy="664200"/>
              </p14:xfrm>
            </p:contentPart>
          </mc:Choice>
          <mc:Fallback xmlns="">
            <p:pic>
              <p:nvPicPr>
                <p:cNvPr id="3215" name="Ink 3214">
                  <a:extLst>
                    <a:ext uri="{FF2B5EF4-FFF2-40B4-BE49-F238E27FC236}">
                      <a16:creationId xmlns:a16="http://schemas.microsoft.com/office/drawing/2014/main" id="{C4366B0A-AE93-B2CD-F354-0576525B23A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244598" y="3288385"/>
                  <a:ext cx="60120" cy="68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216" name="Ink 3215">
                  <a:extLst>
                    <a:ext uri="{FF2B5EF4-FFF2-40B4-BE49-F238E27FC236}">
                      <a16:creationId xmlns:a16="http://schemas.microsoft.com/office/drawing/2014/main" id="{897A014E-CEF6-E504-7527-D2192092475D}"/>
                    </a:ext>
                  </a:extLst>
                </p14:cNvPr>
                <p14:cNvContentPartPr/>
                <p14:nvPr/>
              </p14:nvContentPartPr>
              <p14:xfrm>
                <a:off x="3272678" y="3375145"/>
                <a:ext cx="101880" cy="648360"/>
              </p14:xfrm>
            </p:contentPart>
          </mc:Choice>
          <mc:Fallback xmlns="">
            <p:pic>
              <p:nvPicPr>
                <p:cNvPr id="3216" name="Ink 3215">
                  <a:extLst>
                    <a:ext uri="{FF2B5EF4-FFF2-40B4-BE49-F238E27FC236}">
                      <a16:creationId xmlns:a16="http://schemas.microsoft.com/office/drawing/2014/main" id="{897A014E-CEF6-E504-7527-D2192092475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263678" y="3366505"/>
                  <a:ext cx="119520" cy="66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18" name="Ink 3217">
                  <a:extLst>
                    <a:ext uri="{FF2B5EF4-FFF2-40B4-BE49-F238E27FC236}">
                      <a16:creationId xmlns:a16="http://schemas.microsoft.com/office/drawing/2014/main" id="{23E4C74F-345B-69FA-B5D4-D4A2281E8B08}"/>
                    </a:ext>
                  </a:extLst>
                </p14:cNvPr>
                <p14:cNvContentPartPr/>
                <p14:nvPr/>
              </p14:nvContentPartPr>
              <p14:xfrm>
                <a:off x="3422798" y="3417625"/>
                <a:ext cx="515160" cy="515520"/>
              </p14:xfrm>
            </p:contentPart>
          </mc:Choice>
          <mc:Fallback xmlns="">
            <p:pic>
              <p:nvPicPr>
                <p:cNvPr id="3218" name="Ink 3217">
                  <a:extLst>
                    <a:ext uri="{FF2B5EF4-FFF2-40B4-BE49-F238E27FC236}">
                      <a16:creationId xmlns:a16="http://schemas.microsoft.com/office/drawing/2014/main" id="{23E4C74F-345B-69FA-B5D4-D4A2281E8B0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414158" y="3408985"/>
                  <a:ext cx="53280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19" name="Ink 3218">
                  <a:extLst>
                    <a:ext uri="{FF2B5EF4-FFF2-40B4-BE49-F238E27FC236}">
                      <a16:creationId xmlns:a16="http://schemas.microsoft.com/office/drawing/2014/main" id="{6BCA6A56-8766-1973-6145-5231C0A7D222}"/>
                    </a:ext>
                  </a:extLst>
                </p14:cNvPr>
                <p14:cNvContentPartPr/>
                <p14:nvPr/>
              </p14:nvContentPartPr>
              <p14:xfrm>
                <a:off x="3921038" y="3261385"/>
                <a:ext cx="121680" cy="229320"/>
              </p14:xfrm>
            </p:contentPart>
          </mc:Choice>
          <mc:Fallback xmlns="">
            <p:pic>
              <p:nvPicPr>
                <p:cNvPr id="3219" name="Ink 3218">
                  <a:extLst>
                    <a:ext uri="{FF2B5EF4-FFF2-40B4-BE49-F238E27FC236}">
                      <a16:creationId xmlns:a16="http://schemas.microsoft.com/office/drawing/2014/main" id="{6BCA6A56-8766-1973-6145-5231C0A7D22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912398" y="3252745"/>
                  <a:ext cx="1393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221" name="Ink 3220">
                  <a:extLst>
                    <a:ext uri="{FF2B5EF4-FFF2-40B4-BE49-F238E27FC236}">
                      <a16:creationId xmlns:a16="http://schemas.microsoft.com/office/drawing/2014/main" id="{0AEF348A-1F5B-5538-7189-A8C7C9F3EB74}"/>
                    </a:ext>
                  </a:extLst>
                </p14:cNvPr>
                <p14:cNvContentPartPr/>
                <p14:nvPr/>
              </p14:nvContentPartPr>
              <p14:xfrm>
                <a:off x="3392918" y="3809305"/>
                <a:ext cx="601200" cy="455400"/>
              </p14:xfrm>
            </p:contentPart>
          </mc:Choice>
          <mc:Fallback xmlns="">
            <p:pic>
              <p:nvPicPr>
                <p:cNvPr id="3221" name="Ink 3220">
                  <a:extLst>
                    <a:ext uri="{FF2B5EF4-FFF2-40B4-BE49-F238E27FC236}">
                      <a16:creationId xmlns:a16="http://schemas.microsoft.com/office/drawing/2014/main" id="{0AEF348A-1F5B-5538-7189-A8C7C9F3EB74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383918" y="3800305"/>
                  <a:ext cx="61884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223" name="Ink 3222">
                  <a:extLst>
                    <a:ext uri="{FF2B5EF4-FFF2-40B4-BE49-F238E27FC236}">
                      <a16:creationId xmlns:a16="http://schemas.microsoft.com/office/drawing/2014/main" id="{ABB5D86E-25A2-8A0B-EE30-6EBCF1BE6489}"/>
                    </a:ext>
                  </a:extLst>
                </p14:cNvPr>
                <p14:cNvContentPartPr/>
                <p14:nvPr/>
              </p14:nvContentPartPr>
              <p14:xfrm>
                <a:off x="2870558" y="3068065"/>
                <a:ext cx="370080" cy="176760"/>
              </p14:xfrm>
            </p:contentPart>
          </mc:Choice>
          <mc:Fallback xmlns="">
            <p:pic>
              <p:nvPicPr>
                <p:cNvPr id="3223" name="Ink 3222">
                  <a:extLst>
                    <a:ext uri="{FF2B5EF4-FFF2-40B4-BE49-F238E27FC236}">
                      <a16:creationId xmlns:a16="http://schemas.microsoft.com/office/drawing/2014/main" id="{ABB5D86E-25A2-8A0B-EE30-6EBCF1BE648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861918" y="3059425"/>
                  <a:ext cx="3877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224" name="Ink 3223">
                  <a:extLst>
                    <a:ext uri="{FF2B5EF4-FFF2-40B4-BE49-F238E27FC236}">
                      <a16:creationId xmlns:a16="http://schemas.microsoft.com/office/drawing/2014/main" id="{17EB9615-B64A-52C9-2346-DA1DB3086C4C}"/>
                    </a:ext>
                  </a:extLst>
                </p14:cNvPr>
                <p14:cNvContentPartPr/>
                <p14:nvPr/>
              </p14:nvContentPartPr>
              <p14:xfrm>
                <a:off x="2839598" y="3293785"/>
                <a:ext cx="530640" cy="434520"/>
              </p14:xfrm>
            </p:contentPart>
          </mc:Choice>
          <mc:Fallback xmlns="">
            <p:pic>
              <p:nvPicPr>
                <p:cNvPr id="3224" name="Ink 3223">
                  <a:extLst>
                    <a:ext uri="{FF2B5EF4-FFF2-40B4-BE49-F238E27FC236}">
                      <a16:creationId xmlns:a16="http://schemas.microsoft.com/office/drawing/2014/main" id="{17EB9615-B64A-52C9-2346-DA1DB3086C4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830598" y="3285145"/>
                  <a:ext cx="54828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26" name="Ink 3225">
                  <a:extLst>
                    <a:ext uri="{FF2B5EF4-FFF2-40B4-BE49-F238E27FC236}">
                      <a16:creationId xmlns:a16="http://schemas.microsoft.com/office/drawing/2014/main" id="{9DE80BC8-3D03-D2CC-67F3-492951B4C178}"/>
                    </a:ext>
                  </a:extLst>
                </p14:cNvPr>
                <p14:cNvContentPartPr/>
                <p14:nvPr/>
              </p14:nvContentPartPr>
              <p14:xfrm>
                <a:off x="3155678" y="3624265"/>
                <a:ext cx="286920" cy="415440"/>
              </p14:xfrm>
            </p:contentPart>
          </mc:Choice>
          <mc:Fallback xmlns="">
            <p:pic>
              <p:nvPicPr>
                <p:cNvPr id="3226" name="Ink 3225">
                  <a:extLst>
                    <a:ext uri="{FF2B5EF4-FFF2-40B4-BE49-F238E27FC236}">
                      <a16:creationId xmlns:a16="http://schemas.microsoft.com/office/drawing/2014/main" id="{9DE80BC8-3D03-D2CC-67F3-492951B4C17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147038" y="3615625"/>
                  <a:ext cx="30456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227" name="Ink 3226">
                  <a:extLst>
                    <a:ext uri="{FF2B5EF4-FFF2-40B4-BE49-F238E27FC236}">
                      <a16:creationId xmlns:a16="http://schemas.microsoft.com/office/drawing/2014/main" id="{446D660E-F30A-28BC-5CED-416B3B2C9267}"/>
                    </a:ext>
                  </a:extLst>
                </p14:cNvPr>
                <p14:cNvContentPartPr/>
                <p14:nvPr/>
              </p14:nvContentPartPr>
              <p14:xfrm>
                <a:off x="2916278" y="3595825"/>
                <a:ext cx="362160" cy="680760"/>
              </p14:xfrm>
            </p:contentPart>
          </mc:Choice>
          <mc:Fallback xmlns="">
            <p:pic>
              <p:nvPicPr>
                <p:cNvPr id="3227" name="Ink 3226">
                  <a:extLst>
                    <a:ext uri="{FF2B5EF4-FFF2-40B4-BE49-F238E27FC236}">
                      <a16:creationId xmlns:a16="http://schemas.microsoft.com/office/drawing/2014/main" id="{446D660E-F30A-28BC-5CED-416B3B2C926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907278" y="3586825"/>
                  <a:ext cx="379800" cy="69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229" name="Ink 3228">
                  <a:extLst>
                    <a:ext uri="{FF2B5EF4-FFF2-40B4-BE49-F238E27FC236}">
                      <a16:creationId xmlns:a16="http://schemas.microsoft.com/office/drawing/2014/main" id="{E402D7F3-BF67-ACE7-B3D0-392D66B63739}"/>
                    </a:ext>
                  </a:extLst>
                </p14:cNvPr>
                <p14:cNvContentPartPr/>
                <p14:nvPr/>
              </p14:nvContentPartPr>
              <p14:xfrm>
                <a:off x="3433598" y="2959705"/>
                <a:ext cx="317520" cy="352800"/>
              </p14:xfrm>
            </p:contentPart>
          </mc:Choice>
          <mc:Fallback xmlns="">
            <p:pic>
              <p:nvPicPr>
                <p:cNvPr id="3229" name="Ink 3228">
                  <a:extLst>
                    <a:ext uri="{FF2B5EF4-FFF2-40B4-BE49-F238E27FC236}">
                      <a16:creationId xmlns:a16="http://schemas.microsoft.com/office/drawing/2014/main" id="{E402D7F3-BF67-ACE7-B3D0-392D66B63739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424958" y="2950705"/>
                  <a:ext cx="33516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231" name="Ink 3230">
                  <a:extLst>
                    <a:ext uri="{FF2B5EF4-FFF2-40B4-BE49-F238E27FC236}">
                      <a16:creationId xmlns:a16="http://schemas.microsoft.com/office/drawing/2014/main" id="{7E0A3C1A-14B6-290C-4479-AFEAFF082A54}"/>
                    </a:ext>
                  </a:extLst>
                </p14:cNvPr>
                <p14:cNvContentPartPr/>
                <p14:nvPr/>
              </p14:nvContentPartPr>
              <p14:xfrm>
                <a:off x="2922758" y="3266785"/>
                <a:ext cx="311040" cy="198720"/>
              </p14:xfrm>
            </p:contentPart>
          </mc:Choice>
          <mc:Fallback xmlns="">
            <p:pic>
              <p:nvPicPr>
                <p:cNvPr id="3231" name="Ink 3230">
                  <a:extLst>
                    <a:ext uri="{FF2B5EF4-FFF2-40B4-BE49-F238E27FC236}">
                      <a16:creationId xmlns:a16="http://schemas.microsoft.com/office/drawing/2014/main" id="{7E0A3C1A-14B6-290C-4479-AFEAFF082A5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913758" y="3257785"/>
                  <a:ext cx="3286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232" name="Ink 3231">
                  <a:extLst>
                    <a:ext uri="{FF2B5EF4-FFF2-40B4-BE49-F238E27FC236}">
                      <a16:creationId xmlns:a16="http://schemas.microsoft.com/office/drawing/2014/main" id="{281C4C02-B8C8-2728-1E77-BCE3E21A9B63}"/>
                    </a:ext>
                  </a:extLst>
                </p14:cNvPr>
                <p14:cNvContentPartPr/>
                <p14:nvPr/>
              </p14:nvContentPartPr>
              <p14:xfrm>
                <a:off x="3731678" y="3412585"/>
                <a:ext cx="106920" cy="243000"/>
              </p14:xfrm>
            </p:contentPart>
          </mc:Choice>
          <mc:Fallback xmlns="">
            <p:pic>
              <p:nvPicPr>
                <p:cNvPr id="3232" name="Ink 3231">
                  <a:extLst>
                    <a:ext uri="{FF2B5EF4-FFF2-40B4-BE49-F238E27FC236}">
                      <a16:creationId xmlns:a16="http://schemas.microsoft.com/office/drawing/2014/main" id="{281C4C02-B8C8-2728-1E77-BCE3E21A9B6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723038" y="3403585"/>
                  <a:ext cx="1245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234" name="Ink 3233">
                  <a:extLst>
                    <a:ext uri="{FF2B5EF4-FFF2-40B4-BE49-F238E27FC236}">
                      <a16:creationId xmlns:a16="http://schemas.microsoft.com/office/drawing/2014/main" id="{F2CAE715-6DB0-FAD6-EA97-CAC60318F721}"/>
                    </a:ext>
                  </a:extLst>
                </p14:cNvPr>
                <p14:cNvContentPartPr/>
                <p14:nvPr/>
              </p14:nvContentPartPr>
              <p14:xfrm>
                <a:off x="3071798" y="3704185"/>
                <a:ext cx="262080" cy="309240"/>
              </p14:xfrm>
            </p:contentPart>
          </mc:Choice>
          <mc:Fallback xmlns="">
            <p:pic>
              <p:nvPicPr>
                <p:cNvPr id="3234" name="Ink 3233">
                  <a:extLst>
                    <a:ext uri="{FF2B5EF4-FFF2-40B4-BE49-F238E27FC236}">
                      <a16:creationId xmlns:a16="http://schemas.microsoft.com/office/drawing/2014/main" id="{F2CAE715-6DB0-FAD6-EA97-CAC60318F72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062798" y="3695545"/>
                  <a:ext cx="2797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236" name="Ink 3235">
                  <a:extLst>
                    <a:ext uri="{FF2B5EF4-FFF2-40B4-BE49-F238E27FC236}">
                      <a16:creationId xmlns:a16="http://schemas.microsoft.com/office/drawing/2014/main" id="{BA993FA3-40C4-4182-FC56-B34926B15EA1}"/>
                    </a:ext>
                  </a:extLst>
                </p14:cNvPr>
                <p14:cNvContentPartPr/>
                <p14:nvPr/>
              </p14:nvContentPartPr>
              <p14:xfrm>
                <a:off x="3684878" y="3836665"/>
                <a:ext cx="200880" cy="207360"/>
              </p14:xfrm>
            </p:contentPart>
          </mc:Choice>
          <mc:Fallback xmlns="">
            <p:pic>
              <p:nvPicPr>
                <p:cNvPr id="3236" name="Ink 3235">
                  <a:extLst>
                    <a:ext uri="{FF2B5EF4-FFF2-40B4-BE49-F238E27FC236}">
                      <a16:creationId xmlns:a16="http://schemas.microsoft.com/office/drawing/2014/main" id="{BA993FA3-40C4-4182-FC56-B34926B15EA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675878" y="3828025"/>
                  <a:ext cx="2185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238" name="Ink 3237">
                  <a:extLst>
                    <a:ext uri="{FF2B5EF4-FFF2-40B4-BE49-F238E27FC236}">
                      <a16:creationId xmlns:a16="http://schemas.microsoft.com/office/drawing/2014/main" id="{03A9627E-9A16-026F-2CAF-2A492AAF4A56}"/>
                    </a:ext>
                  </a:extLst>
                </p14:cNvPr>
                <p14:cNvContentPartPr/>
                <p14:nvPr/>
              </p14:nvContentPartPr>
              <p14:xfrm>
                <a:off x="3386798" y="795385"/>
                <a:ext cx="2459520" cy="47160"/>
              </p14:xfrm>
            </p:contentPart>
          </mc:Choice>
          <mc:Fallback xmlns="">
            <p:pic>
              <p:nvPicPr>
                <p:cNvPr id="3238" name="Ink 3237">
                  <a:extLst>
                    <a:ext uri="{FF2B5EF4-FFF2-40B4-BE49-F238E27FC236}">
                      <a16:creationId xmlns:a16="http://schemas.microsoft.com/office/drawing/2014/main" id="{03A9627E-9A16-026F-2CAF-2A492AAF4A5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377798" y="786745"/>
                  <a:ext cx="24771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239" name="Ink 3238">
                  <a:extLst>
                    <a:ext uri="{FF2B5EF4-FFF2-40B4-BE49-F238E27FC236}">
                      <a16:creationId xmlns:a16="http://schemas.microsoft.com/office/drawing/2014/main" id="{8CB1599B-3832-BA8C-E6E1-6E23F6DFC0D7}"/>
                    </a:ext>
                  </a:extLst>
                </p14:cNvPr>
                <p14:cNvContentPartPr/>
                <p14:nvPr/>
              </p14:nvContentPartPr>
              <p14:xfrm>
                <a:off x="3107438" y="687385"/>
                <a:ext cx="339480" cy="227520"/>
              </p14:xfrm>
            </p:contentPart>
          </mc:Choice>
          <mc:Fallback xmlns="">
            <p:pic>
              <p:nvPicPr>
                <p:cNvPr id="3239" name="Ink 3238">
                  <a:extLst>
                    <a:ext uri="{FF2B5EF4-FFF2-40B4-BE49-F238E27FC236}">
                      <a16:creationId xmlns:a16="http://schemas.microsoft.com/office/drawing/2014/main" id="{8CB1599B-3832-BA8C-E6E1-6E23F6DFC0D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098438" y="678745"/>
                  <a:ext cx="3571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241" name="Ink 3240">
                  <a:extLst>
                    <a:ext uri="{FF2B5EF4-FFF2-40B4-BE49-F238E27FC236}">
                      <a16:creationId xmlns:a16="http://schemas.microsoft.com/office/drawing/2014/main" id="{44FCB671-81E8-A4A8-389E-9E9F76DC9CD4}"/>
                    </a:ext>
                  </a:extLst>
                </p14:cNvPr>
                <p14:cNvContentPartPr/>
                <p14:nvPr/>
              </p14:nvContentPartPr>
              <p14:xfrm>
                <a:off x="5865038" y="717985"/>
                <a:ext cx="245880" cy="214200"/>
              </p14:xfrm>
            </p:contentPart>
          </mc:Choice>
          <mc:Fallback xmlns="">
            <p:pic>
              <p:nvPicPr>
                <p:cNvPr id="3241" name="Ink 3240">
                  <a:extLst>
                    <a:ext uri="{FF2B5EF4-FFF2-40B4-BE49-F238E27FC236}">
                      <a16:creationId xmlns:a16="http://schemas.microsoft.com/office/drawing/2014/main" id="{44FCB671-81E8-A4A8-389E-9E9F76DC9CD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856398" y="708985"/>
                  <a:ext cx="2635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242" name="Ink 3241">
                  <a:extLst>
                    <a:ext uri="{FF2B5EF4-FFF2-40B4-BE49-F238E27FC236}">
                      <a16:creationId xmlns:a16="http://schemas.microsoft.com/office/drawing/2014/main" id="{353A52AA-07D4-CC90-A1C3-B01EAAB861DC}"/>
                    </a:ext>
                  </a:extLst>
                </p14:cNvPr>
                <p14:cNvContentPartPr/>
                <p14:nvPr/>
              </p14:nvContentPartPr>
              <p14:xfrm>
                <a:off x="3249638" y="791425"/>
                <a:ext cx="124560" cy="1260720"/>
              </p14:xfrm>
            </p:contentPart>
          </mc:Choice>
          <mc:Fallback xmlns="">
            <p:pic>
              <p:nvPicPr>
                <p:cNvPr id="3242" name="Ink 3241">
                  <a:extLst>
                    <a:ext uri="{FF2B5EF4-FFF2-40B4-BE49-F238E27FC236}">
                      <a16:creationId xmlns:a16="http://schemas.microsoft.com/office/drawing/2014/main" id="{353A52AA-07D4-CC90-A1C3-B01EAAB861D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240998" y="782425"/>
                  <a:ext cx="142200" cy="12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243" name="Ink 3242">
                  <a:extLst>
                    <a:ext uri="{FF2B5EF4-FFF2-40B4-BE49-F238E27FC236}">
                      <a16:creationId xmlns:a16="http://schemas.microsoft.com/office/drawing/2014/main" id="{EBB8AEEF-4BB8-D672-6CA2-9252076CF062}"/>
                    </a:ext>
                  </a:extLst>
                </p14:cNvPr>
                <p14:cNvContentPartPr/>
                <p14:nvPr/>
              </p14:nvContentPartPr>
              <p14:xfrm>
                <a:off x="3559238" y="816985"/>
                <a:ext cx="167040" cy="1981440"/>
              </p14:xfrm>
            </p:contentPart>
          </mc:Choice>
          <mc:Fallback xmlns="">
            <p:pic>
              <p:nvPicPr>
                <p:cNvPr id="3243" name="Ink 3242">
                  <a:extLst>
                    <a:ext uri="{FF2B5EF4-FFF2-40B4-BE49-F238E27FC236}">
                      <a16:creationId xmlns:a16="http://schemas.microsoft.com/office/drawing/2014/main" id="{EBB8AEEF-4BB8-D672-6CA2-9252076CF062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550238" y="807985"/>
                  <a:ext cx="184680" cy="19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244" name="Ink 3243">
                  <a:extLst>
                    <a:ext uri="{FF2B5EF4-FFF2-40B4-BE49-F238E27FC236}">
                      <a16:creationId xmlns:a16="http://schemas.microsoft.com/office/drawing/2014/main" id="{525EEEE9-0D88-164D-7CA8-417CD83501CF}"/>
                    </a:ext>
                  </a:extLst>
                </p14:cNvPr>
                <p14:cNvContentPartPr/>
                <p14:nvPr/>
              </p14:nvContentPartPr>
              <p14:xfrm>
                <a:off x="3305798" y="1997785"/>
                <a:ext cx="51480" cy="1011600"/>
              </p14:xfrm>
            </p:contentPart>
          </mc:Choice>
          <mc:Fallback xmlns="">
            <p:pic>
              <p:nvPicPr>
                <p:cNvPr id="3244" name="Ink 3243">
                  <a:extLst>
                    <a:ext uri="{FF2B5EF4-FFF2-40B4-BE49-F238E27FC236}">
                      <a16:creationId xmlns:a16="http://schemas.microsoft.com/office/drawing/2014/main" id="{525EEEE9-0D88-164D-7CA8-417CD83501CF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297158" y="1988785"/>
                  <a:ext cx="69120" cy="10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246" name="Ink 3245">
                  <a:extLst>
                    <a:ext uri="{FF2B5EF4-FFF2-40B4-BE49-F238E27FC236}">
                      <a16:creationId xmlns:a16="http://schemas.microsoft.com/office/drawing/2014/main" id="{8BEADD1F-9723-CB6D-2B74-CD934B3352EF}"/>
                    </a:ext>
                  </a:extLst>
                </p14:cNvPr>
                <p14:cNvContentPartPr/>
                <p14:nvPr/>
              </p14:nvContentPartPr>
              <p14:xfrm>
                <a:off x="3335318" y="2019745"/>
                <a:ext cx="271080" cy="18360"/>
              </p14:xfrm>
            </p:contentPart>
          </mc:Choice>
          <mc:Fallback xmlns="">
            <p:pic>
              <p:nvPicPr>
                <p:cNvPr id="3246" name="Ink 3245">
                  <a:extLst>
                    <a:ext uri="{FF2B5EF4-FFF2-40B4-BE49-F238E27FC236}">
                      <a16:creationId xmlns:a16="http://schemas.microsoft.com/office/drawing/2014/main" id="{8BEADD1F-9723-CB6D-2B74-CD934B3352E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326678" y="2010745"/>
                  <a:ext cx="288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252" name="Ink 3251">
                  <a:extLst>
                    <a:ext uri="{FF2B5EF4-FFF2-40B4-BE49-F238E27FC236}">
                      <a16:creationId xmlns:a16="http://schemas.microsoft.com/office/drawing/2014/main" id="{158434AD-4057-3063-266E-38553C2AD27B}"/>
                    </a:ext>
                  </a:extLst>
                </p14:cNvPr>
                <p14:cNvContentPartPr/>
                <p14:nvPr/>
              </p14:nvContentPartPr>
              <p14:xfrm>
                <a:off x="3739598" y="837145"/>
                <a:ext cx="2279880" cy="85320"/>
              </p14:xfrm>
            </p:contentPart>
          </mc:Choice>
          <mc:Fallback xmlns="">
            <p:pic>
              <p:nvPicPr>
                <p:cNvPr id="3252" name="Ink 3251">
                  <a:extLst>
                    <a:ext uri="{FF2B5EF4-FFF2-40B4-BE49-F238E27FC236}">
                      <a16:creationId xmlns:a16="http://schemas.microsoft.com/office/drawing/2014/main" id="{158434AD-4057-3063-266E-38553C2AD27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730598" y="828505"/>
                  <a:ext cx="22975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253" name="Ink 3252">
                  <a:extLst>
                    <a:ext uri="{FF2B5EF4-FFF2-40B4-BE49-F238E27FC236}">
                      <a16:creationId xmlns:a16="http://schemas.microsoft.com/office/drawing/2014/main" id="{D1C93CC8-C5ED-F72B-4BF5-08DF4F334E96}"/>
                    </a:ext>
                  </a:extLst>
                </p14:cNvPr>
                <p14:cNvContentPartPr/>
                <p14:nvPr/>
              </p14:nvContentPartPr>
              <p14:xfrm>
                <a:off x="3205718" y="825265"/>
                <a:ext cx="668880" cy="41760"/>
              </p14:xfrm>
            </p:contentPart>
          </mc:Choice>
          <mc:Fallback xmlns="">
            <p:pic>
              <p:nvPicPr>
                <p:cNvPr id="3253" name="Ink 3252">
                  <a:extLst>
                    <a:ext uri="{FF2B5EF4-FFF2-40B4-BE49-F238E27FC236}">
                      <a16:creationId xmlns:a16="http://schemas.microsoft.com/office/drawing/2014/main" id="{D1C93CC8-C5ED-F72B-4BF5-08DF4F334E9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197078" y="816625"/>
                  <a:ext cx="686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267" name="Ink 3266">
                  <a:extLst>
                    <a:ext uri="{FF2B5EF4-FFF2-40B4-BE49-F238E27FC236}">
                      <a16:creationId xmlns:a16="http://schemas.microsoft.com/office/drawing/2014/main" id="{7286F253-47B4-73F9-77E9-3A2BB7C42167}"/>
                    </a:ext>
                  </a:extLst>
                </p14:cNvPr>
                <p14:cNvContentPartPr/>
                <p14:nvPr/>
              </p14:nvContentPartPr>
              <p14:xfrm>
                <a:off x="4200038" y="974665"/>
                <a:ext cx="70560" cy="2350080"/>
              </p14:xfrm>
            </p:contentPart>
          </mc:Choice>
          <mc:Fallback xmlns="">
            <p:pic>
              <p:nvPicPr>
                <p:cNvPr id="3267" name="Ink 3266">
                  <a:extLst>
                    <a:ext uri="{FF2B5EF4-FFF2-40B4-BE49-F238E27FC236}">
                      <a16:creationId xmlns:a16="http://schemas.microsoft.com/office/drawing/2014/main" id="{7286F253-47B4-73F9-77E9-3A2BB7C4216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191398" y="965665"/>
                  <a:ext cx="88200" cy="23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268" name="Ink 3267">
                  <a:extLst>
                    <a:ext uri="{FF2B5EF4-FFF2-40B4-BE49-F238E27FC236}">
                      <a16:creationId xmlns:a16="http://schemas.microsoft.com/office/drawing/2014/main" id="{F8036840-D093-F1E7-8B55-711FA2266809}"/>
                    </a:ext>
                  </a:extLst>
                </p14:cNvPr>
                <p14:cNvContentPartPr/>
                <p14:nvPr/>
              </p14:nvContentPartPr>
              <p14:xfrm>
                <a:off x="3846158" y="972865"/>
                <a:ext cx="25560" cy="1862640"/>
              </p14:xfrm>
            </p:contentPart>
          </mc:Choice>
          <mc:Fallback xmlns="">
            <p:pic>
              <p:nvPicPr>
                <p:cNvPr id="3268" name="Ink 3267">
                  <a:extLst>
                    <a:ext uri="{FF2B5EF4-FFF2-40B4-BE49-F238E27FC236}">
                      <a16:creationId xmlns:a16="http://schemas.microsoft.com/office/drawing/2014/main" id="{F8036840-D093-F1E7-8B55-711FA226680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837158" y="964225"/>
                  <a:ext cx="43200" cy="18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CD4A91EB-771C-A184-8AE7-B1FF69A8F51B}"/>
                    </a:ext>
                  </a:extLst>
                </p14:cNvPr>
                <p14:cNvContentPartPr/>
                <p14:nvPr/>
              </p14:nvContentPartPr>
              <p14:xfrm>
                <a:off x="4862798" y="1979143"/>
                <a:ext cx="286560" cy="308520"/>
              </p14:xfrm>
            </p:contentPart>
          </mc:Choice>
          <mc:Fallback xmlns=""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CD4A91EB-771C-A184-8AE7-B1FF69A8F51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853798" y="1970143"/>
                  <a:ext cx="30420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01D860C2-B401-03F4-BA11-54E9F91E380A}"/>
                    </a:ext>
                  </a:extLst>
                </p14:cNvPr>
                <p14:cNvContentPartPr/>
                <p14:nvPr/>
              </p14:nvContentPartPr>
              <p14:xfrm>
                <a:off x="4768118" y="2277583"/>
                <a:ext cx="207000" cy="36180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01D860C2-B401-03F4-BA11-54E9F91E380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759118" y="2268583"/>
                  <a:ext cx="22464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0EAEF22E-C8C2-31A8-4F86-8EFED650E46C}"/>
                    </a:ext>
                  </a:extLst>
                </p14:cNvPr>
                <p14:cNvContentPartPr/>
                <p14:nvPr/>
              </p14:nvContentPartPr>
              <p14:xfrm>
                <a:off x="4795478" y="2457583"/>
                <a:ext cx="134640" cy="245160"/>
              </p14:xfrm>
            </p:contentPart>
          </mc:Choice>
          <mc:Fallback xmlns=""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0EAEF22E-C8C2-31A8-4F86-8EFED650E46C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786478" y="2448583"/>
                  <a:ext cx="1522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0246119F-767D-916A-0B0F-79848B7C2EEB}"/>
                    </a:ext>
                  </a:extLst>
                </p14:cNvPr>
                <p14:cNvContentPartPr/>
                <p14:nvPr/>
              </p14:nvContentPartPr>
              <p14:xfrm>
                <a:off x="4831478" y="2465863"/>
                <a:ext cx="94320" cy="354600"/>
              </p14:xfrm>
            </p:contentPart>
          </mc:Choice>
          <mc:Fallback xmlns=""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0246119F-767D-916A-0B0F-79848B7C2EE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822478" y="2456863"/>
                  <a:ext cx="11196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143" name="Ink 3142">
                  <a:extLst>
                    <a:ext uri="{FF2B5EF4-FFF2-40B4-BE49-F238E27FC236}">
                      <a16:creationId xmlns:a16="http://schemas.microsoft.com/office/drawing/2014/main" id="{306B7DD8-B5E2-B711-0345-C2487A454C2D}"/>
                    </a:ext>
                  </a:extLst>
                </p14:cNvPr>
                <p14:cNvContentPartPr/>
                <p14:nvPr/>
              </p14:nvContentPartPr>
              <p14:xfrm>
                <a:off x="5058278" y="2250583"/>
                <a:ext cx="416520" cy="218520"/>
              </p14:xfrm>
            </p:contentPart>
          </mc:Choice>
          <mc:Fallback xmlns="">
            <p:pic>
              <p:nvPicPr>
                <p:cNvPr id="3143" name="Ink 3142">
                  <a:extLst>
                    <a:ext uri="{FF2B5EF4-FFF2-40B4-BE49-F238E27FC236}">
                      <a16:creationId xmlns:a16="http://schemas.microsoft.com/office/drawing/2014/main" id="{306B7DD8-B5E2-B711-0345-C2487A454C2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049278" y="2241583"/>
                  <a:ext cx="4341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388518D5-1558-988B-D401-84327D94B3BC}"/>
                    </a:ext>
                  </a:extLst>
                </p14:cNvPr>
                <p14:cNvContentPartPr/>
                <p14:nvPr/>
              </p14:nvContentPartPr>
              <p14:xfrm>
                <a:off x="5057558" y="2374423"/>
                <a:ext cx="430560" cy="469080"/>
              </p14:xfrm>
            </p:contentPart>
          </mc:Choice>
          <mc:Fallback xmlns=""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388518D5-1558-988B-D401-84327D94B3B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048558" y="2365423"/>
                  <a:ext cx="448200" cy="48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08C0573B-242A-19E2-F85C-F5DF842628F9}"/>
                    </a:ext>
                  </a:extLst>
                </p14:cNvPr>
                <p14:cNvContentPartPr/>
                <p14:nvPr/>
              </p14:nvContentPartPr>
              <p14:xfrm>
                <a:off x="4925438" y="2617423"/>
                <a:ext cx="99000" cy="22212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08C0573B-242A-19E2-F85C-F5DF842628F9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916438" y="2608423"/>
                  <a:ext cx="11664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6A344847-5ADF-35EF-FFC1-68E74CE0E426}"/>
                    </a:ext>
                  </a:extLst>
                </p14:cNvPr>
                <p14:cNvContentPartPr/>
                <p14:nvPr/>
              </p14:nvContentPartPr>
              <p14:xfrm>
                <a:off x="4937318" y="2101183"/>
                <a:ext cx="138240" cy="84960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6A344847-5ADF-35EF-FFC1-68E74CE0E426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928318" y="2092183"/>
                  <a:ext cx="1558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780605F4-86B2-ED86-AE11-3B3B74980384}"/>
                    </a:ext>
                  </a:extLst>
                </p14:cNvPr>
                <p14:cNvContentPartPr/>
                <p14:nvPr/>
              </p14:nvContentPartPr>
              <p14:xfrm>
                <a:off x="4978718" y="2062303"/>
                <a:ext cx="9000" cy="35640"/>
              </p14:xfrm>
            </p:contentPart>
          </mc:Choice>
          <mc:Fallback xmlns=""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780605F4-86B2-ED86-AE11-3B3B74980384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970078" y="2053303"/>
                  <a:ext cx="26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EF9F58E6-A2C5-22E0-93B8-E8CD7268B6A8}"/>
                    </a:ext>
                  </a:extLst>
                </p14:cNvPr>
                <p14:cNvContentPartPr/>
                <p14:nvPr/>
              </p14:nvContentPartPr>
              <p14:xfrm>
                <a:off x="5417558" y="2012185"/>
                <a:ext cx="1259280" cy="749880"/>
              </p14:xfrm>
            </p:contentPart>
          </mc:Choice>
          <mc:Fallback xmlns=""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EF9F58E6-A2C5-22E0-93B8-E8CD7268B6A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408918" y="2003545"/>
                  <a:ext cx="1276920" cy="76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D236BF67-EE50-B82B-C8B2-32BC8C2A13BF}"/>
                    </a:ext>
                  </a:extLst>
                </p14:cNvPr>
                <p14:cNvContentPartPr/>
                <p14:nvPr/>
              </p14:nvContentPartPr>
              <p14:xfrm>
                <a:off x="5817878" y="2190745"/>
                <a:ext cx="57960" cy="66240"/>
              </p14:xfrm>
            </p:contentPart>
          </mc:Choice>
          <mc:Fallback xmlns=""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D236BF67-EE50-B82B-C8B2-32BC8C2A13BF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809238" y="2181745"/>
                  <a:ext cx="756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85459ADD-B17B-AABC-0D0A-0929C81562E6}"/>
                    </a:ext>
                  </a:extLst>
                </p14:cNvPr>
                <p14:cNvContentPartPr/>
                <p14:nvPr/>
              </p14:nvContentPartPr>
              <p14:xfrm>
                <a:off x="6054398" y="2217745"/>
                <a:ext cx="495720" cy="7560"/>
              </p14:xfrm>
            </p:contentPart>
          </mc:Choice>
          <mc:Fallback xmlns=""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85459ADD-B17B-AABC-0D0A-0929C81562E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045758" y="2208745"/>
                  <a:ext cx="5133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163" name="Ink 3162">
                  <a:extLst>
                    <a:ext uri="{FF2B5EF4-FFF2-40B4-BE49-F238E27FC236}">
                      <a16:creationId xmlns:a16="http://schemas.microsoft.com/office/drawing/2014/main" id="{DDE0F19D-B842-164A-E140-474622012923}"/>
                    </a:ext>
                  </a:extLst>
                </p14:cNvPr>
                <p14:cNvContentPartPr/>
                <p14:nvPr/>
              </p14:nvContentPartPr>
              <p14:xfrm>
                <a:off x="5827958" y="2390905"/>
                <a:ext cx="56520" cy="53640"/>
              </p14:xfrm>
            </p:contentPart>
          </mc:Choice>
          <mc:Fallback xmlns="">
            <p:pic>
              <p:nvPicPr>
                <p:cNvPr id="3163" name="Ink 3162">
                  <a:extLst>
                    <a:ext uri="{FF2B5EF4-FFF2-40B4-BE49-F238E27FC236}">
                      <a16:creationId xmlns:a16="http://schemas.microsoft.com/office/drawing/2014/main" id="{DDE0F19D-B842-164A-E140-47462201292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819318" y="2382265"/>
                  <a:ext cx="741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164" name="Ink 3163">
                  <a:extLst>
                    <a:ext uri="{FF2B5EF4-FFF2-40B4-BE49-F238E27FC236}">
                      <a16:creationId xmlns:a16="http://schemas.microsoft.com/office/drawing/2014/main" id="{24824B39-31EC-F88F-9E7D-205D2ADC0F54}"/>
                    </a:ext>
                  </a:extLst>
                </p14:cNvPr>
                <p14:cNvContentPartPr/>
                <p14:nvPr/>
              </p14:nvContentPartPr>
              <p14:xfrm>
                <a:off x="6022718" y="2370745"/>
                <a:ext cx="522360" cy="46440"/>
              </p14:xfrm>
            </p:contentPart>
          </mc:Choice>
          <mc:Fallback xmlns="">
            <p:pic>
              <p:nvPicPr>
                <p:cNvPr id="3164" name="Ink 3163">
                  <a:extLst>
                    <a:ext uri="{FF2B5EF4-FFF2-40B4-BE49-F238E27FC236}">
                      <a16:creationId xmlns:a16="http://schemas.microsoft.com/office/drawing/2014/main" id="{24824B39-31EC-F88F-9E7D-205D2ADC0F5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013718" y="2362105"/>
                  <a:ext cx="5400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165" name="Ink 3164">
                  <a:extLst>
                    <a:ext uri="{FF2B5EF4-FFF2-40B4-BE49-F238E27FC236}">
                      <a16:creationId xmlns:a16="http://schemas.microsoft.com/office/drawing/2014/main" id="{AFD8185B-43D5-79ED-43A6-AA1E33E81984}"/>
                    </a:ext>
                  </a:extLst>
                </p14:cNvPr>
                <p14:cNvContentPartPr/>
                <p14:nvPr/>
              </p14:nvContentPartPr>
              <p14:xfrm>
                <a:off x="5824718" y="2592865"/>
                <a:ext cx="62280" cy="60840"/>
              </p14:xfrm>
            </p:contentPart>
          </mc:Choice>
          <mc:Fallback xmlns="">
            <p:pic>
              <p:nvPicPr>
                <p:cNvPr id="3165" name="Ink 3164">
                  <a:extLst>
                    <a:ext uri="{FF2B5EF4-FFF2-40B4-BE49-F238E27FC236}">
                      <a16:creationId xmlns:a16="http://schemas.microsoft.com/office/drawing/2014/main" id="{AFD8185B-43D5-79ED-43A6-AA1E33E8198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815718" y="2583865"/>
                  <a:ext cx="799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166" name="Ink 3165">
                  <a:extLst>
                    <a:ext uri="{FF2B5EF4-FFF2-40B4-BE49-F238E27FC236}">
                      <a16:creationId xmlns:a16="http://schemas.microsoft.com/office/drawing/2014/main" id="{4D7D4078-21E8-AB91-2A58-5E2A60F2E628}"/>
                    </a:ext>
                  </a:extLst>
                </p14:cNvPr>
                <p14:cNvContentPartPr/>
                <p14:nvPr/>
              </p14:nvContentPartPr>
              <p14:xfrm>
                <a:off x="6116318" y="2555785"/>
                <a:ext cx="438840" cy="12240"/>
              </p14:xfrm>
            </p:contentPart>
          </mc:Choice>
          <mc:Fallback xmlns="">
            <p:pic>
              <p:nvPicPr>
                <p:cNvPr id="3166" name="Ink 3165">
                  <a:extLst>
                    <a:ext uri="{FF2B5EF4-FFF2-40B4-BE49-F238E27FC236}">
                      <a16:creationId xmlns:a16="http://schemas.microsoft.com/office/drawing/2014/main" id="{4D7D4078-21E8-AB91-2A58-5E2A60F2E62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6107318" y="2547145"/>
                  <a:ext cx="456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248" name="Ink 3247">
                  <a:extLst>
                    <a:ext uri="{FF2B5EF4-FFF2-40B4-BE49-F238E27FC236}">
                      <a16:creationId xmlns:a16="http://schemas.microsoft.com/office/drawing/2014/main" id="{D300C655-B5F5-72D4-EA17-69F9294C381B}"/>
                    </a:ext>
                  </a:extLst>
                </p14:cNvPr>
                <p14:cNvContentPartPr/>
                <p14:nvPr/>
              </p14:nvContentPartPr>
              <p14:xfrm>
                <a:off x="5571278" y="849025"/>
                <a:ext cx="119520" cy="864360"/>
              </p14:xfrm>
            </p:contentPart>
          </mc:Choice>
          <mc:Fallback xmlns="">
            <p:pic>
              <p:nvPicPr>
                <p:cNvPr id="3248" name="Ink 3247">
                  <a:extLst>
                    <a:ext uri="{FF2B5EF4-FFF2-40B4-BE49-F238E27FC236}">
                      <a16:creationId xmlns:a16="http://schemas.microsoft.com/office/drawing/2014/main" id="{D300C655-B5F5-72D4-EA17-69F9294C381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562278" y="840385"/>
                  <a:ext cx="137160" cy="88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249" name="Ink 3248">
                  <a:extLst>
                    <a:ext uri="{FF2B5EF4-FFF2-40B4-BE49-F238E27FC236}">
                      <a16:creationId xmlns:a16="http://schemas.microsoft.com/office/drawing/2014/main" id="{FDD378B1-D751-CCFC-C30B-7AF6D4CDBFF0}"/>
                    </a:ext>
                  </a:extLst>
                </p14:cNvPr>
                <p14:cNvContentPartPr/>
                <p14:nvPr/>
              </p14:nvContentPartPr>
              <p14:xfrm>
                <a:off x="5826878" y="832105"/>
                <a:ext cx="313200" cy="995040"/>
              </p14:xfrm>
            </p:contentPart>
          </mc:Choice>
          <mc:Fallback xmlns="">
            <p:pic>
              <p:nvPicPr>
                <p:cNvPr id="3249" name="Ink 3248">
                  <a:extLst>
                    <a:ext uri="{FF2B5EF4-FFF2-40B4-BE49-F238E27FC236}">
                      <a16:creationId xmlns:a16="http://schemas.microsoft.com/office/drawing/2014/main" id="{FDD378B1-D751-CCFC-C30B-7AF6D4CDBFF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817878" y="823465"/>
                  <a:ext cx="330840" cy="10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250" name="Ink 3249">
                  <a:extLst>
                    <a:ext uri="{FF2B5EF4-FFF2-40B4-BE49-F238E27FC236}">
                      <a16:creationId xmlns:a16="http://schemas.microsoft.com/office/drawing/2014/main" id="{F0729CE6-0687-7A70-42D0-A23754DE3CC6}"/>
                    </a:ext>
                  </a:extLst>
                </p14:cNvPr>
                <p14:cNvContentPartPr/>
                <p14:nvPr/>
              </p14:nvContentPartPr>
              <p14:xfrm>
                <a:off x="5684318" y="1646425"/>
                <a:ext cx="10800" cy="156600"/>
              </p14:xfrm>
            </p:contentPart>
          </mc:Choice>
          <mc:Fallback xmlns="">
            <p:pic>
              <p:nvPicPr>
                <p:cNvPr id="3250" name="Ink 3249">
                  <a:extLst>
                    <a:ext uri="{FF2B5EF4-FFF2-40B4-BE49-F238E27FC236}">
                      <a16:creationId xmlns:a16="http://schemas.microsoft.com/office/drawing/2014/main" id="{F0729CE6-0687-7A70-42D0-A23754DE3CC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675678" y="1637785"/>
                  <a:ext cx="284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255" name="Ink 3254">
                  <a:extLst>
                    <a:ext uri="{FF2B5EF4-FFF2-40B4-BE49-F238E27FC236}">
                      <a16:creationId xmlns:a16="http://schemas.microsoft.com/office/drawing/2014/main" id="{328663B0-6EC8-70F4-EFA0-AA5E029D0455}"/>
                    </a:ext>
                  </a:extLst>
                </p14:cNvPr>
                <p14:cNvContentPartPr/>
                <p14:nvPr/>
              </p14:nvContentPartPr>
              <p14:xfrm>
                <a:off x="5935238" y="2974825"/>
                <a:ext cx="45360" cy="304200"/>
              </p14:xfrm>
            </p:contentPart>
          </mc:Choice>
          <mc:Fallback xmlns="">
            <p:pic>
              <p:nvPicPr>
                <p:cNvPr id="3255" name="Ink 3254">
                  <a:extLst>
                    <a:ext uri="{FF2B5EF4-FFF2-40B4-BE49-F238E27FC236}">
                      <a16:creationId xmlns:a16="http://schemas.microsoft.com/office/drawing/2014/main" id="{328663B0-6EC8-70F4-EFA0-AA5E029D045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926598" y="2966185"/>
                  <a:ext cx="630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256" name="Ink 3255">
                  <a:extLst>
                    <a:ext uri="{FF2B5EF4-FFF2-40B4-BE49-F238E27FC236}">
                      <a16:creationId xmlns:a16="http://schemas.microsoft.com/office/drawing/2014/main" id="{D3CD8DD4-6AC8-E6B7-F658-6E181212A460}"/>
                    </a:ext>
                  </a:extLst>
                </p14:cNvPr>
                <p14:cNvContentPartPr/>
                <p14:nvPr/>
              </p14:nvContentPartPr>
              <p14:xfrm>
                <a:off x="5609438" y="2910385"/>
                <a:ext cx="51480" cy="359640"/>
              </p14:xfrm>
            </p:contentPart>
          </mc:Choice>
          <mc:Fallback xmlns="">
            <p:pic>
              <p:nvPicPr>
                <p:cNvPr id="3256" name="Ink 3255">
                  <a:extLst>
                    <a:ext uri="{FF2B5EF4-FFF2-40B4-BE49-F238E27FC236}">
                      <a16:creationId xmlns:a16="http://schemas.microsoft.com/office/drawing/2014/main" id="{D3CD8DD4-6AC8-E6B7-F658-6E181212A46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600798" y="2901385"/>
                  <a:ext cx="6912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269" name="Ink 3268">
                  <a:extLst>
                    <a:ext uri="{FF2B5EF4-FFF2-40B4-BE49-F238E27FC236}">
                      <a16:creationId xmlns:a16="http://schemas.microsoft.com/office/drawing/2014/main" id="{E99703DD-BC7F-39FE-7650-7E75D79C7CFE}"/>
                    </a:ext>
                  </a:extLst>
                </p14:cNvPr>
                <p14:cNvContentPartPr/>
                <p14:nvPr/>
              </p14:nvContentPartPr>
              <p14:xfrm>
                <a:off x="4896278" y="1029025"/>
                <a:ext cx="19440" cy="812880"/>
              </p14:xfrm>
            </p:contentPart>
          </mc:Choice>
          <mc:Fallback xmlns="">
            <p:pic>
              <p:nvPicPr>
                <p:cNvPr id="3269" name="Ink 3268">
                  <a:extLst>
                    <a:ext uri="{FF2B5EF4-FFF2-40B4-BE49-F238E27FC236}">
                      <a16:creationId xmlns:a16="http://schemas.microsoft.com/office/drawing/2014/main" id="{E99703DD-BC7F-39FE-7650-7E75D79C7CFE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887638" y="1020025"/>
                  <a:ext cx="37080" cy="83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270" name="Ink 3269">
                  <a:extLst>
                    <a:ext uri="{FF2B5EF4-FFF2-40B4-BE49-F238E27FC236}">
                      <a16:creationId xmlns:a16="http://schemas.microsoft.com/office/drawing/2014/main" id="{4C76A343-A5EC-9130-1CCB-9DB0157CDA40}"/>
                    </a:ext>
                  </a:extLst>
                </p14:cNvPr>
                <p14:cNvContentPartPr/>
                <p14:nvPr/>
              </p14:nvContentPartPr>
              <p14:xfrm>
                <a:off x="5268878" y="1023985"/>
                <a:ext cx="19080" cy="843480"/>
              </p14:xfrm>
            </p:contentPart>
          </mc:Choice>
          <mc:Fallback xmlns="">
            <p:pic>
              <p:nvPicPr>
                <p:cNvPr id="3270" name="Ink 3269">
                  <a:extLst>
                    <a:ext uri="{FF2B5EF4-FFF2-40B4-BE49-F238E27FC236}">
                      <a16:creationId xmlns:a16="http://schemas.microsoft.com/office/drawing/2014/main" id="{4C76A343-A5EC-9130-1CCB-9DB0157CDA40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260238" y="1014985"/>
                  <a:ext cx="36720" cy="86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271" name="Ink 3270">
                  <a:extLst>
                    <a:ext uri="{FF2B5EF4-FFF2-40B4-BE49-F238E27FC236}">
                      <a16:creationId xmlns:a16="http://schemas.microsoft.com/office/drawing/2014/main" id="{8D7A0202-83C9-5C24-1296-D4C070A62886}"/>
                    </a:ext>
                  </a:extLst>
                </p14:cNvPr>
                <p14:cNvContentPartPr/>
                <p14:nvPr/>
              </p14:nvContentPartPr>
              <p14:xfrm>
                <a:off x="4978358" y="2978065"/>
                <a:ext cx="33480" cy="316800"/>
              </p14:xfrm>
            </p:contentPart>
          </mc:Choice>
          <mc:Fallback xmlns="">
            <p:pic>
              <p:nvPicPr>
                <p:cNvPr id="3271" name="Ink 3270">
                  <a:extLst>
                    <a:ext uri="{FF2B5EF4-FFF2-40B4-BE49-F238E27FC236}">
                      <a16:creationId xmlns:a16="http://schemas.microsoft.com/office/drawing/2014/main" id="{8D7A0202-83C9-5C24-1296-D4C070A6288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969358" y="2969425"/>
                  <a:ext cx="5112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272" name="Ink 3271">
                  <a:extLst>
                    <a:ext uri="{FF2B5EF4-FFF2-40B4-BE49-F238E27FC236}">
                      <a16:creationId xmlns:a16="http://schemas.microsoft.com/office/drawing/2014/main" id="{A8C6A30C-6F3D-5412-FBBC-73636680D833}"/>
                    </a:ext>
                  </a:extLst>
                </p14:cNvPr>
                <p14:cNvContentPartPr/>
                <p14:nvPr/>
              </p14:nvContentPartPr>
              <p14:xfrm>
                <a:off x="5347718" y="2872945"/>
                <a:ext cx="23760" cy="492480"/>
              </p14:xfrm>
            </p:contentPart>
          </mc:Choice>
          <mc:Fallback xmlns="">
            <p:pic>
              <p:nvPicPr>
                <p:cNvPr id="3272" name="Ink 3271">
                  <a:extLst>
                    <a:ext uri="{FF2B5EF4-FFF2-40B4-BE49-F238E27FC236}">
                      <a16:creationId xmlns:a16="http://schemas.microsoft.com/office/drawing/2014/main" id="{A8C6A30C-6F3D-5412-FBBC-73636680D83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338718" y="2864305"/>
                  <a:ext cx="4140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275" name="Ink 3274">
                  <a:extLst>
                    <a:ext uri="{FF2B5EF4-FFF2-40B4-BE49-F238E27FC236}">
                      <a16:creationId xmlns:a16="http://schemas.microsoft.com/office/drawing/2014/main" id="{4F131761-F287-809B-29E9-14C3D7FAA582}"/>
                    </a:ext>
                  </a:extLst>
                </p14:cNvPr>
                <p14:cNvContentPartPr/>
                <p14:nvPr/>
              </p14:nvContentPartPr>
              <p14:xfrm>
                <a:off x="3671918" y="1565065"/>
                <a:ext cx="903240" cy="47880"/>
              </p14:xfrm>
            </p:contentPart>
          </mc:Choice>
          <mc:Fallback xmlns="">
            <p:pic>
              <p:nvPicPr>
                <p:cNvPr id="3275" name="Ink 3274">
                  <a:extLst>
                    <a:ext uri="{FF2B5EF4-FFF2-40B4-BE49-F238E27FC236}">
                      <a16:creationId xmlns:a16="http://schemas.microsoft.com/office/drawing/2014/main" id="{4F131761-F287-809B-29E9-14C3D7FAA582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663278" y="1556065"/>
                  <a:ext cx="9208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277" name="Ink 3276">
                  <a:extLst>
                    <a:ext uri="{FF2B5EF4-FFF2-40B4-BE49-F238E27FC236}">
                      <a16:creationId xmlns:a16="http://schemas.microsoft.com/office/drawing/2014/main" id="{51D786B7-BAB3-9FE4-64D6-AC9A804B7C87}"/>
                    </a:ext>
                  </a:extLst>
                </p14:cNvPr>
                <p14:cNvContentPartPr/>
                <p14:nvPr/>
              </p14:nvContentPartPr>
              <p14:xfrm>
                <a:off x="4679198" y="1549585"/>
                <a:ext cx="1058040" cy="25560"/>
              </p14:xfrm>
            </p:contentPart>
          </mc:Choice>
          <mc:Fallback xmlns="">
            <p:pic>
              <p:nvPicPr>
                <p:cNvPr id="3277" name="Ink 3276">
                  <a:extLst>
                    <a:ext uri="{FF2B5EF4-FFF2-40B4-BE49-F238E27FC236}">
                      <a16:creationId xmlns:a16="http://schemas.microsoft.com/office/drawing/2014/main" id="{51D786B7-BAB3-9FE4-64D6-AC9A804B7C8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670198" y="1540945"/>
                  <a:ext cx="10756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3278" name="Ink 3277">
                  <a:extLst>
                    <a:ext uri="{FF2B5EF4-FFF2-40B4-BE49-F238E27FC236}">
                      <a16:creationId xmlns:a16="http://schemas.microsoft.com/office/drawing/2014/main" id="{CDC7C1D3-1ECB-FEAF-2261-7AC4DBBDFEF9}"/>
                    </a:ext>
                  </a:extLst>
                </p14:cNvPr>
                <p14:cNvContentPartPr/>
                <p14:nvPr/>
              </p14:nvContentPartPr>
              <p14:xfrm>
                <a:off x="3712598" y="2381185"/>
                <a:ext cx="728640" cy="42840"/>
              </p14:xfrm>
            </p:contentPart>
          </mc:Choice>
          <mc:Fallback xmlns="">
            <p:pic>
              <p:nvPicPr>
                <p:cNvPr id="3278" name="Ink 3277">
                  <a:extLst>
                    <a:ext uri="{FF2B5EF4-FFF2-40B4-BE49-F238E27FC236}">
                      <a16:creationId xmlns:a16="http://schemas.microsoft.com/office/drawing/2014/main" id="{CDC7C1D3-1ECB-FEAF-2261-7AC4DBBDFEF9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703598" y="2372185"/>
                  <a:ext cx="7462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280" name="Ink 3279">
                  <a:extLst>
                    <a:ext uri="{FF2B5EF4-FFF2-40B4-BE49-F238E27FC236}">
                      <a16:creationId xmlns:a16="http://schemas.microsoft.com/office/drawing/2014/main" id="{8B830DC8-6F2E-5381-B9A0-0F37920C7A3F}"/>
                    </a:ext>
                  </a:extLst>
                </p14:cNvPr>
                <p14:cNvContentPartPr/>
                <p14:nvPr/>
              </p14:nvContentPartPr>
              <p14:xfrm>
                <a:off x="4034078" y="3174985"/>
                <a:ext cx="453960" cy="19080"/>
              </p14:xfrm>
            </p:contentPart>
          </mc:Choice>
          <mc:Fallback xmlns="">
            <p:pic>
              <p:nvPicPr>
                <p:cNvPr id="3280" name="Ink 3279">
                  <a:extLst>
                    <a:ext uri="{FF2B5EF4-FFF2-40B4-BE49-F238E27FC236}">
                      <a16:creationId xmlns:a16="http://schemas.microsoft.com/office/drawing/2014/main" id="{8B830DC8-6F2E-5381-B9A0-0F37920C7A3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025078" y="3166345"/>
                  <a:ext cx="4716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3281" name="Ink 3280">
                  <a:extLst>
                    <a:ext uri="{FF2B5EF4-FFF2-40B4-BE49-F238E27FC236}">
                      <a16:creationId xmlns:a16="http://schemas.microsoft.com/office/drawing/2014/main" id="{DDAA3CF4-5D5E-3B16-CCEA-B75A43D0FF2B}"/>
                    </a:ext>
                  </a:extLst>
                </p14:cNvPr>
                <p14:cNvContentPartPr/>
                <p14:nvPr/>
              </p14:nvContentPartPr>
              <p14:xfrm>
                <a:off x="4802678" y="3174985"/>
                <a:ext cx="729360" cy="76320"/>
              </p14:xfrm>
            </p:contentPart>
          </mc:Choice>
          <mc:Fallback xmlns="">
            <p:pic>
              <p:nvPicPr>
                <p:cNvPr id="3281" name="Ink 3280">
                  <a:extLst>
                    <a:ext uri="{FF2B5EF4-FFF2-40B4-BE49-F238E27FC236}">
                      <a16:creationId xmlns:a16="http://schemas.microsoft.com/office/drawing/2014/main" id="{DDAA3CF4-5D5E-3B16-CCEA-B75A43D0FF2B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793678" y="3166345"/>
                  <a:ext cx="7470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3286" name="Ink 3285">
                  <a:extLst>
                    <a:ext uri="{FF2B5EF4-FFF2-40B4-BE49-F238E27FC236}">
                      <a16:creationId xmlns:a16="http://schemas.microsoft.com/office/drawing/2014/main" id="{C6408FCB-BA4F-DE4C-E4C8-7EB910DE9428}"/>
                    </a:ext>
                  </a:extLst>
                </p14:cNvPr>
                <p14:cNvContentPartPr/>
                <p14:nvPr/>
              </p14:nvContentPartPr>
              <p14:xfrm>
                <a:off x="6744518" y="1868545"/>
                <a:ext cx="127440" cy="1038240"/>
              </p14:xfrm>
            </p:contentPart>
          </mc:Choice>
          <mc:Fallback xmlns="">
            <p:pic>
              <p:nvPicPr>
                <p:cNvPr id="3286" name="Ink 3285">
                  <a:extLst>
                    <a:ext uri="{FF2B5EF4-FFF2-40B4-BE49-F238E27FC236}">
                      <a16:creationId xmlns:a16="http://schemas.microsoft.com/office/drawing/2014/main" id="{C6408FCB-BA4F-DE4C-E4C8-7EB910DE942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735518" y="1859905"/>
                  <a:ext cx="145080" cy="10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3288" name="Ink 3287">
                  <a:extLst>
                    <a:ext uri="{FF2B5EF4-FFF2-40B4-BE49-F238E27FC236}">
                      <a16:creationId xmlns:a16="http://schemas.microsoft.com/office/drawing/2014/main" id="{CB513183-23C6-638D-9425-E2EC3EFB685C}"/>
                    </a:ext>
                  </a:extLst>
                </p14:cNvPr>
                <p14:cNvContentPartPr/>
                <p14:nvPr/>
              </p14:nvContentPartPr>
              <p14:xfrm>
                <a:off x="4728158" y="2862145"/>
                <a:ext cx="2056680" cy="56880"/>
              </p14:xfrm>
            </p:contentPart>
          </mc:Choice>
          <mc:Fallback xmlns="">
            <p:pic>
              <p:nvPicPr>
                <p:cNvPr id="3288" name="Ink 3287">
                  <a:extLst>
                    <a:ext uri="{FF2B5EF4-FFF2-40B4-BE49-F238E27FC236}">
                      <a16:creationId xmlns:a16="http://schemas.microsoft.com/office/drawing/2014/main" id="{CB513183-23C6-638D-9425-E2EC3EFB685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719158" y="2853505"/>
                  <a:ext cx="2074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289" name="Ink 3288">
                  <a:extLst>
                    <a:ext uri="{FF2B5EF4-FFF2-40B4-BE49-F238E27FC236}">
                      <a16:creationId xmlns:a16="http://schemas.microsoft.com/office/drawing/2014/main" id="{1DD55A8D-BFB1-9B99-7F25-8A20BC992F0B}"/>
                    </a:ext>
                  </a:extLst>
                </p14:cNvPr>
                <p14:cNvContentPartPr/>
                <p14:nvPr/>
              </p14:nvContentPartPr>
              <p14:xfrm>
                <a:off x="4653638" y="1866385"/>
                <a:ext cx="2230920" cy="47520"/>
              </p14:xfrm>
            </p:contentPart>
          </mc:Choice>
          <mc:Fallback xmlns="">
            <p:pic>
              <p:nvPicPr>
                <p:cNvPr id="3289" name="Ink 3288">
                  <a:extLst>
                    <a:ext uri="{FF2B5EF4-FFF2-40B4-BE49-F238E27FC236}">
                      <a16:creationId xmlns:a16="http://schemas.microsoft.com/office/drawing/2014/main" id="{1DD55A8D-BFB1-9B99-7F25-8A20BC992F0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644638" y="1857385"/>
                  <a:ext cx="22485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291" name="Ink 3290">
                  <a:extLst>
                    <a:ext uri="{FF2B5EF4-FFF2-40B4-BE49-F238E27FC236}">
                      <a16:creationId xmlns:a16="http://schemas.microsoft.com/office/drawing/2014/main" id="{3FA4CD54-AA4D-D3E9-23D4-CD3BF832864D}"/>
                    </a:ext>
                  </a:extLst>
                </p14:cNvPr>
                <p14:cNvContentPartPr/>
                <p14:nvPr/>
              </p14:nvContentPartPr>
              <p14:xfrm>
                <a:off x="6516638" y="3480265"/>
                <a:ext cx="374040" cy="138240"/>
              </p14:xfrm>
            </p:contentPart>
          </mc:Choice>
          <mc:Fallback xmlns="">
            <p:pic>
              <p:nvPicPr>
                <p:cNvPr id="3291" name="Ink 3290">
                  <a:extLst>
                    <a:ext uri="{FF2B5EF4-FFF2-40B4-BE49-F238E27FC236}">
                      <a16:creationId xmlns:a16="http://schemas.microsoft.com/office/drawing/2014/main" id="{3FA4CD54-AA4D-D3E9-23D4-CD3BF832864D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6507638" y="3471265"/>
                  <a:ext cx="3916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3292" name="Ink 3291">
                  <a:extLst>
                    <a:ext uri="{FF2B5EF4-FFF2-40B4-BE49-F238E27FC236}">
                      <a16:creationId xmlns:a16="http://schemas.microsoft.com/office/drawing/2014/main" id="{70196F24-8D1C-82A5-83FF-E1E7A7538D04}"/>
                    </a:ext>
                  </a:extLst>
                </p14:cNvPr>
                <p14:cNvContentPartPr/>
                <p14:nvPr/>
              </p14:nvContentPartPr>
              <p14:xfrm>
                <a:off x="6627158" y="3482065"/>
                <a:ext cx="68400" cy="45360"/>
              </p14:xfrm>
            </p:contentPart>
          </mc:Choice>
          <mc:Fallback xmlns="">
            <p:pic>
              <p:nvPicPr>
                <p:cNvPr id="3292" name="Ink 3291">
                  <a:extLst>
                    <a:ext uri="{FF2B5EF4-FFF2-40B4-BE49-F238E27FC236}">
                      <a16:creationId xmlns:a16="http://schemas.microsoft.com/office/drawing/2014/main" id="{70196F24-8D1C-82A5-83FF-E1E7A7538D0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6618518" y="3473425"/>
                  <a:ext cx="860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3301" name="Ink 3300">
                  <a:extLst>
                    <a:ext uri="{FF2B5EF4-FFF2-40B4-BE49-F238E27FC236}">
                      <a16:creationId xmlns:a16="http://schemas.microsoft.com/office/drawing/2014/main" id="{20198FCA-2380-8B29-DD30-4E03D2BDEB3B}"/>
                    </a:ext>
                  </a:extLst>
                </p14:cNvPr>
                <p14:cNvContentPartPr/>
                <p14:nvPr/>
              </p14:nvContentPartPr>
              <p14:xfrm>
                <a:off x="4408118" y="3346345"/>
                <a:ext cx="292680" cy="211680"/>
              </p14:xfrm>
            </p:contentPart>
          </mc:Choice>
          <mc:Fallback xmlns="">
            <p:pic>
              <p:nvPicPr>
                <p:cNvPr id="3301" name="Ink 3300">
                  <a:extLst>
                    <a:ext uri="{FF2B5EF4-FFF2-40B4-BE49-F238E27FC236}">
                      <a16:creationId xmlns:a16="http://schemas.microsoft.com/office/drawing/2014/main" id="{20198FCA-2380-8B29-DD30-4E03D2BDEB3B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399478" y="3337705"/>
                  <a:ext cx="3103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3304" name="Ink 3303">
                  <a:extLst>
                    <a:ext uri="{FF2B5EF4-FFF2-40B4-BE49-F238E27FC236}">
                      <a16:creationId xmlns:a16="http://schemas.microsoft.com/office/drawing/2014/main" id="{BF51CBED-60B3-EB54-CE9E-A45269845F56}"/>
                    </a:ext>
                  </a:extLst>
                </p14:cNvPr>
                <p14:cNvContentPartPr/>
                <p14:nvPr/>
              </p14:nvContentPartPr>
              <p14:xfrm>
                <a:off x="4674878" y="3352105"/>
                <a:ext cx="114840" cy="113400"/>
              </p14:xfrm>
            </p:contentPart>
          </mc:Choice>
          <mc:Fallback xmlns="">
            <p:pic>
              <p:nvPicPr>
                <p:cNvPr id="3304" name="Ink 3303">
                  <a:extLst>
                    <a:ext uri="{FF2B5EF4-FFF2-40B4-BE49-F238E27FC236}">
                      <a16:creationId xmlns:a16="http://schemas.microsoft.com/office/drawing/2014/main" id="{BF51CBED-60B3-EB54-CE9E-A45269845F5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665878" y="3343465"/>
                  <a:ext cx="132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3306" name="Ink 3305">
                  <a:extLst>
                    <a:ext uri="{FF2B5EF4-FFF2-40B4-BE49-F238E27FC236}">
                      <a16:creationId xmlns:a16="http://schemas.microsoft.com/office/drawing/2014/main" id="{669A1851-DDC1-E7AC-0360-813CD9D23F49}"/>
                    </a:ext>
                  </a:extLst>
                </p14:cNvPr>
                <p14:cNvContentPartPr/>
                <p14:nvPr/>
              </p14:nvContentPartPr>
              <p14:xfrm>
                <a:off x="6890318" y="4213225"/>
                <a:ext cx="127080" cy="327240"/>
              </p14:xfrm>
            </p:contentPart>
          </mc:Choice>
          <mc:Fallback xmlns="">
            <p:pic>
              <p:nvPicPr>
                <p:cNvPr id="3306" name="Ink 3305">
                  <a:extLst>
                    <a:ext uri="{FF2B5EF4-FFF2-40B4-BE49-F238E27FC236}">
                      <a16:creationId xmlns:a16="http://schemas.microsoft.com/office/drawing/2014/main" id="{669A1851-DDC1-E7AC-0360-813CD9D23F4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6881318" y="4204585"/>
                  <a:ext cx="14472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3307" name="Ink 3306">
                  <a:extLst>
                    <a:ext uri="{FF2B5EF4-FFF2-40B4-BE49-F238E27FC236}">
                      <a16:creationId xmlns:a16="http://schemas.microsoft.com/office/drawing/2014/main" id="{CAB5CA94-704F-3BAB-F9A9-A5731DA5E958}"/>
                    </a:ext>
                  </a:extLst>
                </p14:cNvPr>
                <p14:cNvContentPartPr/>
                <p14:nvPr/>
              </p14:nvContentPartPr>
              <p14:xfrm>
                <a:off x="6923078" y="4313305"/>
                <a:ext cx="126000" cy="338040"/>
              </p14:xfrm>
            </p:contentPart>
          </mc:Choice>
          <mc:Fallback xmlns="">
            <p:pic>
              <p:nvPicPr>
                <p:cNvPr id="3307" name="Ink 3306">
                  <a:extLst>
                    <a:ext uri="{FF2B5EF4-FFF2-40B4-BE49-F238E27FC236}">
                      <a16:creationId xmlns:a16="http://schemas.microsoft.com/office/drawing/2014/main" id="{CAB5CA94-704F-3BAB-F9A9-A5731DA5E958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6914438" y="4304665"/>
                  <a:ext cx="143640" cy="35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32803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207327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We’re going to start by learning the meaning and form of 30 common phrasal verbs. Then, we will apply your knowledge to listening, reading, speaking and writing activities.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606409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papers and coffee cup on table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will learn: Meaning and form of 30 common phrasal verbs. How to use them when listening, reading, speaking and writing.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Words appear (typing animation) with the voiceover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AFAF0A-12A5-D3B0-5B2E-1DEBE691B821}"/>
              </a:ext>
            </a:extLst>
          </p:cNvPr>
          <p:cNvSpPr txBox="1"/>
          <p:nvPr/>
        </p:nvSpPr>
        <p:spPr>
          <a:xfrm rot="21359018">
            <a:off x="4449010" y="1552047"/>
            <a:ext cx="22912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We will learn: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Meaning and form of 30 common phrasal verbs.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use them when listening, reading, speaking and writing.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CB14E09-B2D8-1C39-E811-6AD300A34FEF}"/>
                  </a:ext>
                </a:extLst>
              </p14:cNvPr>
              <p14:cNvContentPartPr/>
              <p14:nvPr/>
            </p14:nvContentPartPr>
            <p14:xfrm>
              <a:off x="7210718" y="216145"/>
              <a:ext cx="862920" cy="4623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CB14E09-B2D8-1C39-E811-6AD300A34FE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01718" y="207505"/>
                <a:ext cx="880560" cy="46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B36DC5D-7465-BBA4-BB6C-9564FF3D7BFA}"/>
                  </a:ext>
                </a:extLst>
              </p14:cNvPr>
              <p14:cNvContentPartPr/>
              <p14:nvPr/>
            </p14:nvContentPartPr>
            <p14:xfrm>
              <a:off x="4070680" y="1524385"/>
              <a:ext cx="294840" cy="30283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B36DC5D-7465-BBA4-BB6C-9564FF3D7B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61680" y="1515385"/>
                <a:ext cx="312480" cy="30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0D95451-5E51-8AB0-BB1D-C922D23C103E}"/>
                  </a:ext>
                </a:extLst>
              </p14:cNvPr>
              <p14:cNvContentPartPr/>
              <p14:nvPr/>
            </p14:nvContentPartPr>
            <p14:xfrm>
              <a:off x="4051240" y="1219105"/>
              <a:ext cx="2755440" cy="244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0D95451-5E51-8AB0-BB1D-C922D23C10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42600" y="1210105"/>
                <a:ext cx="277308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85D5630-BFBB-A73D-DDBA-B5C8655D14F8}"/>
                  </a:ext>
                </a:extLst>
              </p14:cNvPr>
              <p14:cNvContentPartPr/>
              <p14:nvPr/>
            </p14:nvContentPartPr>
            <p14:xfrm>
              <a:off x="6874720" y="1229185"/>
              <a:ext cx="375480" cy="34272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85D5630-BFBB-A73D-DDBA-B5C8655D14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65720" y="1220185"/>
                <a:ext cx="393120" cy="344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7BFA4D2B-316F-3287-E538-AAE0C30614A8}"/>
                  </a:ext>
                </a:extLst>
              </p14:cNvPr>
              <p14:cNvContentPartPr/>
              <p14:nvPr/>
            </p14:nvContentPartPr>
            <p14:xfrm>
              <a:off x="3072040" y="2769625"/>
              <a:ext cx="1220040" cy="1250640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7BFA4D2B-316F-3287-E538-AAE0C30614A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63040" y="2760625"/>
                <a:ext cx="1237680" cy="12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96" name="Ink 3095">
                <a:extLst>
                  <a:ext uri="{FF2B5EF4-FFF2-40B4-BE49-F238E27FC236}">
                    <a16:creationId xmlns:a16="http://schemas.microsoft.com/office/drawing/2014/main" id="{8AB94263-E684-63D9-BF6D-4FC81AD4965E}"/>
                  </a:ext>
                </a:extLst>
              </p14:cNvPr>
              <p14:cNvContentPartPr/>
              <p14:nvPr/>
            </p14:nvContentPartPr>
            <p14:xfrm>
              <a:off x="5241400" y="1100305"/>
              <a:ext cx="957960" cy="350640"/>
            </p14:xfrm>
          </p:contentPart>
        </mc:Choice>
        <mc:Fallback xmlns="">
          <p:pic>
            <p:nvPicPr>
              <p:cNvPr id="3096" name="Ink 3095">
                <a:extLst>
                  <a:ext uri="{FF2B5EF4-FFF2-40B4-BE49-F238E27FC236}">
                    <a16:creationId xmlns:a16="http://schemas.microsoft.com/office/drawing/2014/main" id="{8AB94263-E684-63D9-BF6D-4FC81AD4965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32760" y="1091305"/>
                <a:ext cx="975600" cy="36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05" name="Group 3104">
            <a:extLst>
              <a:ext uri="{FF2B5EF4-FFF2-40B4-BE49-F238E27FC236}">
                <a16:creationId xmlns:a16="http://schemas.microsoft.com/office/drawing/2014/main" id="{B4796244-5A70-2211-C4B5-5AD835858415}"/>
              </a:ext>
            </a:extLst>
          </p:cNvPr>
          <p:cNvGrpSpPr/>
          <p:nvPr/>
        </p:nvGrpSpPr>
        <p:grpSpPr>
          <a:xfrm>
            <a:off x="6635798" y="1622665"/>
            <a:ext cx="1180322" cy="2420280"/>
            <a:chOff x="6635798" y="1622665"/>
            <a:chExt cx="1180322" cy="242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F81F9E6-BCE1-F559-AF57-B5992470EDD1}"/>
                    </a:ext>
                  </a:extLst>
                </p14:cNvPr>
                <p14:cNvContentPartPr/>
                <p14:nvPr/>
              </p14:nvContentPartPr>
              <p14:xfrm>
                <a:off x="6635798" y="3506545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F81F9E6-BCE1-F559-AF57-B5992470EDD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27158" y="349754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37AF25F-04ED-8C9D-A13D-47CE9423E304}"/>
                    </a:ext>
                  </a:extLst>
                </p14:cNvPr>
                <p14:cNvContentPartPr/>
                <p14:nvPr/>
              </p14:nvContentPartPr>
              <p14:xfrm>
                <a:off x="7003718" y="3543985"/>
                <a:ext cx="972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37AF25F-04ED-8C9D-A13D-47CE9423E30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94718" y="3534985"/>
                  <a:ext cx="273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2AF7056F-8746-1216-1657-7FF6D22E231F}"/>
                    </a:ext>
                  </a:extLst>
                </p14:cNvPr>
                <p14:cNvContentPartPr/>
                <p14:nvPr/>
              </p14:nvContentPartPr>
              <p14:xfrm>
                <a:off x="6957520" y="1622665"/>
                <a:ext cx="858600" cy="242028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2AF7056F-8746-1216-1657-7FF6D22E231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48880" y="1614025"/>
                  <a:ext cx="876240" cy="243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5A7F340B-C5FB-B8E5-844C-BEBEA44F154A}"/>
              </a:ext>
            </a:extLst>
          </p:cNvPr>
          <p:cNvGrpSpPr/>
          <p:nvPr/>
        </p:nvGrpSpPr>
        <p:grpSpPr>
          <a:xfrm>
            <a:off x="3153760" y="930025"/>
            <a:ext cx="3107880" cy="3030840"/>
            <a:chOff x="3153760" y="930025"/>
            <a:chExt cx="3107880" cy="303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AB90C455-8101-0E30-4312-E8FB184BF048}"/>
                    </a:ext>
                  </a:extLst>
                </p14:cNvPr>
                <p14:cNvContentPartPr/>
                <p14:nvPr/>
              </p14:nvContentPartPr>
              <p14:xfrm>
                <a:off x="5103160" y="1108585"/>
                <a:ext cx="158040" cy="11916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AB90C455-8101-0E30-4312-E8FB184BF04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094160" y="1099945"/>
                  <a:ext cx="175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0640F07A-7E52-0B14-A44E-8417A4525373}"/>
                    </a:ext>
                  </a:extLst>
                </p14:cNvPr>
                <p14:cNvContentPartPr/>
                <p14:nvPr/>
              </p14:nvContentPartPr>
              <p14:xfrm>
                <a:off x="5190280" y="1224145"/>
                <a:ext cx="998280" cy="36000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0640F07A-7E52-0B14-A44E-8417A452537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81640" y="1215145"/>
                  <a:ext cx="101592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0F9E0435-C1CC-17FC-5463-DBDC8442986D}"/>
                    </a:ext>
                  </a:extLst>
                </p14:cNvPr>
                <p14:cNvContentPartPr/>
                <p14:nvPr/>
              </p14:nvContentPartPr>
              <p14:xfrm>
                <a:off x="5222320" y="1081585"/>
                <a:ext cx="45000" cy="15804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0F9E0435-C1CC-17FC-5463-DBDC8442986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13680" y="1072585"/>
                  <a:ext cx="626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3F5619B6-1A95-4724-10AE-41864C2C1892}"/>
                    </a:ext>
                  </a:extLst>
                </p14:cNvPr>
                <p14:cNvContentPartPr/>
                <p14:nvPr/>
              </p14:nvContentPartPr>
              <p14:xfrm>
                <a:off x="5122240" y="1132345"/>
                <a:ext cx="53640" cy="4788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3F5619B6-1A95-4724-10AE-41864C2C189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113600" y="1123345"/>
                  <a:ext cx="712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A2AD553-8FB0-F227-86C1-741B46107E8F}"/>
                    </a:ext>
                  </a:extLst>
                </p14:cNvPr>
                <p14:cNvContentPartPr/>
                <p14:nvPr/>
              </p14:nvContentPartPr>
              <p14:xfrm>
                <a:off x="3314320" y="3079945"/>
                <a:ext cx="767520" cy="6894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A2AD553-8FB0-F227-86C1-741B46107E8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305320" y="3070945"/>
                  <a:ext cx="785160" cy="7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79EBD58-8F05-A95C-A569-DBB9E3AF1FE9}"/>
                    </a:ext>
                  </a:extLst>
                </p14:cNvPr>
                <p14:cNvContentPartPr/>
                <p14:nvPr/>
              </p14:nvContentPartPr>
              <p14:xfrm>
                <a:off x="3348520" y="3670345"/>
                <a:ext cx="200880" cy="290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79EBD58-8F05-A95C-A569-DBB9E3AF1FE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339880" y="3661705"/>
                  <a:ext cx="21852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FC5E217-1126-0D38-0BC6-CC45AACC2E22}"/>
                    </a:ext>
                  </a:extLst>
                </p14:cNvPr>
                <p14:cNvContentPartPr/>
                <p14:nvPr/>
              </p14:nvContentPartPr>
              <p14:xfrm>
                <a:off x="3415840" y="3146185"/>
                <a:ext cx="623880" cy="538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FC5E217-1126-0D38-0BC6-CC45AACC2E2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06840" y="3137545"/>
                  <a:ext cx="641520" cy="55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7EF29487-A8A0-CD0B-4679-66435C59CAC1}"/>
                    </a:ext>
                  </a:extLst>
                </p14:cNvPr>
                <p14:cNvContentPartPr/>
                <p14:nvPr/>
              </p14:nvContentPartPr>
              <p14:xfrm>
                <a:off x="3446440" y="3112345"/>
                <a:ext cx="226440" cy="33588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7EF29487-A8A0-CD0B-4679-66435C59CAC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37440" y="3103345"/>
                  <a:ext cx="24408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3B528F32-AB2B-E7BC-F6E9-27AB995B8F98}"/>
                    </a:ext>
                  </a:extLst>
                </p14:cNvPr>
                <p14:cNvContentPartPr/>
                <p14:nvPr/>
              </p14:nvContentPartPr>
              <p14:xfrm>
                <a:off x="3491440" y="3122425"/>
                <a:ext cx="204480" cy="39132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3B528F32-AB2B-E7BC-F6E9-27AB995B8F9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482800" y="3113785"/>
                  <a:ext cx="22212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936BA818-3EBB-6C0E-CC2F-E173B849FDB7}"/>
                    </a:ext>
                  </a:extLst>
                </p14:cNvPr>
                <p14:cNvContentPartPr/>
                <p14:nvPr/>
              </p14:nvContentPartPr>
              <p14:xfrm>
                <a:off x="3508720" y="3105505"/>
                <a:ext cx="212760" cy="47520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936BA818-3EBB-6C0E-CC2F-E173B849FDB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500080" y="3096505"/>
                  <a:ext cx="23040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4B8A362A-BC66-0902-662C-BCE1DB19395B}"/>
                    </a:ext>
                  </a:extLst>
                </p14:cNvPr>
                <p14:cNvContentPartPr/>
                <p14:nvPr/>
              </p14:nvContentPartPr>
              <p14:xfrm>
                <a:off x="3564160" y="3147985"/>
                <a:ext cx="181080" cy="43992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4B8A362A-BC66-0902-662C-BCE1DB19395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555520" y="3138985"/>
                  <a:ext cx="19872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3B3681B5-AFF3-8C88-57C1-70E07F2EDCF1}"/>
                    </a:ext>
                  </a:extLst>
                </p14:cNvPr>
                <p14:cNvContentPartPr/>
                <p14:nvPr/>
              </p14:nvContentPartPr>
              <p14:xfrm>
                <a:off x="3596560" y="3153025"/>
                <a:ext cx="201960" cy="44388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3B3681B5-AFF3-8C88-57C1-70E07F2EDCF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587560" y="3144025"/>
                  <a:ext cx="21960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C83AC3FC-B864-C680-1ED7-B75220D890FD}"/>
                    </a:ext>
                  </a:extLst>
                </p14:cNvPr>
                <p14:cNvContentPartPr/>
                <p14:nvPr/>
              </p14:nvContentPartPr>
              <p14:xfrm>
                <a:off x="3625720" y="3153025"/>
                <a:ext cx="221760" cy="47736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C83AC3FC-B864-C680-1ED7-B75220D890F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16720" y="3144025"/>
                  <a:ext cx="23940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CE6932BA-57CE-7A1E-D702-CB3A35AEE90B}"/>
                    </a:ext>
                  </a:extLst>
                </p14:cNvPr>
                <p14:cNvContentPartPr/>
                <p14:nvPr/>
              </p14:nvContentPartPr>
              <p14:xfrm>
                <a:off x="3670720" y="3227545"/>
                <a:ext cx="168120" cy="39492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CE6932BA-57CE-7A1E-D702-CB3A35AEE90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661720" y="3218905"/>
                  <a:ext cx="18576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7FC00BC6-DD00-58D0-740F-84311AD8031E}"/>
                    </a:ext>
                  </a:extLst>
                </p14:cNvPr>
                <p14:cNvContentPartPr/>
                <p14:nvPr/>
              </p14:nvContentPartPr>
              <p14:xfrm>
                <a:off x="3698080" y="3217465"/>
                <a:ext cx="179280" cy="43452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7FC00BC6-DD00-58D0-740F-84311AD8031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689080" y="3208465"/>
                  <a:ext cx="19692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0657E46A-3C45-129D-1710-4CC370350EB7}"/>
                    </a:ext>
                  </a:extLst>
                </p14:cNvPr>
                <p14:cNvContentPartPr/>
                <p14:nvPr/>
              </p14:nvContentPartPr>
              <p14:xfrm>
                <a:off x="3749560" y="3226105"/>
                <a:ext cx="181080" cy="43092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0657E46A-3C45-129D-1710-4CC370350EB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740560" y="3217105"/>
                  <a:ext cx="19872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13BB7DC0-E1CD-C6A5-3CAD-EBFCCCAFB211}"/>
                    </a:ext>
                  </a:extLst>
                </p14:cNvPr>
                <p14:cNvContentPartPr/>
                <p14:nvPr/>
              </p14:nvContentPartPr>
              <p14:xfrm>
                <a:off x="3824440" y="3208825"/>
                <a:ext cx="150840" cy="41040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13BB7DC0-E1CD-C6A5-3CAD-EBFCCCAFB21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815440" y="3200185"/>
                  <a:ext cx="16848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05FB4159-5EF7-432F-D2BF-83BF4CD673CC}"/>
                    </a:ext>
                  </a:extLst>
                </p14:cNvPr>
                <p14:cNvContentPartPr/>
                <p14:nvPr/>
              </p14:nvContentPartPr>
              <p14:xfrm>
                <a:off x="3891760" y="3264985"/>
                <a:ext cx="130320" cy="32220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05FB4159-5EF7-432F-D2BF-83BF4CD673C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882760" y="3255985"/>
                  <a:ext cx="14796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ADBA8CC6-52A5-E84A-68EB-1977CAF15733}"/>
                    </a:ext>
                  </a:extLst>
                </p14:cNvPr>
                <p14:cNvContentPartPr/>
                <p14:nvPr/>
              </p14:nvContentPartPr>
              <p14:xfrm>
                <a:off x="3968440" y="3315745"/>
                <a:ext cx="89640" cy="22752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ADBA8CC6-52A5-E84A-68EB-1977CAF1573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959440" y="3307105"/>
                  <a:ext cx="1072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273B6A3C-1D6E-2297-DE61-9A01604F9F3E}"/>
                    </a:ext>
                  </a:extLst>
                </p14:cNvPr>
                <p14:cNvContentPartPr/>
                <p14:nvPr/>
              </p14:nvContentPartPr>
              <p14:xfrm>
                <a:off x="3442480" y="3196945"/>
                <a:ext cx="109080" cy="23796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273B6A3C-1D6E-2297-DE61-9A01604F9F3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433480" y="3188305"/>
                  <a:ext cx="1267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D11953F6-3136-D32E-BFF2-6F9E606A2F22}"/>
                    </a:ext>
                  </a:extLst>
                </p14:cNvPr>
                <p14:cNvContentPartPr/>
                <p14:nvPr/>
              </p14:nvContentPartPr>
              <p14:xfrm>
                <a:off x="3153760" y="2122345"/>
                <a:ext cx="252720" cy="22356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D11953F6-3136-D32E-BFF2-6F9E606A2F2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145120" y="2113345"/>
                  <a:ext cx="27036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5B176659-AC3C-02B4-B38D-05A663C49C64}"/>
                    </a:ext>
                  </a:extLst>
                </p14:cNvPr>
                <p14:cNvContentPartPr/>
                <p14:nvPr/>
              </p14:nvContentPartPr>
              <p14:xfrm>
                <a:off x="3487120" y="2060425"/>
                <a:ext cx="151920" cy="30996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5B176659-AC3C-02B4-B38D-05A663C49C6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478480" y="2051425"/>
                  <a:ext cx="16956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4EC3C272-20FD-DDC3-4FCD-38E5404090AA}"/>
                    </a:ext>
                  </a:extLst>
                </p14:cNvPr>
                <p14:cNvContentPartPr/>
                <p14:nvPr/>
              </p14:nvContentPartPr>
              <p14:xfrm>
                <a:off x="3849280" y="1183465"/>
                <a:ext cx="507960" cy="1852560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4EC3C272-20FD-DDC3-4FCD-38E5404090A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40280" y="1174465"/>
                  <a:ext cx="525600" cy="18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8C4C7A48-874D-16AC-4141-86AAA90673A3}"/>
                    </a:ext>
                  </a:extLst>
                </p14:cNvPr>
                <p14:cNvContentPartPr/>
                <p14:nvPr/>
              </p14:nvContentPartPr>
              <p14:xfrm>
                <a:off x="3874480" y="930025"/>
                <a:ext cx="2387160" cy="38088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8C4C7A48-874D-16AC-4141-86AAA90673A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865840" y="921025"/>
                  <a:ext cx="2404800" cy="398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6627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979060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What are you waiting for? Let’s get started!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434408"/>
              </p:ext>
            </p:extLst>
          </p:nvPr>
        </p:nvGraphicFramePr>
        <p:xfrm>
          <a:off x="152400" y="4752975"/>
          <a:ext cx="8801100" cy="196786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reclining back with a tablet, looking and smiling at camera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Let’s get started!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3C933B-F2A4-F739-82D6-8178895E0302}"/>
              </a:ext>
            </a:extLst>
          </p:cNvPr>
          <p:cNvSpPr txBox="1"/>
          <p:nvPr/>
        </p:nvSpPr>
        <p:spPr>
          <a:xfrm>
            <a:off x="5837647" y="1421750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Let’s get </a:t>
            </a:r>
          </a:p>
          <a:p>
            <a:r>
              <a:rPr lang="en-US" sz="4000" b="1" dirty="0"/>
              <a:t>STARTED</a:t>
            </a:r>
            <a:r>
              <a:rPr lang="en-US" sz="4000" dirty="0"/>
              <a:t>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26" name="Ink 3125">
                <a:extLst>
                  <a:ext uri="{FF2B5EF4-FFF2-40B4-BE49-F238E27FC236}">
                    <a16:creationId xmlns:a16="http://schemas.microsoft.com/office/drawing/2014/main" id="{36F7E569-6918-B66E-9204-7445DADEA73E}"/>
                  </a:ext>
                </a:extLst>
              </p14:cNvPr>
              <p14:cNvContentPartPr/>
              <p14:nvPr/>
            </p14:nvContentPartPr>
            <p14:xfrm>
              <a:off x="4964833" y="1521909"/>
              <a:ext cx="617400" cy="682920"/>
            </p14:xfrm>
          </p:contentPart>
        </mc:Choice>
        <mc:Fallback xmlns="">
          <p:pic>
            <p:nvPicPr>
              <p:cNvPr id="3126" name="Ink 3125">
                <a:extLst>
                  <a:ext uri="{FF2B5EF4-FFF2-40B4-BE49-F238E27FC236}">
                    <a16:creationId xmlns:a16="http://schemas.microsoft.com/office/drawing/2014/main" id="{36F7E569-6918-B66E-9204-7445DADEA7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55833" y="1513269"/>
                <a:ext cx="635040" cy="70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B6531B0-83A1-2382-D0CD-2650FC9C93B2}"/>
                  </a:ext>
                </a:extLst>
              </p14:cNvPr>
              <p14:cNvContentPartPr/>
              <p14:nvPr/>
            </p14:nvContentPartPr>
            <p14:xfrm>
              <a:off x="5062753" y="1909269"/>
              <a:ext cx="319320" cy="1562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B6531B0-83A1-2382-D0CD-2650FC9C93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54113" y="1900269"/>
                <a:ext cx="33696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0B7B411-17EA-B3B1-29B7-CEECA1040681}"/>
                  </a:ext>
                </a:extLst>
              </p14:cNvPr>
              <p14:cNvContentPartPr/>
              <p14:nvPr/>
            </p14:nvContentPartPr>
            <p14:xfrm>
              <a:off x="5145913" y="1669509"/>
              <a:ext cx="123840" cy="2260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0B7B411-17EA-B3B1-29B7-CEECA104068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36913" y="1660869"/>
                <a:ext cx="14148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94" name="Ink 3093">
                <a:extLst>
                  <a:ext uri="{FF2B5EF4-FFF2-40B4-BE49-F238E27FC236}">
                    <a16:creationId xmlns:a16="http://schemas.microsoft.com/office/drawing/2014/main" id="{FD3E051E-11BB-03FB-48CA-FCE2D87184AF}"/>
                  </a:ext>
                </a:extLst>
              </p14:cNvPr>
              <p14:cNvContentPartPr/>
              <p14:nvPr/>
            </p14:nvContentPartPr>
            <p14:xfrm>
              <a:off x="5411953" y="1569429"/>
              <a:ext cx="328320" cy="835560"/>
            </p14:xfrm>
          </p:contentPart>
        </mc:Choice>
        <mc:Fallback xmlns="">
          <p:pic>
            <p:nvPicPr>
              <p:cNvPr id="3094" name="Ink 3093">
                <a:extLst>
                  <a:ext uri="{FF2B5EF4-FFF2-40B4-BE49-F238E27FC236}">
                    <a16:creationId xmlns:a16="http://schemas.microsoft.com/office/drawing/2014/main" id="{FD3E051E-11BB-03FB-48CA-FCE2D87184A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03313" y="1560789"/>
                <a:ext cx="345960" cy="85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88" name="Ink 3087">
                <a:extLst>
                  <a:ext uri="{FF2B5EF4-FFF2-40B4-BE49-F238E27FC236}">
                    <a16:creationId xmlns:a16="http://schemas.microsoft.com/office/drawing/2014/main" id="{B36AE2B9-B122-3245-DB46-B318AC06B56A}"/>
                  </a:ext>
                </a:extLst>
              </p14:cNvPr>
              <p14:cNvContentPartPr/>
              <p14:nvPr/>
            </p14:nvContentPartPr>
            <p14:xfrm>
              <a:off x="5478193" y="2312469"/>
              <a:ext cx="6840" cy="5400"/>
            </p14:xfrm>
          </p:contentPart>
        </mc:Choice>
        <mc:Fallback xmlns="">
          <p:pic>
            <p:nvPicPr>
              <p:cNvPr id="3088" name="Ink 3087">
                <a:extLst>
                  <a:ext uri="{FF2B5EF4-FFF2-40B4-BE49-F238E27FC236}">
                    <a16:creationId xmlns:a16="http://schemas.microsoft.com/office/drawing/2014/main" id="{B36AE2B9-B122-3245-DB46-B318AC06B56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69193" y="2303829"/>
                <a:ext cx="2448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18" name="Ink 3117">
                <a:extLst>
                  <a:ext uri="{FF2B5EF4-FFF2-40B4-BE49-F238E27FC236}">
                    <a16:creationId xmlns:a16="http://schemas.microsoft.com/office/drawing/2014/main" id="{C9351791-4CF3-34EC-6CCB-14589C10D5D2}"/>
                  </a:ext>
                </a:extLst>
              </p14:cNvPr>
              <p14:cNvContentPartPr/>
              <p14:nvPr/>
            </p14:nvContentPartPr>
            <p14:xfrm>
              <a:off x="3840913" y="2317509"/>
              <a:ext cx="1650240" cy="1196640"/>
            </p14:xfrm>
          </p:contentPart>
        </mc:Choice>
        <mc:Fallback xmlns="">
          <p:pic>
            <p:nvPicPr>
              <p:cNvPr id="3118" name="Ink 3117">
                <a:extLst>
                  <a:ext uri="{FF2B5EF4-FFF2-40B4-BE49-F238E27FC236}">
                    <a16:creationId xmlns:a16="http://schemas.microsoft.com/office/drawing/2014/main" id="{C9351791-4CF3-34EC-6CCB-14589C10D5D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32273" y="2308869"/>
                <a:ext cx="1667880" cy="12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90" name="Ink 3089">
                <a:extLst>
                  <a:ext uri="{FF2B5EF4-FFF2-40B4-BE49-F238E27FC236}">
                    <a16:creationId xmlns:a16="http://schemas.microsoft.com/office/drawing/2014/main" id="{4CEAEB57-F559-3B3F-4BB6-E4CCA758F796}"/>
                  </a:ext>
                </a:extLst>
              </p14:cNvPr>
              <p14:cNvContentPartPr/>
              <p14:nvPr/>
            </p14:nvContentPartPr>
            <p14:xfrm>
              <a:off x="3555572" y="2968654"/>
              <a:ext cx="1152360" cy="600840"/>
            </p14:xfrm>
          </p:contentPart>
        </mc:Choice>
        <mc:Fallback xmlns="">
          <p:pic>
            <p:nvPicPr>
              <p:cNvPr id="3090" name="Ink 3089">
                <a:extLst>
                  <a:ext uri="{FF2B5EF4-FFF2-40B4-BE49-F238E27FC236}">
                    <a16:creationId xmlns:a16="http://schemas.microsoft.com/office/drawing/2014/main" id="{4CEAEB57-F559-3B3F-4BB6-E4CCA758F79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46932" y="2959654"/>
                <a:ext cx="117000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59DCFD7C-6598-3048-B972-F322445778B1}"/>
                  </a:ext>
                </a:extLst>
              </p14:cNvPr>
              <p14:cNvContentPartPr/>
              <p14:nvPr/>
            </p14:nvContentPartPr>
            <p14:xfrm>
              <a:off x="3349292" y="2738614"/>
              <a:ext cx="1303560" cy="677520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59DCFD7C-6598-3048-B972-F322445778B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40292" y="2729974"/>
                <a:ext cx="1321200" cy="69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03" name="Ink 3102">
                <a:extLst>
                  <a:ext uri="{FF2B5EF4-FFF2-40B4-BE49-F238E27FC236}">
                    <a16:creationId xmlns:a16="http://schemas.microsoft.com/office/drawing/2014/main" id="{11704056-459C-871A-AF5B-651142E06CC9}"/>
                  </a:ext>
                </a:extLst>
              </p14:cNvPr>
              <p14:cNvContentPartPr/>
              <p14:nvPr/>
            </p14:nvContentPartPr>
            <p14:xfrm>
              <a:off x="4765660" y="2268549"/>
              <a:ext cx="70200" cy="69480"/>
            </p14:xfrm>
          </p:contentPart>
        </mc:Choice>
        <mc:Fallback xmlns="">
          <p:pic>
            <p:nvPicPr>
              <p:cNvPr id="3103" name="Ink 3102">
                <a:extLst>
                  <a:ext uri="{FF2B5EF4-FFF2-40B4-BE49-F238E27FC236}">
                    <a16:creationId xmlns:a16="http://schemas.microsoft.com/office/drawing/2014/main" id="{11704056-459C-871A-AF5B-651142E06CC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757020" y="2259549"/>
                <a:ext cx="8784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25" name="Ink 3124">
                <a:extLst>
                  <a:ext uri="{FF2B5EF4-FFF2-40B4-BE49-F238E27FC236}">
                    <a16:creationId xmlns:a16="http://schemas.microsoft.com/office/drawing/2014/main" id="{C042BDDC-D9FD-C4F4-B971-96E22389A344}"/>
                  </a:ext>
                </a:extLst>
              </p14:cNvPr>
              <p14:cNvContentPartPr/>
              <p14:nvPr/>
            </p14:nvContentPartPr>
            <p14:xfrm>
              <a:off x="4781593" y="1232829"/>
              <a:ext cx="567000" cy="1366560"/>
            </p14:xfrm>
          </p:contentPart>
        </mc:Choice>
        <mc:Fallback xmlns="">
          <p:pic>
            <p:nvPicPr>
              <p:cNvPr id="3125" name="Ink 3124">
                <a:extLst>
                  <a:ext uri="{FF2B5EF4-FFF2-40B4-BE49-F238E27FC236}">
                    <a16:creationId xmlns:a16="http://schemas.microsoft.com/office/drawing/2014/main" id="{C042BDDC-D9FD-C4F4-B971-96E22389A34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772593" y="1224189"/>
                <a:ext cx="584640" cy="13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11" name="Ink 3110">
                <a:extLst>
                  <a:ext uri="{FF2B5EF4-FFF2-40B4-BE49-F238E27FC236}">
                    <a16:creationId xmlns:a16="http://schemas.microsoft.com/office/drawing/2014/main" id="{005E75E4-46AD-8872-A3CF-1172D4FF55B7}"/>
                  </a:ext>
                </a:extLst>
              </p14:cNvPr>
              <p14:cNvContentPartPr/>
              <p14:nvPr/>
            </p14:nvContentPartPr>
            <p14:xfrm>
              <a:off x="4660900" y="2618109"/>
              <a:ext cx="147240" cy="406440"/>
            </p14:xfrm>
          </p:contentPart>
        </mc:Choice>
        <mc:Fallback xmlns="">
          <p:pic>
            <p:nvPicPr>
              <p:cNvPr id="3111" name="Ink 3110">
                <a:extLst>
                  <a:ext uri="{FF2B5EF4-FFF2-40B4-BE49-F238E27FC236}">
                    <a16:creationId xmlns:a16="http://schemas.microsoft.com/office/drawing/2014/main" id="{005E75E4-46AD-8872-A3CF-1172D4FF55B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652260" y="2609109"/>
                <a:ext cx="164880" cy="42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14" name="Ink 3113">
                <a:extLst>
                  <a:ext uri="{FF2B5EF4-FFF2-40B4-BE49-F238E27FC236}">
                    <a16:creationId xmlns:a16="http://schemas.microsoft.com/office/drawing/2014/main" id="{5BEABC37-CC47-8BBC-68F5-7C840E496925}"/>
                  </a:ext>
                </a:extLst>
              </p14:cNvPr>
              <p14:cNvContentPartPr/>
              <p14:nvPr/>
            </p14:nvContentPartPr>
            <p14:xfrm>
              <a:off x="4946380" y="2745189"/>
              <a:ext cx="394200" cy="708120"/>
            </p14:xfrm>
          </p:contentPart>
        </mc:Choice>
        <mc:Fallback xmlns="">
          <p:pic>
            <p:nvPicPr>
              <p:cNvPr id="3114" name="Ink 3113">
                <a:extLst>
                  <a:ext uri="{FF2B5EF4-FFF2-40B4-BE49-F238E27FC236}">
                    <a16:creationId xmlns:a16="http://schemas.microsoft.com/office/drawing/2014/main" id="{5BEABC37-CC47-8BBC-68F5-7C840E49692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37380" y="2736549"/>
                <a:ext cx="41184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17" name="Ink 3116">
                <a:extLst>
                  <a:ext uri="{FF2B5EF4-FFF2-40B4-BE49-F238E27FC236}">
                    <a16:creationId xmlns:a16="http://schemas.microsoft.com/office/drawing/2014/main" id="{3F0B1B0B-84DB-FB95-493F-6D42D74716E2}"/>
                  </a:ext>
                </a:extLst>
              </p14:cNvPr>
              <p14:cNvContentPartPr/>
              <p14:nvPr/>
            </p14:nvContentPartPr>
            <p14:xfrm>
              <a:off x="4637500" y="3020229"/>
              <a:ext cx="417600" cy="273600"/>
            </p14:xfrm>
          </p:contentPart>
        </mc:Choice>
        <mc:Fallback xmlns="">
          <p:pic>
            <p:nvPicPr>
              <p:cNvPr id="3117" name="Ink 3116">
                <a:extLst>
                  <a:ext uri="{FF2B5EF4-FFF2-40B4-BE49-F238E27FC236}">
                    <a16:creationId xmlns:a16="http://schemas.microsoft.com/office/drawing/2014/main" id="{3F0B1B0B-84DB-FB95-493F-6D42D74716E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628860" y="3011229"/>
                <a:ext cx="435240" cy="29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28" name="Group 3127">
            <a:extLst>
              <a:ext uri="{FF2B5EF4-FFF2-40B4-BE49-F238E27FC236}">
                <a16:creationId xmlns:a16="http://schemas.microsoft.com/office/drawing/2014/main" id="{E99CB7F8-D1EB-DF97-475D-CE268BA44EE7}"/>
              </a:ext>
            </a:extLst>
          </p:cNvPr>
          <p:cNvGrpSpPr/>
          <p:nvPr/>
        </p:nvGrpSpPr>
        <p:grpSpPr>
          <a:xfrm>
            <a:off x="4060060" y="1242909"/>
            <a:ext cx="1666173" cy="1511640"/>
            <a:chOff x="4060060" y="1242909"/>
            <a:chExt cx="1666173" cy="151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712EEEB-D3E9-32D2-911E-C0D4C022EACC}"/>
                    </a:ext>
                  </a:extLst>
                </p14:cNvPr>
                <p14:cNvContentPartPr/>
                <p14:nvPr/>
              </p14:nvContentPartPr>
              <p14:xfrm>
                <a:off x="5371633" y="1242909"/>
                <a:ext cx="354600" cy="469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712EEEB-D3E9-32D2-911E-C0D4C022EAC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62633" y="1233909"/>
                  <a:ext cx="37224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64BDC28-D13A-11AD-A2D9-C9163BB3787F}"/>
                    </a:ext>
                  </a:extLst>
                </p14:cNvPr>
                <p14:cNvContentPartPr/>
                <p14:nvPr/>
              </p14:nvContentPartPr>
              <p14:xfrm>
                <a:off x="5475673" y="1661949"/>
                <a:ext cx="126360" cy="238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64BDC28-D13A-11AD-A2D9-C9163BB3787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66673" y="1652949"/>
                  <a:ext cx="1440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C244CE2-D0EB-3970-8371-743500C46265}"/>
                    </a:ext>
                  </a:extLst>
                </p14:cNvPr>
                <p14:cNvContentPartPr/>
                <p14:nvPr/>
              </p14:nvContentPartPr>
              <p14:xfrm>
                <a:off x="5316193" y="1591389"/>
                <a:ext cx="211320" cy="57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C244CE2-D0EB-3970-8371-743500C4626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07553" y="1582389"/>
                  <a:ext cx="2289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6942688-9D5E-195B-71F6-849917C8AE3D}"/>
                    </a:ext>
                  </a:extLst>
                </p14:cNvPr>
                <p14:cNvContentPartPr/>
                <p14:nvPr/>
              </p14:nvContentPartPr>
              <p14:xfrm>
                <a:off x="5397193" y="1596069"/>
                <a:ext cx="51480" cy="82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6942688-9D5E-195B-71F6-849917C8AE3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88193" y="1587429"/>
                  <a:ext cx="691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10C49E5-C326-95BB-3EE2-9FF69FD11B52}"/>
                    </a:ext>
                  </a:extLst>
                </p14:cNvPr>
                <p14:cNvContentPartPr/>
                <p14:nvPr/>
              </p14:nvContentPartPr>
              <p14:xfrm>
                <a:off x="5030353" y="1581669"/>
                <a:ext cx="175680" cy="35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10C49E5-C326-95BB-3EE2-9FF69FD11B5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021353" y="1573029"/>
                  <a:ext cx="1933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038E63A4-ED0E-4E76-AF63-42B132AC17E6}"/>
                    </a:ext>
                  </a:extLst>
                </p14:cNvPr>
                <p14:cNvContentPartPr/>
                <p14:nvPr/>
              </p14:nvContentPartPr>
              <p14:xfrm>
                <a:off x="5100913" y="1593189"/>
                <a:ext cx="49320" cy="6804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038E63A4-ED0E-4E76-AF63-42B132AC17E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92273" y="1584549"/>
                  <a:ext cx="669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C89DC8E0-7587-164F-F55B-292A92C2D789}"/>
                    </a:ext>
                  </a:extLst>
                </p14:cNvPr>
                <p14:cNvContentPartPr/>
                <p14:nvPr/>
              </p14:nvContentPartPr>
              <p14:xfrm>
                <a:off x="5390353" y="1661589"/>
                <a:ext cx="108000" cy="1692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C89DC8E0-7587-164F-F55B-292A92C2D78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381353" y="1652589"/>
                  <a:ext cx="1256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E5F74201-510C-C466-3EC4-A6015603DD7E}"/>
                    </a:ext>
                  </a:extLst>
                </p14:cNvPr>
                <p14:cNvContentPartPr/>
                <p14:nvPr/>
              </p14:nvContentPartPr>
              <p14:xfrm>
                <a:off x="5047273" y="1649349"/>
                <a:ext cx="105480" cy="900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E5F74201-510C-C466-3EC4-A6015603DD7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038633" y="1640349"/>
                  <a:ext cx="123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DA1DADD1-7A4C-3752-1DC1-566AC4F8614B}"/>
                    </a:ext>
                  </a:extLst>
                </p14:cNvPr>
                <p14:cNvContentPartPr/>
                <p14:nvPr/>
              </p14:nvContentPartPr>
              <p14:xfrm>
                <a:off x="5364433" y="1513269"/>
                <a:ext cx="148320" cy="1656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DA1DADD1-7A4C-3752-1DC1-566AC4F8614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355793" y="1504629"/>
                  <a:ext cx="1659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5176A935-6C6D-2B00-C55B-2D35017F9A7C}"/>
                    </a:ext>
                  </a:extLst>
                </p14:cNvPr>
                <p14:cNvContentPartPr/>
                <p14:nvPr/>
              </p14:nvContentPartPr>
              <p14:xfrm>
                <a:off x="5058433" y="1498149"/>
                <a:ext cx="100440" cy="3744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5176A935-6C6D-2B00-C55B-2D35017F9A7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49793" y="1489149"/>
                  <a:ext cx="1180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165AE8ED-F811-E4F2-E276-9242ADAE5353}"/>
                    </a:ext>
                  </a:extLst>
                </p14:cNvPr>
                <p14:cNvContentPartPr/>
                <p14:nvPr/>
              </p14:nvContentPartPr>
              <p14:xfrm>
                <a:off x="5032873" y="1410309"/>
                <a:ext cx="207000" cy="21708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165AE8ED-F811-E4F2-E276-9242ADAE535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024233" y="1401669"/>
                  <a:ext cx="2246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73AC691C-C3A2-0211-0412-5C8A4A68881D}"/>
                    </a:ext>
                  </a:extLst>
                </p14:cNvPr>
                <p14:cNvContentPartPr/>
                <p14:nvPr/>
              </p14:nvContentPartPr>
              <p14:xfrm>
                <a:off x="5200993" y="1393029"/>
                <a:ext cx="215640" cy="5472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73AC691C-C3A2-0211-0412-5C8A4A68881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91993" y="1384389"/>
                  <a:ext cx="2332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2C8AAF11-4CBA-001B-001B-ADE5A5A8D587}"/>
                    </a:ext>
                  </a:extLst>
                </p14:cNvPr>
                <p14:cNvContentPartPr/>
                <p14:nvPr/>
              </p14:nvContentPartPr>
              <p14:xfrm>
                <a:off x="5433193" y="1386189"/>
                <a:ext cx="118080" cy="31428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2C8AAF11-4CBA-001B-001B-ADE5A5A8D58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424553" y="1377549"/>
                  <a:ext cx="13572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2502857B-9CF8-1019-68E0-14D6BBD9C100}"/>
                    </a:ext>
                  </a:extLst>
                </p14:cNvPr>
                <p14:cNvContentPartPr/>
                <p14:nvPr/>
              </p14:nvContentPartPr>
              <p14:xfrm>
                <a:off x="4631380" y="2137869"/>
                <a:ext cx="846360" cy="61668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2502857B-9CF8-1019-68E0-14D6BBD9C10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622380" y="2128869"/>
                  <a:ext cx="864000" cy="63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56B1AEBF-50D2-87B3-273B-68792F86C747}"/>
                    </a:ext>
                  </a:extLst>
                </p14:cNvPr>
                <p14:cNvContentPartPr/>
                <p14:nvPr/>
              </p14:nvContentPartPr>
              <p14:xfrm>
                <a:off x="5120980" y="2359989"/>
                <a:ext cx="304920" cy="12636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56B1AEBF-50D2-87B3-273B-68792F86C74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11980" y="2351349"/>
                  <a:ext cx="3225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DC08DC4B-7D59-9523-B5C1-1D4F34DF3F54}"/>
                    </a:ext>
                  </a:extLst>
                </p14:cNvPr>
                <p14:cNvContentPartPr/>
                <p14:nvPr/>
              </p14:nvContentPartPr>
              <p14:xfrm>
                <a:off x="5278660" y="2054709"/>
                <a:ext cx="161640" cy="28224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DC08DC4B-7D59-9523-B5C1-1D4F34DF3F5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269660" y="2046069"/>
                  <a:ext cx="1792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95E272D9-4D0E-733B-898B-12A1FDF722C1}"/>
                    </a:ext>
                  </a:extLst>
                </p14:cNvPr>
                <p14:cNvContentPartPr/>
                <p14:nvPr/>
              </p14:nvContentPartPr>
              <p14:xfrm>
                <a:off x="5104060" y="2290509"/>
                <a:ext cx="181440" cy="131400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95E272D9-4D0E-733B-898B-12A1FDF722C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95060" y="2281869"/>
                  <a:ext cx="1990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5267AACE-9975-7266-D8E2-9EBFCFB3C6BD}"/>
                    </a:ext>
                  </a:extLst>
                </p14:cNvPr>
                <p14:cNvContentPartPr/>
                <p14:nvPr/>
              </p14:nvContentPartPr>
              <p14:xfrm>
                <a:off x="5108020" y="2290509"/>
                <a:ext cx="134640" cy="6840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5267AACE-9975-7266-D8E2-9EBFCFB3C6B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099380" y="2281869"/>
                  <a:ext cx="1522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27A33EFD-A094-5A37-B7BC-27318399BEBB}"/>
                    </a:ext>
                  </a:extLst>
                </p14:cNvPr>
                <p14:cNvContentPartPr/>
                <p14:nvPr/>
              </p14:nvContentPartPr>
              <p14:xfrm>
                <a:off x="4168780" y="2025909"/>
                <a:ext cx="514440" cy="449280"/>
              </p14:xfrm>
            </p:contentPart>
          </mc:Choice>
          <mc:Fallback xmlns=""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27A33EFD-A094-5A37-B7BC-27318399BEB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159780" y="2016909"/>
                  <a:ext cx="53208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66C68D0B-03F4-D438-3A2D-672781F381A4}"/>
                    </a:ext>
                  </a:extLst>
                </p14:cNvPr>
                <p14:cNvContentPartPr/>
                <p14:nvPr/>
              </p14:nvContentPartPr>
              <p14:xfrm>
                <a:off x="4060060" y="1594989"/>
                <a:ext cx="95760" cy="436680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66C68D0B-03F4-D438-3A2D-672781F381A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051420" y="1585989"/>
                  <a:ext cx="11340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94E918C1-2BB5-F2CC-C7AF-A278FC40D24E}"/>
                    </a:ext>
                  </a:extLst>
                </p14:cNvPr>
                <p14:cNvContentPartPr/>
                <p14:nvPr/>
              </p14:nvContentPartPr>
              <p14:xfrm>
                <a:off x="4069060" y="1620189"/>
                <a:ext cx="692280" cy="570600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94E918C1-2BB5-F2CC-C7AF-A278FC40D24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060420" y="1611549"/>
                  <a:ext cx="709920" cy="58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621F144E-A6A7-1359-E3F7-72233AF3EA0D}"/>
                    </a:ext>
                  </a:extLst>
                </p14:cNvPr>
                <p14:cNvContentPartPr/>
                <p14:nvPr/>
              </p14:nvContentPartPr>
              <p14:xfrm>
                <a:off x="4271380" y="2147949"/>
                <a:ext cx="375120" cy="4968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621F144E-A6A7-1359-E3F7-72233AF3EA0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62740" y="2139309"/>
                  <a:ext cx="3927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E5E96F3A-F04C-D3BD-60D0-F2FA6303BACC}"/>
                    </a:ext>
                  </a:extLst>
                </p14:cNvPr>
                <p14:cNvContentPartPr/>
                <p14:nvPr/>
              </p14:nvContentPartPr>
              <p14:xfrm>
                <a:off x="4997500" y="2163429"/>
                <a:ext cx="98640" cy="45720"/>
              </p14:xfrm>
            </p:contentPart>
          </mc:Choice>
          <mc:Fallback xmlns=""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E5E96F3A-F04C-D3BD-60D0-F2FA6303BAC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88500" y="2154429"/>
                  <a:ext cx="116280" cy="63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07346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707</Words>
  <Application>Microsoft Office PowerPoint</Application>
  <PresentationFormat>On-screen Show (4:3)</PresentationFormat>
  <Paragraphs>144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Arapoglou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Pappas</dc:creator>
  <cp:lastModifiedBy>Karyna Mangusheva</cp:lastModifiedBy>
  <cp:revision>19</cp:revision>
  <dcterms:created xsi:type="dcterms:W3CDTF">2010-12-12T20:13:45Z</dcterms:created>
  <dcterms:modified xsi:type="dcterms:W3CDTF">2022-05-25T22:17:34Z</dcterms:modified>
</cp:coreProperties>
</file>