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notesSlides/notesSlide4.xml" ContentType="application/vnd.openxmlformats-officedocument.presentationml.notesSlide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notesSlides/notesSlide5.xml" ContentType="application/vnd.openxmlformats-officedocument.presentationml.notesSlide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notesSlides/notesSlide6.xml" ContentType="application/vnd.openxmlformats-officedocument.presentationml.notesSlide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notesSlides/notesSlide9.xml" ContentType="application/vnd.openxmlformats-officedocument.presentationml.notesSlide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notesSlides/notesSlide10.xml" ContentType="application/vnd.openxmlformats-officedocument.presentationml.notesSlide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notesSlides/notesSlide11.xml" ContentType="application/vnd.openxmlformats-officedocument.presentationml.notesSlide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notesSlides/notesSlide12.xml" ContentType="application/vnd.openxmlformats-officedocument.presentationml.notesSlide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notesSlides/notesSlide15.xml" ContentType="application/vnd.openxmlformats-officedocument.presentationml.notesSlide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notesSlides/notesSlide16.xml" ContentType="application/vnd.openxmlformats-officedocument.presentationml.notesSlide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notesSlides/notesSlide17.xml" ContentType="application/vnd.openxmlformats-officedocument.presentationml.notesSlide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notesSlides/notesSlide18.xml" ContentType="application/vnd.openxmlformats-officedocument.presentationml.notesSlide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notesSlides/notesSlide19.xml" ContentType="application/vnd.openxmlformats-officedocument.presentationml.notesSlide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notesSlides/notesSlide20.xml" ContentType="application/vnd.openxmlformats-officedocument.presentationml.notesSlide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notesSlides/notesSlide21.xml" ContentType="application/vnd.openxmlformats-officedocument.presentationml.notesSlide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59" r:id="rId4"/>
    <p:sldId id="269" r:id="rId5"/>
    <p:sldId id="270" r:id="rId6"/>
    <p:sldId id="271" r:id="rId7"/>
    <p:sldId id="273" r:id="rId8"/>
    <p:sldId id="274" r:id="rId9"/>
    <p:sldId id="260" r:id="rId10"/>
    <p:sldId id="261" r:id="rId11"/>
    <p:sldId id="275" r:id="rId12"/>
    <p:sldId id="277" r:id="rId13"/>
    <p:sldId id="278" r:id="rId14"/>
    <p:sldId id="262" r:id="rId15"/>
    <p:sldId id="263" r:id="rId16"/>
    <p:sldId id="279" r:id="rId17"/>
    <p:sldId id="280" r:id="rId18"/>
    <p:sldId id="281" r:id="rId19"/>
    <p:sldId id="283" r:id="rId20"/>
    <p:sldId id="267" r:id="rId21"/>
    <p:sldId id="268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60"/>
  </p:normalViewPr>
  <p:slideViewPr>
    <p:cSldViewPr snapToObjects="1"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0:45.6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3:56.8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1517 272 2632,'0'0'1172,"-3"-13"-309,-8-21-57</inkml:trace>
  <inkml:trace contextRef="#ctx0" brushRef="#br0" timeOffset="3318.44">18 2320 21163,'-18'256'170,"18"-178"-112,3 0-1,18 101 0,-10-118-22,40 190 11,-34-183-43,43 110 1,-12-71 16,82 137 0,-113-218-23,1 0 0,1-2 0,41 41 0,77 54-14,-107-97 10,1 0 1,1-2-1,1-2 1,0-1-1,1-1 1,1-2-1,1-2 1,0-1-1,0-1 0,1-3 1,61 6-1,-33-9 16,1-4-1,-1-2 0,0-3 0,91-18 1,-89 8-14,-1-3 1,-1-2 0,105-49-1,164-119 42,-266 143-25,-2-4-1,99-96 0,-150 130-3,172-178 65,-139 138-27,69-101 0,-39 33-15,-5-3-1,59-144 0,-118 234-18,-2-1 1,14-73-1,0-78 72,-14 88-90,-2 19 23,-3-1 1,-7-53-8</inkml:trace>
  <inkml:trace contextRef="#ctx0" brushRef="#br0" timeOffset="-1">2080 128 23374,'-34'-18'72,"-85"-34"42,83 40-90,24 8-16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2:37.8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550 1 6889,'0'0'12266,"0"15"-11160,-2-4-1066,0 0 0,-1 0 0,0 0 0,-1 0 0,0 0 0,0-1 0,-11 17 0,4-5 3,-70 129 393,61-113-295,-13 20 29,-3 8-101,7-10 0,2-14 191,-37 80 0,56-106-180,-2 0 0,1 0 0,-21 24 0,18-25 76,-67 66 96,51-53-246,21-22-2,1 1-1,0-1 1,-10 13-1,16-19-15,0 0 0,0 0 0,1 0 1,-1 0-1,0 0 0,0 0 0,0 0 0,0 0 0,1 0 0,-1 0 0,0 0 0,0 0 0,0 0 0,1 0 0,-1 0 0,0 0 0,0 0 0,0 0 0,0 0 0,1 0 0,-1 0 0,0 0 0,0 0 1,0 1-1,0-1 0,0 0 0,1 0 0,-1 0 0,0 0 0,0 0 0,0 0 0,0 0 0,0 1 0,0-1 0,1 0 0,-1 0 0,0 0 0,0 0 0,0 1 0,0-1 0,0 0 0,0 0 0,0 0 0,0 0 1,0 1-1,0-1 0,0 0 0,0 0 0,0 0 0,0 0 0,0 1 0,0-1 0,0 0 0,0 0 0,0 0 0,0 1 0,0-1 0,-1 0 0,20 0-40,71 16 108,66 9-8,-140-24-50,6 2-1,36 8 0,-34-6 14,1-1 0,1-1 1,-1-1-1,29-2 0,-17 7 255,-22 0-3211,-27-9-2565,-5-6-4969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3:06.6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308 280 6873,'1'-2'9797,"1"-4"-5770,19-38-3708,-5 20-298,1 1-1,1 0 1,1 1-1,32-28 1,-41 41-36,1 0 0,0 0 0,1 1 0,0 0 0,0 1 0,1 1 0,0 0 0,0 1 0,0 0 0,0 0 0,16-1 0,-24 5-6,0 0 1,1 1-1,-1 0 0,0 0 1,0 0-1,0 1 1,0 0-1,0 0 0,9 3 1,-12-3 24,0 0 0,0 0 0,1 0 0,-1 0 0,-1 1 0,1-1 0,0 1 0,0 0 0,0-1 0,-1 1 0,1 0 0,-1 0 0,1 0 0,-1 0 0,0 0 0,0 0 0,0 1 0,0-1 0,0 0 0,-1 1 0,1-1 0,0 5 0,5 29 129,-1-9-66,-1 1 0,0 32 0,-4-44-38,1 10 3,-2-1-1,0 1 1,-2 0 0,-10 44 0,-16 17 34,-4-2 0,-48 91 0,70-154-47,-2 0-1,0-1 0,-2 0 1,0-1-1,-1 0 0,-1-2 1,-1 0-1,0-1 0,-1 0 1,-1-2-1,-41 24 0,56-35-6,-1-1 0,1 0-1,-1 0 1,0-1 0,0 1-1,-1-1 1,-10 2 0,-2-1 197,-1-1 0,-37-1 0,48-2-79,1 0 0,-1-1 0,1 0 0,-1-1 0,1 1 0,0-1 0,0-1 0,-14-8 0,16 8-114,2 3-89,0-1 0,0-1 1,1 1-1,-1 0 1,1-1-1,0 0 0,0 1 1,0-1-1,0-1 1,0 1-1,1 0 1,-1-1-1,1 1 0,-2-5 1,-8-18-2420,1 6-2251,-1-2-2828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3:19.6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3166 538 5473,'-2'-1'19269,"-16"-8"-19127,-117-75-49,-39-26-117,85 40 34,61 46-5,-1 1-1,-1 1 1,-49-26-1,-201-74-119,252 114 70,-1 2 0,0 1-1,1 2 1,-1 0-1,-55 3 1,57 1-11,11-1 39,-1 2 1,0 0-1,1 1 0,-1 1 0,1 0 0,-17 8 0,-93 45-33,105-47 53,-18 11-23,0 2 0,1 2 0,1 2 0,2 1 0,-44 44 0,-143 180-4,135-142 24,-68 80 48,21-5-32,78-100-16,-79 131-25,68-98 7,-104 190-15,25 11 37,40 0 42,61-180-44,0 22 4,7 2 0,-31 304 1,60-263-18,7-87 11,0 5 0,-3 57 1,-3-48-1,11 142 0,26-56 15,-17-142-23,28 94-13,-16-78 18,-2-12-16,3 0 1,60 127-1,68 180 36,-117-287-14,50 94 0,-32-75-10,-17-31 10,57 117-39,-58-152-32,-32-47 24,-3-4-39,-1-4-84,12-136-66,-3 27 81,0-3-100,-8 100 168,0 0 0,6-20 0,-4 21 16,-1-1 0,2-21 0,-5 35 58,1 1-1,0-1 0,0 1 1,0-1-1,0 0 0,0 1 1,0-1-1,0 0 0,0 1 1,0-1-1,0 1 1,0-1-1,0 0 0,1 1 1,-1-1-1,0 1 0,0-1 1,1 1-1,-1-1 0,0 1 1,1-1-1,-1 1 0,0-1 1,1 1-1,-1-1 0,1 1 1,-1-1-1,1 1 0,-1 0 1,1-1-1,0 1 1,0 0 2,1 0 1,-1 0 0,0 1 0,0-1-1,0 0 1,1 1 0,-1-1 0,0 1-1,0 0 1,0-1 0,0 1 0,0 0 0,0 0-1,1 1 1,34 39 41,-33-37-44,163 231 114,-44-96-97,-48-57-13,74 74 21,-147-154-13,0-1-1,1 0 1,-1 0 0,0 0-1,1 0 1,-1 0-1,0 0 1,1 0 0,-1 0-1,1-1 1,-1 1 0,1 0-1,-1-1 1,1 1-1,0-1 1,-1 0 0,3 1-1,-3-1-13,1-94 131,0 38-105,-2 1-1,-10-74 0,-8-33-84,11 75 25,6-132 0,3 97-304,-2 115 320,0-8-24,0 0 0,1 0 0,0 0 0,1 0 0,6-21 0,23-80-182,-23 79 214,1 1-1,3 0 0,0 1 1,27-53-1,9-1-32,-44 85 73,7-11-1012,10-33-6261,-9 24 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3:23.2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1 314 8529,'0'0'12255,"13"-6"-12118,17-18-134,217-163 21,-201 157-17,39-29 10,-81 58-28,0-1 1,0 1-1,0 0 1,0 0-1,1 1 1,-1-1-1,0 1 0,0 0 1,1 0-1,6 1 1,5 0-10,-15-1 19,0 1 0,1-1 0,-1 1 0,0 0 0,0 0 0,1-1 0,-1 1 0,0 0 0,0 0 0,0 0 0,0 0 0,0 0 0,0 1 0,0-1 0,-1 0 0,1 0 0,1 2 0,13 28 14,-13-27-8,43 80 112,-25-48-42,21 49 0,-13-21 111,-16-40-88,12 35-1,5 28 131,-10-34-94,17 75 0,-11-21-111,-13-65 4,11 83 0,-17-66 13,4 100 92,-4-6-52,0 19-41,6 1 33,-12 110-72,-6-132 9,0-19-10,6 174-219,-7-320-8231,2 0-802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3:26.4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1189 1 4440,'0'0'5958,"-1"5"-5203,-3 17 18,3-16 1689,0 17-239,-15 70-78,3-15-1109,-75 261 231,45-191-992,2-5-173,26-81-77,-35 170 206,31-135-169,-9 55-20,9 69 10,9 222 0,13-377-54,22 114 0,-12-95-35,38 148-615,-49-222 605,6 14-180,13 34 1,-21-59 216,0 0 0,0 0 0,0 0 0,0 0 0,0 0 0,0 0 0,0 0 0,-1 0 0,1 0 0,0 0 0,0 0 0,0 0 0,0 0 0,0 0 0,0 0 0,0 0 0,0 0 0,0 0 0,0 0 0,0 0 0,0 0 0,0 0 0,-1 0 0,1 0 0,0 0 0,0 0 0,0 0 0,0 0 1,0 0-1,0 0 0,0 0 0,0 0 0,0 0 0,0 0 0,0 0 0,0 0 0,0 0 0,0 1 0,0-1 0,0 0 0,0 0 0,0 0 0,0 0 0,0 0 0,0 0 0,0 0 0,0 0 0,0 0 0,0 0 0,0 0 0,0 0 0,0 0 0,0 1 0,0-1 0,0 0 0,-11-8-139,-17-18 249,22 21-163,-80-79-282,-82-101 1,140 151 262,2-1-1,1-1 1,-38-76 0,52 89-45,1 0 0,2-2 0,0 1 0,2-1 0,1 0 0,0 0 0,2 0 0,0-29 0,3-92-16,0 146 202,-6 11 116,-9 26 28,-1-1 1,-2-1 0,-2 0-1,-36 47 1,-37 44 47,55-71-73,-4-1 0,-61 62 0,98-111-197,-17 13 235,15-21-105,5-12-157,2 14 42,-1-19-52,1 0 0,1 0-1,0 1 1,2-1 0,0 1 0,2-1 0,7-23-1,71-141-547,-20 29 299,-85 221 421,-112 172 536,123-219-507,10-16-121,-1 1-1,0-1 1,0 0-1,0 0 1,0 0-1,0 0 1,-4 3-1,4-3 13,2 0-2,0-2-68,0-22-54,1 8 88,0 1 0,1-1 0,0 0-1,1 1 1,8-20 0,28-60-1,-33 78 1,26-57-49,-3-2 1,-4-1 0,32-151-1,-45 169 34,27-75 0,10-39 7,-45 137 26,2-42 0,-6 55-24,1 1 0,0 0-1,2-1 1,0 1-1,1 0 1,14-36 0,1 3 2,-18 49 5,1 0 1,-1 0 0,0-1 0,0 1 0,0 0-1,0-1 1,0-3 0,6-20-2,6-5 339,-6 18 167,-4 8-1514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4:00.1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1964 1 3792,'0'0'13212,"-8"4"-11893,-21 4-1104,-1 1 1,1 2-1,-51 26 1,48-21-102,-2-1 0,-50 16 0,42-19-63,1 3 1,0 1-1,1 2 1,-56 34-1,-117 61 33,190-99-76,-153 86 64,141-82-61,2 1-1,-32 25 1,25-18-8,24-14-18,1 0 1,0 1 0,0 0 0,1 1-1,1 1 1,-18 25 0,-10 8 7,6-7 6,14-13-6,4-6-3,1 1 0,1 0 0,1 1-1,-15 36 1,-14 36 5,-3 6-4,-37 134-22,54-139 40,11-38-28,16-47 24,-1-1 1,0 0-1,-1 0 1,0 0-1,-10 17 1,12-24-9,0 1 1,0 1-1,0-1 1,0 0 0,1 0-1,-2 11 1,-1 1 4</inkml:trace>
  <inkml:trace contextRef="#ctx0" brushRef="#br0" timeOffset="1">211 1732 19792,'-6'13'15,"2"-4"-18,-1 1 1,2-3-1</inkml:trace>
  <inkml:trace contextRef="#ctx0" brushRef="#br0" timeOffset="-1">182 1810 19790,'-4'24'-2,"4"-17"3,-1-1-1,0 1 1,-1 0 0,-3 10-1,3-10-14</inkml:trace>
  <inkml:trace contextRef="#ctx0" brushRef="#br0" timeOffset="-3">161 1915 19725,'-1'8'-6,"-4"39"11,4-40-2,0 0 1,0 0-1,0-1 1,-4 12-1,2-11-3,2-1 0,-1 1 0</inkml:trace>
  <inkml:trace contextRef="#ctx0" brushRef="#br0" timeOffset="-5">138 2046 19741,'-1'13'0,"0"-5"0,0 0 0,0-1 0,0 1 1,-1-1-1,-4 11 0,3-11-1,1 0 1,0 0 0,0 1 0,1-1-1,-1 10 1,0 5-1,0-1 0,-2 0-1,-9 31 1,6-25 1,2 3 13,4-25-9,1 1 0,-1 0-1,0-1 1,-1 1 0,1 0 0,-1-1 0,-4 10 0,3-9 2,0 1 1,0 0 0,1 0 0,0 1 0,-2 13 0,-4 12-15,5-24 6,-4 12-4,1 1-1,0 0 0,2 0 0,0 0 0,0 26 0,1 4 528,0-19-2062,3-11-3769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2:55.7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0 536,'0'4'15933,"1"12"-15266,4-4-427,0 0 1,1-1-1,1 0 0,0 0 0,0 0 0,1-1 0,0 0 0,1-1 0,18 16 0,11 1-111,-28-18-67,1 0-1,0 0 1,1-1 0,0-1 0,0 0 0,0-1 0,1 0-1,0 0 1,26 4 0,-15-6-60,134 9 139,25-12 24,-182-1-141,0-4-1390,-8 2-4663,-5-2-1415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4:00.1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627 43 4480,'0'0'14453,"-24"-6"-12791,13 1-1494,0-1 1,0 2 0,0 0 0,-1 0-1,0 1 1,0 0 0,-20-1 0,-88 0-79,93 4-16,10 0-37,-1 1 0,1 0 0,0 1 0,0 1 0,0 1 0,-9 4-14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3:34.4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4961,'0'0'3632,"1"5"-2783,3 11-196,1 0 1,1 0 0,0-1-1,1 0 1,10 16 0,53 76 1986,-43-68-1925,241 412 1738,-265-446-2440,5 12 36,0 1 0,8 27 0,-10-26-12,1-1 1,13 26-1,20 49 27,8 45-1,-28-78-63,-11-35 11,11 46-1,13 84 63,-15-67-62,-7-38-12,-4-21 0,1 1-1,14 36 1,-21-63 1,8 17-1,-1 1 1,-1 0 0,5 22-1,-4-14 16,-6-23-11,-1-1 0,1 0 0,-1 1 0,0-1 0,0 10 0,0 1-2,1 0 0,4 21 0,-3-21 1,0 1 0,0 24 0,-1 35 44,0-33-29,-7 81-1,-2-93-2,-1-1-1,-2 0 0,-1 0 0,-23 43 0,27-59-7,-38 66 40,29-55-79,-21 45 1,29-52 26,-49 109 4,39-78-3,12-25 1,6-21 2,-1 0 0,1 0 0,-1 0 1,0 0-1,0 1 0,0-2 0,0 1 0,-1 0 0,-3 5 0,-5 9-119,9-13-136,8-11 147,46-53 120,88-77-1,26-26 20,-156 151-22,92-113 44,-66 77-54,43-45 4,16-21 82,-63 76-27,-28 33-49,1-3 70,-6 7-68,0 0 73,0-9-6776,0 2-652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4:16.4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1976 1 3992,'0'0'16409,"-13"0"-15931,1 0-342,-21-1 151,1 2 0,-50 8 0,-61 8 29,94-13-141,-60 13-1,63-14-104,40-4-47,-1 1 0,1 0 0,0 1-1,0-1 1,-1 1 0,-10 3 0,-1-2 13,17-2-32,0 0 0,0 0 0,0 0 0,0 0 0,0 0 0,0 0-1,0 1 1,0-1 0,-1 0 0,1 0 0,0 1 0,0-1 0,0 1 0,0-1-1,-2 2 1,2 0-4,-2 1-2,-20 4 18,11-2-17,0 0 0,0 1 0,1 1 0,-1 0 0,2 0 0,-17 14 0,9-6-13,1 1 0,0 0 0,-14 21 0,7-14 27,19-20-11,1 1 1,0-1 0,0 1 0,1 0 0,-6 7-1,-44 46-16,36-38 5,0 4 31,-7 0 2,23-22-15,1 0-13,-17 26-8,-61 86 14,43-62-8,23-31 8,-1 0 0,-15 17 1,15-19-3,-86 106 8,52-50-8,35-53-5,-14 35-1,18-38 2,0 0-1,-22 33 1,-81 130 11,103-165-12,-9 14 2,6-13 1,0-1 0,1 1 0,1 1 0,0 0 0,-7 22-1,-18 36-16,-114 227 28,47-72 6,37-86-22,62-139 1,1-1 0,-1 1 0,1 0 0,1 0 0,-1 0 0,1 0 0,0 7 1,0-9 4,0 5 5,0-5 1,0 0-1,0 1 1,0-1 0,-1 0 0,0 1-1,0-1 1,0 0 0,0 0 0,-1 0-1,-2 5 1,3 5-14,1-13 2,0 14 4,1-11 7,0 1 0,0 0 0,1-1 0,0 1 0,-1-1 0,2 0 0,-1 1 0,0-1 0,1 0 0,4 6 0,34 38 116,11 5 245,-5-2 12,65 52 0,-48-47-173,66 74-1,14 14 290,51 3-428,-177-134-54,165 107 47,-116-73-36,-42-27 7,-4-2 41,38 24 0,-30-26 78,-2 0 34,35 26 0,-60-40-171,0 0 0,0 0 1,0 0-1,-1 0 0,1 0 0,-1 0 1,0 1-1,1-1 0,-1 0 0,0 1 1,0-1-1,-1 1 0,1-1 0,0 1 0,-1-1 1,1 1-1,-1 0 0,0-1 0,0 1 1,0 0-1,0-1 0,-1 1 0,1-1 1,-1 1-1,-1 3 0,1-3-3,-1 0-1,1 0 1,-1 0 0,0-1-1,0 1 1,0-1 0,0 1-1,-5 2 1,-6 10 7,-41 52 8,13-6 25,27-39-51,7-9 6,0 0 0,-2-1 0,1 0-1,-2-1 1,1 0 0,-16 13 0,-52 37 68,42-33-61,30-23-14,1 0 0,0 0 0,-1 1 0,2-1 0,-5 9 0,-10 13 4,-18 34 0,33-56-1,1 0 0,-1 0 0,1 0 0,0 1 0,1-1 0,-1 1 0,1-1 0,-1 8 0,-3 54 1,5 9-40,11-43 48,-11-33-8,0 0 0,0 0 0,0 0 0,0 0 0,0 0 0,0 0 0,0 1 0,0-1 0,0 0 0,0 0 0,0 0 0,0 0 0,0 1 0,0-1 0,0 0 0,0 0 0,0 0 0,0 0 0,0 0 0,0 1 0,0-1 0,0 0 0,0 0 1,0 0-1,1 0 0,-1 0 0,0 0 0,0 1 0,0-1 0,0 0 0,0 0 0,0 0 0,0 0 0,1 0 0,-1 0 0,0 0 0,0 0 0,0 0 0,0 1 0,0-1 0,1 0 0,-1 0 0,0 0 0,0 0 0,0 0 0,0 0 0,0 0 0,1 0 0,-1 0 0,0 0 0,0 0 0,0 0 0,0 0 0,1 0 0,-1 0 0,0-1 0,0 1 0,0 0 0,1 0 44,24 0-441,-19-1 391,-1 0 0,1-1 0,-1 0 0,0 0 1,1 0-1,-1-1 0,0 0 0,0 0 0,-1 0 0,9-7 0,10-6-13,224-145-97,-206 132 126,19-11-12,46-21 1,-75 40-2,-26 16 4,1 1-1,-1 0 0,1 0 1,0 1-1,7-3 1,0 1-7,-7 3 8,1-1 0,0 0-1,-1 0 1,0-1-1,7-4 1,-12 8 24,0-1-30,6-5 0,-3 4 6,-1-1 0,0 1 0,0-1-1,0 0 1,0 0 0,0-1 0,2-2 0,-5 5-32,0 1 0,0 0 0,1-1 0,-1 1 0,0 0 0,0-1 0,0 1 0,0 0 0,1-1 0,-1 1 0,0 0 0,0-1 0,0 1 0,0 0 0,0-1 0,0 1 0,0-1 0,0 1 0,0 0 0,0-1 0,0 1 0,0 0 0,0-1 0,0 1 0,0-1 0,-1 1 0,1 0 0,0-1 0,0 1 0,0 0 0,0-1 0,-1 1 0,1 0 0,0 0 0,0-1 0,-1 1 0,1 0 0,0 0 0,-1-1 0,1 1 0,0 0 0,-1 0 0,1 0 0,0-1 0,-1 1-1,-16-3-2207,15 2 1985,-22 0-5422,1-3-3890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4:20.3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1483 5 2920,'-2'-1'14492,"-13"-2"-13633,7 3-698,-1 1 0,1 0 0,0 1 0,1 0 0,-1 0-1,0 1 1,0 0 0,1 0 0,-14 8 0,-6 7-91,-30 24-1,20-13 124,-400 278 883,392-275-1058,-225 147 247,42-35-207,196-123-43,-92 59-6,41-23-18,80-54 2,1 0-1,-1 0 1,0 0 0,1 0 0,-1 0-1,1 0 1,0 1 0,0-1 0,1 1-1,-1-1 1,1 1 0,-1 0-1,0 7 1,0-2 3,1 0-1,0 0 1,1 0-1,0 0 1,3 18 0,0-11 31,0 1 0,1-1 1,1-1-1,1 1 0,0-1 0,16 28 1,195 251 1277,-210-285-1261,0 0 15,11 13 54,0-1 0,23 21 0,-3-3-23,-1 2 1,48 70-1,-81-105-87,37 53 104,-23-31-51,43 50 1,-41-54-41,-1 1 1,18 33-1,-19-32 7,-2 2-1,-1-1 1,14 40 0,41 108 31,-27-68-60,-38-95 18,1 8 20,5 19-31,-5-11-1,0 20 40,-6-45-38,-1 0 0,1 0-1,-1-1 1,0 1 0,0 0 0,0-1-1,0 1 1,-1 0 0,1-1 0,-1 0 0,0 1-1,1-1 1,-1 0 0,0 0 0,-4 3-1,-39 32 2,26-24 6,-8-2 66,26-11-124,1 0-1,-1 0 1,1 1 0,-1-1 0,1 0 0,-1 0-1,0 0 1,1 0 0,-1 0 0,1 0 0,-1 0-1,0 0 1,1 0 0,-1 0 0,0 0 0,1 0-1,-1 0 1,1 0 0,-1-1 0,1 1 0,-1 0-1,0 0 1,1-1 0,-1 1 0,1 0 0,-1-1-1,1 1 1,-1 0 0,1-1 0,0 1 0,-1-1-1,1 1 1,-1-1 0,1 1 0,0-1 0,-1 1-1,1-1 1,0 0 0,0 1 0,0-1 0,-1 0 0,1-60-7618,0 32-1103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4:23.3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403 1 800,'0'0'12373,"0"23"-10354,-19 382 1808,-10-183-3609,-7-1-76,18-149-145,-5 31 111,15-68-62,5-25-46,1 1 0,0-1 0,0 18-1,1-12 22,-1 1-1,-1-1 0,0 0 1,-8 21-1,-6 31 8,1-2-9,10-48-15,1 1 0,-3 21-1,-16 75 11,-15 112 0,36-200-8,-7 37 4,-24 76 53,27-112-68,1 0-1,-3 47 1,5-40 5,1 14-2,3-32 5,-1 0 0,-6 31 0,-5 10 43,2 1 0,3 1 1,1 83-1,6 173 2622,-1-312-2613,-3-3-89,3-8-2229,1-11-1564,0-4-1950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4:34.1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285 1 5497,'0'0'5734,"0"14"-1750,0-5-3489,1 0 0,0-1 0,1 1-1,0 0 1,0 0 0,1-1 0,7 16 0,35 55 258,-24-44-440,31 53 85,4-1 0,85 100 1,-47-69-314,-62-82-78,-11-10-7,1-1 0,39 33 0,-58-56 2,0 0 1,0 0-1,-1 1 0,1-1 1,-1 1-1,1 0 1,-1 0-1,0 0 1,0 0-1,0 0 1,2 6-1,-2-1 69,-1-7-58,-1 1 0,1-1 0,-1 0 0,1 1 0,-1-1 0,0 1 0,0-1 0,0 1 0,1-1 0,-1 1 0,0-1 0,-1 1 0,1 1 0,-2 4 0,-1-1 0,0 0 0,0 0-1,0 0 1,-1 0 0,0-1 0,0 1-1,-5 4 1,-14 22 12,-70 118-10,-104 161 105,-63 75-96,241-358-20,-2 0 0,2 1 0,-24 50 0,-28 63-5,19-54 11,17-25 165,34-61-204,-4 4-753,0-16-1055,3-9-2240,-3-8-3089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4:57.5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1 248 4016,'0'0'7021,"0"-34"-1415,0 27-5589,2 0 1,-1 0-1,1 0 0,0 0 1,0 0-1,0 0 0,1 1 1,0-1-1,1 1 0,0 0 0,4-6 1,8-10-10,28-29 0,-25 27 4,4-3-40,-21 26 11,0 0-1,0 1 1,0-1-1,1 1 1,-1 0-1,0 0 1,0 0-1,1 0 1,-1 0-1,3 1 1,5 0 40,160-1 83,-169 0-31,-2 29 112,-10-5-189,5-11 1,0 1 0,1 1 0,0-1 0,-4 24 0,7-25 2,-2 16 28,0 35 1,-2-16 67,-2-43-2805,4-3 22,-2 5-2895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46.6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2294 66 6489,'-7'-1'801,"-39"-15"185,25 8 284,-36-9 1,-2 10 74,0 3 0,-114 5 0,151 0-1101,-27 3 88,0 1-1,1 3 1,0 2-1,-57 20 0,-180 79 441,267-102-729,13-5-28</inkml:trace>
  <inkml:trace contextRef="#ctx0" brushRef="#br0" timeOffset="2766.88">890 380 18698,'-19'13'63,"-50"37"176,2 4 0,-112 115-1,103-85-11,-101 143-1,134-162-179,3 2 0,3 1 1,19-29-37</inkml:trace>
  <inkml:trace contextRef="#ctx0" brushRef="#br0" timeOffset="5941.29">13 1726 20192,'-8'74'7,"4"431"158,10-420-147,4 0 0,4-1 0,3 0 0,-14-71-16</inkml:trace>
  <inkml:trace contextRef="#ctx0" brushRef="#br0" timeOffset="7098.38">193 3061 20646,'23'46'62,"8"12"16,3-2 1,2-1-1,3-2 1,2-1-1,53 51 1,-22-34 90,2-3 1,3-3-1,3-3 1,2-4-1,94 47 1,-120-77-115,2-3-1,0-3 1,-51-18-49</inkml:trace>
  <inkml:trace contextRef="#ctx0" brushRef="#br0" timeOffset="8407.81">1635 4038 22574,'368'15'159,"-307"-17"-129,1-4-1,-1-1 1,0-4-1,-1-2 1,0-3-1,-1-2 1,-1-3-1,87-44 1,159-98 11,-253 135-22</inkml:trace>
  <inkml:trace contextRef="#ctx0" brushRef="#br0" timeOffset="9949.06">3442 3347 23226,'35'-39'7,"10"-17"3,-2-2-1,-3-2 0,33-69 1,-41 69-2,6-10 12,-3-1 0,50-147 0,-62 139-4,-5-1 1,-2 0-1,-4-1 1,-8 12-12</inkml:trace>
  <inkml:trace contextRef="#ctx0" brushRef="#br0" timeOffset="9950.06">3886 1661 23407,'-1'-6'-1,"-32"-153"-119,27 138 118,0 0 0,-2 0 0,-1 0 0,0 1 0,-15-23-1,-76-108-23,-154-178-1,219 294 36,-1 2-1,-66-46 1,72 54-5</inkml:trace>
  <inkml:trace contextRef="#ctx0" brushRef="#br0" timeOffset="1195.84">2880 394 23246,'-261'-191'-9,"216"162"-1312,-1 2-1,0 2 0,-2 2 0,-83-27 0,29 22-4396,6 7-2304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5:21.8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178 580 6913,'0'0'11994,"-6"-15"-10500,-21-34-1207,15 29-164,1 0 0,1-1 0,-8-25 0,9 18-118,5 9 5,-2 0 0,0 0 1,-2 1-1,0 0 0,-1 0 0,0 1 0,-14-18 1,12 24 53,10 8-64,1 2-14,4-2-318,0-1 317,0 1 0,0 0 0,1 0-1,-1 1 1,1-1 0,-1 1 0,1 0 0,0 0 0,0 0 0,0 1 0,5-2-1,4-1 1,188-89 8,-144 64 3,-42 21-94,1 1 0,-1 1 0,2 1 0,-1 0-1,1 1 1,-1 1 0,34-2 0,-49 6 94,0 1-1,0-1 1,0 1-1,0 0 1,-1 0-1,1 0 1,-1 0-1,1 0 1,-1 0 0,0 0-1,0 1 1,0-1-1,0 0 1,2 6-1,-2-6 4,85 192-7,-49-110 16,-1-9 9,-25-51 13,-10-15-5673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49.3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612 152 4624,'0'0'4553,"-29"0"3517,16-1-8013,-110-19 1222,98 14-1177,0-1-1,1-1 1,0-1 0,1-1-1,-41-25 1,32 18-58,-17-8-20,43 21-21,5 3-3,0 0 0,0 0 0,0 0-1,-1 0 1,1 1 0,0-1 0,0 0 0,0 1-1,-1-1 1,1 1 0,0 0 0,0-1 0,-1 1-1,1 0 1,0 0 0,-1-1 0,1 1 0,-1 0-1,1 0 1,-3 1 0,3-1-23,-10 10-492,-23 116 467,-15 63 74,40-149-18,-2 0 0,-18 44 0,29-83-23,0 0 0,-1-1-1,1 1 1,0 0 0,0 0 0,0-1 0,0 1-1,0 0 1,0 0 0,0-1 0,0 1-1,0 0 1,0 0 0,0-1 0,0 1 0,1 0-1,-1-1 1,0 1 0,1 0 0,-1-1 0,0 1-1,1 0 1,-1-1 0,1 1 0,-1 0-1,0-1 1,1 1 0,0-1 0,-1 1 0,1-1-1,-1 0 1,1 1 0,0-1 0,1 1 0,29 11 44,-18-8-54,89 45 40,-73-33-12,2-1 0,37 13 0,-57-25 35,-6-2-21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52.5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376 0 1408,'0'0'7077,"0"1"-6941,0 0 0,0 0 0,-1 0 0,1 0 0,0 0 0,0 0 0,0 0 0,-1 0 0,1 0 0,-1 0 0,1 0 0,-1 0 0,1 0 0,-1 0 0,1 0 0,-1-1 0,-1 2 0,-24 12 1258,-1-2 0,-55 18 0,49-19-897,-57 27 1,83-34-421,-9 4 182,1 0 0,-1-1 0,-24 7 0,39-12-265,-1-1 0,1 0 0,0 0 0,0 1 0,-1-1 0,1 1 0,0-1 0,1 1 0,-1-1 0,0 1 0,0-1 0,1 1 0,-1 0 0,0-1 0,1 1 0,0 0 0,-1 0 0,1-1 0,0 1 0,0 0 0,0 0 0,0 0 0,1 1 0,2 49-93,0-41 91,1 0-1,0 0 0,1 0 0,0 0 1,1-1-1,0 0 0,0 0 1,9 9-1,6 12 15,7 17 6</inkml:trace>
  <inkml:trace contextRef="#ctx0" brushRef="#br0" timeOffset="1">142 500 16936,'20'34'10,"27"59"8,-42-85-4,-1 0-1,0 0 0,0 0 0,-1 0 0,0 1 0,-1-1 1,0 1-1,2 10 0,-4-19-21,0 1 1,0-1-1,0 0 1,1 1-1,-1-1 1,0 0-1,0 1 1,1-1-1,-1 0 1,0 1-1,0-1 1,1 0-1,-1 0 1,0 1-1,1-1 1,-1 0-1,0 0 1,1 0-1,-1 1 1,1-1-1,-1 0 1,0 0-1,1 0 0,-1 0 1,1 0-1,-1 0 1,0 0-1,1 0 1,-1 0-1,1 0 1,-1 0-1,0 0 1,1 0-1,-1 0 1,1 0-1,-1 0 1,0-1-1,1 1 1,-1 0-1,1-1 1,14-4-45,75-60 124,-79 59-62,0 0 0,1 1-1,17-6 1,2 0 0,-23 8-739,1-7-5213,-3 1-1647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5:29.2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113 24 2896,'0'0'4680,"0"-3"-4268,0-17 1103,0 20-1461,0 0 0,0 0 0,0 0 0,1 0 0,-1 0 0,0 0 0,0 0 0,0 0 0,1 0 0,-1 0 0,0 0 0,0 0 0,1 0 0,-1 0 0,0 0 0,0 0-1,0 0 1,0 1 0,1-1 0,-1 0 0,0 0 0,0 0 0,0 0 0,0 0 0,1 1 0,-1-1 0,0 0 0,0 0 0,0 0 0,0 1 0,0-1 0,0 0 0,0 0 0,0 0 0,1 1 0,-1-1 0,0 0 0,0 0 0,0 0 0,0 1-1,0-1 1,0 0 0,0 0 0,-1 1 0,1 0 12,1 19 266,-1 0 1,-1 0-1,0 0 1,-2-1-1,0 1 0,-2-1 1,-6 20-1,-42 129 696,42-141-901,-13 40 152,17-29-125,7-37-159,14 13-119,23-2 138,0-1-1,1-2 1,47 5-1,6 2-3,-38-4-6,-30-6 32,1-1-1,0-1 1,0-1-1,24 0 0,-47-4-25,-1 1-1,1-1 1,0 1-1,-1 0 1,1-1-1,-1 1 1,1-1-1,0 1 0,-1-1 1,1 1-1,-1-1 1,1 0-1,-1 1 1,0-1-1,1 0 1,-1 1-1,0-1 1,1 0-1,-1 0 1,0 1-1,0-1 0,0 0 1,1 0-1,-1 1 1,0-2-1,5-31 21,-2 10-23,-3 22-6,14-59-62,3 1-1,31-72 0,-37 103 81,-10 24-46,0 0 0,0 0-1,1 0 1,0 0 0,0 0-1,4-6 1,4-2-2193,-3-5-3094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55.0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1 382 2720,'0'0'7123,"7"10"-5496,16 45 309,-5-13-1191,-7-9-305</inkml:trace>
  <inkml:trace contextRef="#ctx0" brushRef="#br0" timeOffset="1">61 526 14645,'11'32'428,"8"38"494,10 73 1,-28-139-881,-1 0-11,0-1 1,1 0-1,-1 1 1,1-1-1,0 0 0,0 0 1,0 1-1,0-1 1,1 0-1,-1 0 1,1-1-1,2 4 0,-3-5-11,0-1-8,12-1 4,-1-1 1,1-1-1,0 0 0,-1 0 0,0-1 0,0-1 0,0 0 0,-1 0 1,1-2-1,19-13 0,33-15-8,-30 19-5,-14 6 1,-1 1-1,2 1 1,-1 1 0,1 1-1,35-6 1,-36 10 1,-14 2-1,0 0 0,0 0 0,-1 0-1,1-1 1,0 0 0,-1-1 0,1 1 0,0-1 0,-1 0-1,0 0 1,1-1 0,-1 0 0,9-5 0,-4-3 46,-8 10-34,-1 0 1,1-1-1,-1 1 1,0 0-1,0-1 1,1 0-1,-1 1 1,0-1-1,0 1 1,0-1-1,0 0 1,-1 0-1,1 0 1,0 0-1,-1 1 1,1-1-1,-1 0 1,0 0-1,0 0 1,0 0-1,0 0 1,0-2-1,-1-4-43,0 1 0,-1-1 0,0 1-1,-1 0 1,1 0 0,-2 0 0,-3-7 0,-12-34-156,-4-59-67,16 69 237,-1 1 1,-2-1-1,-1 1 0,-30-64 1,34 84 19,6 15 3,0 0-1,1 0 1,-1 0-1,0 0 1,0 0 0,-1 0-1,1 0 1,0 0-1,-1 1 1,1-1 0,-1 1-1,-1-3 1,-34-30-24,18 12-6524,4 12-340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47.8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75 290 14606,'39'-41'37</inkml:trace>
  <inkml:trace contextRef="#ctx0" brushRef="#br0" timeOffset="-1">148 212 14676,'19'-20'18,"14"-13"13,0-2 0,-2-1 0,26-40 0,-47 68-14,-8 7 89,0 0 0,0 1 0,0-1 0,0 1 0,0 0 0,0 0 0,0 0 0,0 0 0,0 0 0,0 0 0,0 0 0,0 0 0,0 1 0,0-1 0,0 1 0,0 0 0,-1 0 0,1-1 0,2 3 0,45 22-300,-43-21 348,112 65-3,-115-68-150,9 5 10,1 0-1,-1 1 0,-1 0 1,1 1-1,-1 0 1,10 11-1,25 18 64,-45-37-62,-1 21 52,-1-1 0,0 1 0,-2-1 0,0 0 1,-1 0-1,-13 38 0,2-18-96,6-14 424,-1 1 0,-1-2 0,-1 1 0,-20 28 0,28-48-275,-12 18 211,-2-1 0,-20 22 0,22-28-899,-2 1-1579,3-5-2887,3-4-2116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7:20.3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557 1 1512,'0'0'13686,"7"0"-12418,7 1-763,0 0 1,-1 1 0,18 5-1,23 4 255,-50-10-738</inkml:trace>
  <inkml:trace contextRef="#ctx0" brushRef="#br0" timeOffset="2514">1047 98 20877,'165'46'395,"-90"-16"-269,130 74 0,-159-79-41,16 12 4,-2 2 0,-2 3-1,-1 3 1,-3 2-1,88 97 1,199 302 155,-299-387-168</inkml:trace>
  <inkml:trace contextRef="#ctx0" brushRef="#br0" timeOffset="3498.46">2523 1489 22850,'0'1'2,"25"68"76,30 134 0,-43-125-36,-3 0 0,-4 1 0,-3-1-1,-12 115 1,-1-112 49,-36 136 1,-43 75 55,87-285-142</inkml:trace>
  <inkml:trace contextRef="#ctx0" brushRef="#br0" timeOffset="5130.88">2308 3270 23848,'-10'23'34,"-13"26"39,-2 0 0,-3-2 0,-38 51 1,-150 160-4,183-225-23,-1-2 0,-52 38 0,-83 45 1,137-93-34,0-1 8,0-2 1,0-2 0,-2-1-1,0-1 1,-1-2 0,0-1-1,-1-2 1,0-2 0,-38 4-1,-35 0-9,0-4 0,11-5-1</inkml:trace>
  <inkml:trace contextRef="#ctx0" brushRef="#br0" timeOffset="5131.88">537 4190 24739,'-29'-4'-1,"6"2"-6,0-2-1,0-1 0,1 0 0,-1-2 0,-40-18 1,-60-41-7,108 59 5,0 0-1,-30-9 1,29 11 15,1-1 1,-27-13 0,38 16-5,0 1 0,0 0-1,0-1 1,0 2 0,-1-1-1,1 0 1,-1 1 0,1 0-1,-1 0 1,1 0 0,-7 0-1,10 1-149,1-3-520,2-33-5012,8 9-648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7:25.4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22 254 18390,'-6'29'269,"-1"9"89,3 1-1,-1 45 1,6-83-359,0 1 0,0-1 0,0 0 0,0 1 0,0-1 0,0 0 0,0 0 0,1 1 0,-1-1 0,0 0 0,1 0 0,-1-1 0,1 1 0,-1 0 0,1 0 0,-1-1 0,4 2 0,28 10-30,161 33 39,-87-23 8,-83-17-12,36 14 1,-55-16-4,-4-2 215,12-16 6,55-102-232,-54 100-7,-1-1 0,-1-1 0,-1 0 0,16-40 0,-24 50 76,-2 0-1,1-1 1,-1 1 0,-1 0-1,0-10 1,0 18 194,-18 1-7175,1 0 604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5:53.1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481 83 1880,'0'0'2418,"5"-38"5845,-8 35-7952,-1 0 0,0 0-1,0 1 1,0-1 0,0 1 0,0 0 0,0 0 0,-1 1 0,1-1 0,-1 1 0,1 0 0,-6-1 0,-8-3 60,2 1-235,0 1 0,0 0 1,-1 2-1,1 0 0,-1 0 1,-16 3-1,-6-1-50,31 0-87,0 0 1,0 0 0,0 1-1,1 0 1,-1 1 0,1 0 0,0 0-1,-1 0 1,1 1 0,1 0-1,-1 1 1,0-1 0,-8 9-1,5-4-19,1 0-1,-1 1 0,2 0 1,0 0-1,0 0 1,0 1-1,-8 18 0,7-8 3,0 1-1,2 0 1,0 1 0,1 0-1,2 0 1,0 0-1,1 1 1,2-1 0,0 1-1,4 35 1,-1-50 13,0 0-1,0 1 1,1-2 0,0 1 0,1 0 0,0-1 0,0 1-1,1-1 1,0 0 0,0-1 0,1 1 0,0-1 0,0 0 0,1 0-1,10 7 1,1 0-6,0-1 0,1 0-1,0-2 1,1 0-1,29 10 1,-27-15 18,-1-1 0,1 0 1,1-2-1,-1-1 0,0 0 0,1-2 0,42-4 0,-44 1-7,1-1 0,21-8-1,-25 7 9,-12 2-43,-5-16-5120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7:09.6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2118 125 776,'0'0'1916,"18"-36"3137,-18 34-4511,0 1-1,-1-1 1,1 0-1,0 1 1,-1-1 0,1 1-1,-1 0 1,1-1-1,-1 1 1,0-1 0,1 1-1,-1 0 1,0 0 0,0-1-1,0 1 1,-1-1-1,-26-17 2134,12 13-2690,0 0 0,-19-4 1,28 8 635,-24-5-293,1 2 0,-1 1-1,-32-1 1,-98 6 177,64 1-425,51 0-20,0 2 0,1 1-1,0 3 1,-22 8-17</inkml:trace>
  <inkml:trace contextRef="#ctx0" brushRef="#br0" timeOffset="2277.12">1035 150 22554,'-18'8'3,"-36"16"5,1 2 0,1 3 0,2 2 0,1 2 0,-76 69 0,111-89-6,-30 29 2</inkml:trace>
  <inkml:trace contextRef="#ctx0" brushRef="#br0" timeOffset="3272.28">194 983 22673,'-68'108'11,"50"-70"-16,1 0-1,2 2 1,1 0 0,-14 73-1,14-27-28,-4 111 0,17-58 33</inkml:trace>
  <inkml:trace contextRef="#ctx0" brushRef="#br0" timeOffset="4356.42">139 2213 22592,'16'26'8,"16"23"6,3-2 0,1-1 0,3-2-1,78 69 1,-61-64-1,2-4 0,2-1 0,2-4 0,2-2 0,69 30 0,-70-41 19,1-2 0,-29-13-15</inkml:trace>
  <inkml:trace contextRef="#ctx0" brushRef="#br0" timeOffset="4357.42">1387 2960 22986,'97'7'18,"-59"-6"-17,-18 0 0,1-1 0,-1-1 0,1 0 0,-1-1 0,0-2 0,35-9 0,45-30 4,105-61 0,-146 72-12,-35 19-32,-1-1-1,32-24 1,-53 35-234,0 1 0,0-1 0,0 0-1,0 0 1,0 0 0,0 0-1,-1 0 1,1-1 0,-1 1 0,0 0-1,0-1 1,0-3 0,1-1-628,5-22-4490,-1-2-2645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7:17.2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326 0 4929,'0'0'6193,"0"8"-5533,0 18 214,1 0-1,1 0 1,7 29-1,22 53 442,-4 2 0,-9 3-820</inkml:trace>
  <inkml:trace contextRef="#ctx0" brushRef="#br0" timeOffset="1">445 799 19609,'-3'29'83,"-2"5"12,-1-1-1,-1 0 0,-15 38 0,-4-2 136,-3-2-1,-3-2 0,-64 97 1,93-159-264,0 1 1,0 0 0,0-1 0,0 1 0,-1-1 0,0 0-1,0 0 1,0 0 0,0-1 0,0 1 0,0-1 0,0 0-1,-1 0 1,1-1 0,-1 1 0,0-1 0,-7 1 0,3-1-702,-1-1-1,1 0 1,0 0 0,-1-1 0,1 0 0,0-1 0,0 0-1,-11-4 1,-27-11-5445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7:14.0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149 1 5065,'0'0'6410,"0"8"-2151,0-1-4112</inkml:trace>
  <inkml:trace contextRef="#ctx0" brushRef="#br0" timeOffset="1">148 34 16260,'-1'25'526,"-4"-6"-263,-1 1 0,-1-2 0,-1 1 0,-16 29 0,-2 6 234,17-36-275,-1 0-1,-14 18 1,-2 5 268,26-41-495,-1 1 1,1 0-1,0 0 0,0 0 0,0 0 0,0 0 0,0-1 0,0 1 1,0 0-1,0 0 0,0 0 0,0 0 0,0 0 0,1-1 0,-1 1 1,0 0-1,1 0 0,-1 0 0,0-1 0,1 1 0,-1 0 0,1-1 0,-1 1 1,1 0-1,0-1 0,-1 1 0,1 0 0,-1-1 0,1 1 0,0-1 1,0 0-1,-1 1 0,1-1 0,0 1 0,0-1 0,1 1 0,34 14-26,-33-14 9,98 25 1,-68-19 21,37 13 0,-60-16 2,0 0 0,0 1 1,0 0-1,-1 0 0,1 1 0,-1 0 0,13 13 0,19 26 79,-40-42-74,-1-2 78,1-7-184,0 1 67,1 0 0,0 0 1,0 0-1,0 0 0,3-5 1,5-11-36,5-12-38,2 0-1,1 0 0,30-38 0,-5 6 16,-32 50 124,-9 13-23,0 1 0,-1-1 1,1 0-1,-1 0 1,1 0-1,-1 0 0,0 0 1,0 0-1,0 0 1,0 0-1,0-1 1,0 1-1,0-4 0,-1 6 233,0-6-3298,0-3-1803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7:41.9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2099 15 5113,'0'0'5874,"-3"0"-5082,-137-14 2896,-79 25-2870</inkml:trace>
  <inkml:trace contextRef="#ctx0" brushRef="#br0" timeOffset="1">1359 60 17257,'-21'5'38,"-39"13"72,0 3 0,-82 41 1,53-14 92,-126 94 1,169-107-110,1 3 0,2 1 0,2 2 0,-42 54 0,33-28-20,2 2 0,4 3 0,-61 130 0,50-79-29,-69 177 275,106-248-262,7-13-16</inkml:trace>
  <inkml:trace contextRef="#ctx0" brushRef="#br0" timeOffset="1042.26">13 1932 19482,'-12'542'265,"15"-503"-254,1-1-1,3 0 1,1 0 0,18 52 0,67 138 56,-69-179 4,1-1 0,3-1 0,-15-27-41</inkml:trace>
  <inkml:trace contextRef="#ctx0" brushRef="#br0" timeOffset="1829.48">506 3414 20797,'51'46'86,"90"68"202,172 106 1,-231-169-199,3-5-1,1-3 0,169 57 0,-170-74-31,1-3-1,1-4 0,-34-10-23</inkml:trace>
  <inkml:trace contextRef="#ctx0" brushRef="#br0" timeOffset="2633.4">2208 4138 22163,'34'-1'26,"23"-3"17,93-19 0,-89 9-23,0-3 0,-2-3 0,0-2 0,-2-3 1,0-2-1,-2-3 0,85-61 0,-71 37-2,-2-4 0,-3-2 0,-3-3 1,22-36-8</inkml:trace>
  <inkml:trace contextRef="#ctx0" brushRef="#br0" timeOffset="2634.4">3569 3203 22587,'8'-14'8,"14"-32"17,-1 0 0,25-87-1,-25 57-18,76-342-93,-92 373 100,-2 1 0,-3-1 0,-1 0 0,-2 0 0,-2 1 0,-1 0 0,-16-50 0,3 18-22,-37-130-74,41 162 64,-2 0 0,-36-66 0,-54-91 21</inkml:trace>
  <inkml:trace contextRef="#ctx0" brushRef="#br0" timeOffset="-1505.04">3269 999 22578,'-56'-72'3,"-6"-5"4,-161-185 44,212 250-54,-25-25-128,-1 2 0,-1 2 0,-2 2 1,-66-41-1,-40-7-2898,-2 14-4201,65 35 796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7:41.9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179 495 7433,'0'0'5564,"-17"-14"-2253,-47-154-774,50 137-2475,-3-16-23,10 24-29,-17-32-1,-9 4 431,32 50-428,1 1 0,0 0 0,0-1 0,0 1-1,0 0 1,-1-1 0,1 1 0,0 0 0,0-1-1,0 1 1,0 0 0,0-1 0,0 1 0,0-1-1,0 1 1,0 0 0,0-1 0,0 1 0,0 0-1,0-1 1,0 1 0,0 0 0,1-1-1,-1 1 1,0 0 0,0-1 0,0 1 0,0 0-1,1-1 1,-1 1 0,0 0 0,0-1 0,1 1-1,-1 0 1,0 0 0,1-1 0,-1 1 0,1 0-1,14-7-270,-10 5 321,27-13-92,1 2 0,0 1 0,1 1 1,0 2-1,0 1 0,1 2 0,60-4 0,-93 11 27,-1-1 1,1 1-1,-1-1 0,1 1 0,-1-1 0,1 1 0,-1 0 1,0 0-1,0 0 0,1 0 0,-1 0 0,0 0 0,0 0 1,0 0-1,0 0 0,0 0 0,0 1 0,0-1 0,1 3 1,16 33-50,-14-28 47,5 15 26,-2 0-1,0 0 1,-1 1 0,-1-1 0,1 30-1,12 57 55,-16-101-139,2 1-111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7:40.4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101 118 3728,'0'0'7654,"-11"0"-6043,-32 0-72,42 0-1414,-1 0 0,1 0-1,0 0 1,-1 0 0,1 0 0,0 0-1,-1 0 1,1 0 0,0 1 0,-1-1-1,1 0 1,0 1 0,-1-1 0,1 1 0,0 0-1,0-1 1,0 1 0,-1 0 0,1 0-1,0 0 1,0-1 0,0 1 0,-1 2-1,-7 5 729,4-5-845,4-2 239,6-2-411,1-1 157,0 1 0,-1-1 0,1 0 0,-1 0 1,0-1-1,0 0 0,10-6 0,5-3 40,104-39 9,-60 27-40,-57 22-11,4-4-11,1 2 0,0-1 0,1 2 0,-1 0 0,1 0 0,12 0 0,-24 3-37,10 1 47,-1 19 41,0 0-1,-2 1 1,-1 0-1,0 0 1,6 37-1,-6-24-14,14 37 0,-5-17 36,-14-41-37,2-1 0,0 1 0,6 13 0,-8-23-8,-1 0 0,1 0 0,-1 0-1,0 0 1,0 0 0,0 0 0,-1 0 0,1 0 0,-1 0 0,1 0 0,-1 0-1,0 0 1,0 1 0,-1-1 0,1 0 0,-1 0 0,1 0 0,-1 0 0,0 0-1,0 0 1,0 0 0,-1 0 0,-1 3 0,-4 2 36,1 0 0,-1 0 1,0-1-1,-1 0 0,-14 11 0,12-10-25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16.6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645 0 5281,'0'0'8440,"-8"0"-6273,-114 4 331,61 0-2190,0-4 1,-65-7-1,60 6-348,64 3 34,1-1 1,-1 0 0,1 1 0,0-1-1,-1 1 1,1-1 0,0 1 0,0-1-1,0 1 1,0 0 0,1-1 0,-1 1-1,0 0 1,1 0 0,-1 0 0,1 0-1,-1 2 1,-6 17-23,-33 60 102,4 2 0,-28 94-1,59-161-69,-5 11 11,6-18-27,0-1 1,1 1 0,1 0 0,-1 0 0,2 0 0,-2 16-1,3-24 7,0 0-1,1 0 0,-1 0 0,1 0 0,-1 0 0,1 0 1,-1 0-1,1-1 0,0 1 0,-1 0 0,1 0 0,0 0 1,0-1-1,0 1 0,0 0 0,-1-1 0,1 1 0,0-1 1,2 1-1,26 12 16,-19-9-18,163 59-11,-34-14 64,-116-34 209,-22-14-539,0 0 0,-1 1 1,1-1-1,0 0 0,0 1 0,-1-1 1,1 0-1,-1 1 0,1-1 1,-1 1-1,0-1 0,0 1 1,1-1-1,-1 1 0,0-1 0,0 1 1,-1-1-1,1 3 0,0-1-2141,0 7-3292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7:42.9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351 4 1688,'-1'-3'14309,"-5"3"-14730,-9 7 781,0 0 0,0 1 0,1 0 0,-22 18-1,1-2-27,-15 7 86,-88 64 430,135-93-843,1 0-1,0 1 0,0-1 1,0 0-1,0 1 0,1-1 1,-1 1-1,1 0 0,0 0 1,-1-1-1,1 1 0,0 0 1,1 0-1,-1 0 1,0 5-1,0 51-106,2-32 134,0-9-1,0 0 0,2 1 0,0-1 0,1 0-1,0-1 1,15 34 0,55 96 224,-46-97-239,-5-11 41,-23-38-58,1-1 0,0 1-1,0-1 1,0 1-1,0-1 1,0 1 0,0-1-1,0 0 1,0 1-1,0-1 1,1 0-1,-1 0 1,0 0 0,0 0-1,0 0 1,0 0-1,0 0 1,0 0 0,0 0-1,0 0 1,0-1-1,0 1 1,0 0 0,0-1-1,0 1 1,2-1-1,21-18 50,-16 12-24,74-49 17,4 4 0,37-12-16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19.7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218 109 1664,'0'0'9367,"0"-7"-8921,2-10-330,-1 0 1,7-26-1,-7 42-343,4-20 1397,-3 18 526,-4 15-951,-1-1-523,0 0 1,-1 0 0,0 0-1,-1 0 1,-10 16 0,-3 7 77,-50 98 484,37-77-441,3 2 1,-27 79-1,55-135-349,-1-1 0,1 1-1,0 0 1,0-1-1,0 1 1,0-1 0,1 1-1,-1 0 1,0-1 0,0 1-1,0 0 1,0-1-1,1 1 1,-1-1 0,0 1-1,0-1 1,1 1 0,-1 0-1,1-1 1,-1 1-1,0-1 1,1 0 0,-1 1-1,1-1 1,-1 1 0,1-1-1,-1 0 1,1 1-1,0-1 1,-1 0 0,1 1-1,-1-1 1,2 0 0,20 7 36,-20-7-45,46 11 26,54 3 0,18 5 27,-119-19-37,32 6 33,62 23 1,-87-26-23,1 1 0,-1-1 1,0 2-1,0-1 1,-1 1-1,0 0 1,1 1-1,-2 0 1,1 0-1,-1 1 1,0-1-1,8 12 1,28-114 864,39-65-1015,4-6 12,-79 138 211,-6 27-187,0 0-1,0 0 0,0 0 0,0-1 0,1 1 0,-1 0 1,1 0-1,-1 0 0,1 0 0,0 0 0,0 0 0,0 0 0,0 0 1,0 0-1,1 0 0,-1 0 0,0 1 0,1-1 0,1-1 1,9-4-3323,0-1-2590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7:44.5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1 463 3104,'0'0'6554,"2"-8"-4852,-2 8-1666,0 0 0,0-1 0,0 1-1,0 0 1,0 0 0,0 0 0,0 0-1,0 0 1,0 0 0,0 0-1,0-1 1,0 1 0,0 0 0,0 0-1,0 0 1,0 0 0,0 0 0,0 0-1,0 0 1,0-1 0</inkml:trace>
  <inkml:trace contextRef="#ctx0" brushRef="#br0" timeOffset="0.99">8 452 13790,'25'100'1260,"-15"-55"-518,18 47 0,9 11 96,-36-101-837,-1-1 1,1 0-1,-1 0 0,1 0 0,0 0 0,-1-1 0,1 1 0,0 0 0,0 0 1,0 0-1,-1 0 0,1-1 0,0 1 0,0 0 0,0-1 0,0 1 0,1-1 1,-1 1-1,0-1 0,0 0 0,0 1 0,0-1 0,0 0 0,0 0 0,1 0 1,-1 0-1,0 0 0,0 0 0,0 0 0,0 0 0,1 0 0,-1-1 0,0 1 1,0 0-1,0-1 0,2 0 0,3-1 14,0 0 1,-1-1 0,1 0-1,-1 0 1,1 0-1,5-5 1,25-20 16,1 2 0,1 1 0,1 2 0,1 2 0,64-24 0,-93 41-38,-5 2-5,0 0 1,-1 0-1,1 0 1,0 1-1,7-1 1,-12 2 131,24-43-54,-4-7-466,50-81 0,-69 128 407,-1 1-1,1 0 1,-1 0-1,0-1 1,0 1-1,0-1 0,0 1 1,-1-1-1,1 1 1,0-1-1,-1 1 1,0-1-1,0 0 0,0 1 1,0-1-1,0 0 1,0 1-1,-1-1 1,1 0-1,-1 1 0,0-1 1,1 1-1,-1-1 1,0 1-1,-1 0 1,1-1-1,0 1 0,-3-4 1,-4-2 97,0 0 0,0 1 0,-1-1 0,0 2 0,-15-10 0,2 2 137,-2-2 115,-34-16 0,38 23-339,1-1 0,1-1 1,-1-1-1,-18-16 0,28 20-112,-41-42-2041,23 10-3219,20 25 433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7:32.6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1952 7 17920,'-13'1'130,"-202"25"865,202-23-972,-127 21 615,-230 72 0,272-61-383,1 4-1,-93 53 1,154-71-228,1 1 0,1 1 1,1 2-1</inkml:trace>
  <inkml:trace contextRef="#ctx0" brushRef="#br0" timeOffset="868.83">354 855 21515,'-87'180'52,"51"-94"-12,-34 130 0,-4 95 45,58-242-25,-6 33 76,5 1-1,12-66-87</inkml:trace>
  <inkml:trace contextRef="#ctx0" brushRef="#br0" timeOffset="3524.64">4 2416 22527,'0'22'26,"-4"158"309,28 244 0,-15-375-285,2 0 1,2-1-1,38 93 1,83 128 136,-98-207-139,2-2 0,3-2-1,-11-18-14</inkml:trace>
  <inkml:trace contextRef="#ctx0" brushRef="#br0" timeOffset="4416.22">707 4123 23965,'3'2'2,"44"29"26,2-3 1,80 35 0,-101-52-38,0-2 0,1-1 0,0-2 0,58 7 0,121-7-46,-175-6 54,81-3-528,210-32 0,-181 6-3290,-5-7-4338,-99 24 4867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24.6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0 529 5657,'0'0'7205,"0"-25"-3520,0-388-700,19 393-3037,57-36 15,-74 54 22,0 1 0,1-1 0,-1 1 0,0 0 0,1-1 0,-1 1 0,1 0 0,0 0 0,-1 1 0,1-1 0,0 1 0,-1-1 1,1 1-1,3 0 0,36 2 31,72 12 1,-103-12-16,11 1 15,0-1-1,33-2 1,-55 1-210,0-1 0,0 1 0,0-1 0,0 1 1,0-1-1,0 1 0,0-1 0,0 1 0,0-1 0,0 1 0,0-1 0,0 1 0,-1-1 0,1 1 1,0-1-1,0 1 0,0-1 0,-1 1 0,1-1 0,0 1 0,-1-1 0,1 0 0,0 1 0,-1-1 1,1 0-1,0 1 0,-1-1 0,1 0 0,-1 1 0,1-1 0,-1 1 0,-15 3-6132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26.1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687 387 6161,'0'0'4833,"-5"-7"-3618,-13-19 119,0-1 0,-25-56 0,14 14-745,-12-30-178,16 43-335,15 36 169,-20 22 98,3 11-277,1 0 0,-34 24-1,-4 3 29,-190 110 55,241-142-97,12-6-25,0-1 0,-1 0 0,1 0 0,0 0 0,-1-1-1,0 1 1,1 0 0,-1 0 0,1-1 0,-1 1 0,0-1 0,-2 1-1,3-1 22,2 29-609,17 30 611,3-1-1,3-1 1,48 84 0,-40-87 183,-16-28 145,18 39 0,-32-40-999,-4-2-4631,-3-9-305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27.4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811 76 1464,'0'0'6458,"-3"0"-5236,-215-15 4783,79 2-5258,80 8-43,-107-23 0,94 14 72,66 47-784,-12 69 340,-14 17-28,-18 59 253,15-59-197,32-105-371,0 0 0,0 0-1,1 0 1,1 0 0,1 24-1,0-37 10,0 0 0,0 0-1,1 0 1,-1 0 0,1 0-1,-1 0 1,1 0 0,-1 0-1,1 0 1,0-1 0,-1 1-1,1 0 1,0 0 0,0-1-1,0 1 1,-1 0 0,1-1-1,0 1 1,0-1 0,1 1-1,25 11-5,-15-7 8,48 21-1,123 36-1,-8-5 45,-171-55-25,-1-1 1,1 0-1,0 1 1,-1 0-1,1 0 1,-1 0-1,0 0 0,1 1 1,-1-1-1,2 4 1,2 10-1896,-5 9-4866,-2-10-572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28.6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320 0 1616,'0'0'13920,"-7"2"-12544,-104 73 485,92-63-1655,-12 8 99,-1-2 0,-38 16-1,66-32-280,-2 0-5,0 1 0,1-1 0,-1 1 0,1 0 1,0 1-1,-7 4 0,11-7-38,1 33-446,1-27 466,0 0 0,0 0 0,0 0 0,1 0 0,0 0 0,0 0 1,1-1-1,6 12 0,35 53 15,-21-37-13,26 40 5,38 68 120,-86-141-120,0 1 1,-1-1-1,1 0 0,0 0 0,0 1 1,0-1-1,1 0 0,-1 0 0,0 0 1,0 0-1,0-1 0,1 1 1,-1 0-1,0 0 0,1-1 0,-1 1 1,1-1-1,-1 1 0,4 0 0,-1-1-5,0 1 0,1-1-1,-1 0 1,0 0-1,1-1 1,-1 1 0,5-2-1,4-2 4,0 0 0,-1-1 0,0 0 0,15-8 0,43-29 41,101-80 1,-170 122-3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59.7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6769,'0'0'2132,"3"2"-1440,9 6 380,1 0 1,-1-1-1,24 9 1,21 13 602</inkml:trace>
  <inkml:trace contextRef="#ctx0" brushRef="#br0" timeOffset="1493.21">540 285 18900,'124'72'477,"-87"-46"-388,-1 2 0,-1 1 1,-2 2-1,0 2 0,29 39 0,263 384 328,-316-441-395</inkml:trace>
  <inkml:trace contextRef="#ctx0" brushRef="#br0" timeOffset="5892.14">1463 1509 20895,'10'23'16,"11"45"72,-3 1 0,-3 1 0,-2 0 0,2 75 0,-7 288 261,-9-289-110,0-104-176</inkml:trace>
  <inkml:trace contextRef="#ctx0" brushRef="#br0" timeOffset="7174.54">1443 3106 22522,'-130'296'58,"101"-241"-54,-2-2-1,-3-1 1,-2-2-1,-1-1 1,-3-2 0,-54 49-1,55-64-3,-2-2 0,-2-1 0,-44 21 0</inkml:trace>
  <inkml:trace contextRef="#ctx0" brushRef="#br0" timeOffset="7175.54">423 4131 22526,'-180'73'-18,"170"-70"-42,-1 1-1,0-1 1,0-1-1,0 0 1,0-1-1,0 0 1,0 0-1,-13-2 1,19 0-307,0 0 1,0 0 0,0 0-1,0-1 1,0 0-1,0 0 1,0 0 0,1-1-1,-1 1 1,1-1 0,0 0-1,0-1 1,0 1-1,0-1 1,0 1 0,1-1-1,0 0 1,0 0 0,-4-7-1,-17-34-6308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59.7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0 264 5313,'0'0'6590,"7"-11"-6228,9-15-301,-4 8-57</inkml:trace>
  <inkml:trace contextRef="#ctx0" brushRef="#br0" timeOffset="1">59 173 12338,'11'-17'5,"85"-110"23,-77 98 487,-18 29-506,0 1-1,-1-1 1,1 0 0,0 0-1,0 1 1,0-1 0,0 0 0,0 1-1,0-1 1,-1 1 0,1-1-1,0 1 1,0-1 0,-1 1-1,1 0 1,0-1 0,-1 1-1,1 0 1,0 0 0,-1-1-1,1 1 1,-1 0 0,1 0 0,-1 0-1,1 1 1,4 7 100,21 12 161,0 0 0,1-1 0,2-2 0,-1-1 0,38 15 0,-28-13-150,-1 1 0,56 41-1,-84-54-68,-1 0 0,0 0 0,0 1-1,-1 0 1,9 14 0,-13-18 17,0 1 0,0 1 0,-1-1 0,0 0 1,0 0-1,0 1 0,-1 0 0,0-1 0,0 1 1,0 0-1,0 8 0,-2-8 74,0 0 0,0 0 0,0 0 1,0 0-1,-1 0 0,0 0 0,-1 0 0,1 0 0,-1-1 0,0 0 1,0 1-1,-8 8 0,-6 6 44,-34 31 1,18-18 8,3-6-120,25-23-160,-1 0 0,1 1 0,-1 0-1,1 0 1,1 1 0,-1-1 0,1 1 0,0 0 0,-5 10 0,9-15-57,0-1 0,0 0-1,0 0 1,0 1 0,0-1 0,0 0 0,0 0-1,0 1 1,0-1 0,1 0 0,-1 1-1,0-1 1,0 0 0,0 0 0,0 0-1,0 1 1,1-1 0,-1 0 0,0 0 0,0 1-1,0-1 1,1 0 0,-1 0 0,0 0-1,0 0 1,1 0 0,-1 1 0,0-1-1,0 0 1,1 0 0,-1 0 0,0 0 0,1 0-1,-1 0 1,0 0 0,0 0 0,1 0-1,-1 0 1,0 0 0,0 0 0,1 0-1,16 0-3116,-13 0 2002,19 0-5384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7:01.2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25 185 12955,'28'-20'185</inkml:trace>
  <inkml:trace contextRef="#ctx0" brushRef="#br0" timeOffset="-1">101 132 13349,'117'-74'349,"-95"61"-290,0 1 0,1 1 0,35-11 0,-57 22 0,0 1-1,0-1 0,-1 1 1,1-1-1,0 1 0,0-1 1,0 1-1,0-1 1,0 1-1,-1 0 0,1-1 1,0 1-1,0 0 0,-1 0 1,1 0-1,-1 0 0,1-1 1,-1 1-1,1 0 1,-1 0-1,1 0 0,-1 1 1,17 35 459,-8-15-351,40 68 352,68 112-36,-101-178-453,19 37 0,-30-52-1,-2 0 0,1 0-1,-1 0 1,0 0 0,-1 0 0,0 1-1,0-1 1,-1 13 0,-1-19-1,0 0 0,-1 1 0,0-1-1,0 0 1,0 1 0,0-1 0,-1 0 0,1 0 0,-1 0 0,1 0-1,-1 0 1,0 0 0,-1-1 0,1 1 0,-5 4 0,-46 34 269,39-31-228,-9 5 41,0-1 0,-1-1 0,-45 18 0,-83 18 76,124-41-234,-19 2-3911,40-9-185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34.9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563 228 5617,'0'0'5192,"-9"-18"-4218,-30-54-50,34 65-685,1 0-1,-1 0 1,0 1-1,-1-1 0,0 1 1,0 1-1,0-1 1,-1 1-1,-9-6 0,5 3 179,-2-1-182,-1 1-1,0 1 1,0 0 0,0 1-1,-1 0 1,1 2-1,-1-1 1,-1 2 0,1 0-1,0 1 1,-1 0-1,1 1 1,-24 2-1,30 0-231,0 0 1,-1 0-1,1 1 0,0 0 0,0 0 0,0 1 0,1 1 0,-1-1 0,1 1 0,0 1 0,0-1 1,0 2-1,0-1 0,1 1 0,0 0 0,0 0 0,1 1 0,0 0 0,0 0 0,0 0 0,1 1 0,0 0 1,-7 16-1,7-8-14,0 1 0,2-1 0,0 1 0,0 0 0,2-1-1,0 1 1,2 20 0,-1-23 12,0-8-3,0-1 1,1 1 0,-1-1-1,1 0 1,0 1 0,1-1-1,-1 0 1,1 0 0,0 0-1,0 0 1,1 0-1,-1-1 1,1 1 0,0-1-1,1 1 1,-1-1 0,1 0-1,-1-1 1,1 1 0,0 0-1,1-1 1,-1 0 0,1 0-1,-1 0 1,1-1 0,0 1-1,9 2 1,4 0 5,-1 0 0,1-1 1,-1-1-1,1-1 0,0-1 0,0 0 0,19-2 1,-24 0 3,-1 0 0,0-1-1,-1-1 1,1 0 0,0 0 0,-1-1 0,0-1 0,1 0 0,-2 0 0,20-14 0,-24 15 9,1-1 0,-1 1 0,-1-2 0,1 1 0,-1-1 0,0 1 0,0-1 0,-1-1 0,0 1 0,0-1 0,0 1 0,-1-1 0,0 0 0,0-1 0,-1 1 0,0 0 0,0-1 0,0-8 0,-1 10-60,0-2 78,-1 0-1,1 0 0,-2 0 0,-1-13 1,2 20-105,0-1 0,0 0-1,-1 1 1,1-1 0,-1 0 0,0 1 0,1-1 0,-1 1 0,0-1 0,0 1 0,0-1-1,0 1 1,0 0 0,0 0 0,0-1 0,-1 1 0,1 0 0,0 0 0,-1 0-1,1 0 1,-1 0 0,1 1 0,-1-1 0,1 0 0,-1 1 0,0-1 0,1 1 0,-3-1-1,-2 1-492,1-1 0,0 1 0,-1 1 0,1-1-1,0 1 1,0 0 0,-1 0 0,1 1-1,0 0 1,0 0 0,0 0 0,0 0-1,1 1 1,-7 4 0,-26 20-5813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35.8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107 1 4280,'0'0'9516,"0"6"-8009,1 82 987,-3 110-1215,-3-162-1113,-2 0-1,-1 0 1,-2-1 0,-16 40-1,17-50-93,-5 11 4,9-25-31,0 0-1,1 0 1,1 1-1,0-1 1,1 1-1,-3 22 1,5-34-45,0 1 0,1-1 0,-1 1 0,0-1 0,0 1 0,0-1 0,1 0 0,-1 1 0,0-1 0,0 1 0,1-1 0,-1 1 0,0-1 0,1 0 0,-1 1 0,0-1 0,1 0 0,-1 0 0,1 1 0,-1-1 0,0 0 0,1 0 0,-1 1 0,1-1 0,-1 0 0,1 0 0,-1 0 0,1 0 0,-1 0 0,1 0 0,0 0 0,20 1 1,-16-1-1,250-13 335,-148-3-5401,-100 13-315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37.4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208 1 6601,'0'0'4032,"21"0"-3323,141 0 450,-66 0 143,-95 1-1244,0-1-1,1 1 1,-1 0-1,0 0 1,0 0-1,0 0 1,0 0-1,0 0 1,0 0-1,-1 1 1,1-1-1,0 0 1,0 0-1,-1 1 1,1-1-1,-1 0 1,1 1-1,-1-1 1,0 1-1,0-1 1,1 3-1,6 34 633,-4 10-238,-2 0 1,-1 0-1,-3 1 1,-11 58-1,9-62-399,2 1-1,4 49 0,0-31 74,-1-61-113,0-1 0,0 0 0,-1 1-1,1-1 1,0 0 0,-1 1 0,0-1 0,1 0 0,-1 0 0,0 0-1,0 0 1,0 1 0,0-1 0,-1-1 0,1 1 0,0 0-1,-1 0 1,0 0 0,1-1 0,-1 1 0,0-1 0,0 1 0,0-1-1,0 0 1,0 0 0,0 0 0,0 0 0,0 0 0,0 0 0,0-1-1,-1 1 1,-1 0 0,-10 1 101,0 0 0,0-1 0,0-1 0,-20-2 0,2 1-39,-259 6-2927,276-5-2017,-2 4-3006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38.5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0 150 3200,'0'0'2276,"0"-6"-1306,1 0-137,1-21-775,-4 12 8024,18 55-7373,-1 1 0,-3 1 0,-1 0 0,-2 0 0,5 63 0,-12-78-463,2 0-1,12 51 0,-16-78-243,1 1-1,-1 0 1,1 0-1,0 0 1,-1-1-1,1 1 1,0 0-1,-1 0 1,1-1-1,0 1 0,0-1 1,0 1-1,-1-1 1,1 1-1,0-1 1,0 1-1,0-1 1,0 0-1,0 0 1,0 1-1,0-1 1,0 0-1,0 0 1,1 0-1,31-1 17,-21 1 3,28-2-1,66-12-1,-22 1-11,206-6-339,-290-9 622,-2-19-291,-3 1 0,-2-1 0,-13-47 0,7 36 0,10 45 9,-1-1-1,0 1 1,-1 0-1,0 0 1,-1 1-1,0-1 1,-1 1-1,-1 1 1,0-1-1,0 2 1,-1-1-1,-19-16 1,26 25-164,-6-4-967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41.9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65 65 5737,'0'0'2537,"-2"-3"-1185,-2-2-412,-5-6 1052,7-4 5379,2 14-7374,1 0 0,-1 0 0,1 0-1,0 0 1,-1 1 0,1-1 0,0 0 0,0 0-1,0 0 1,-1 1 0,1-1 0,0 0-1,0 1 1,0-1 0,0 1 0,0-1 0,0 1-1,0 0 1,1-1 0,-1 1 0,0 0-1,1-1 1,33-6 44,-31 6-36,15-2 21,-1 1-1,2 0 0,-1 2 0,0 0 1,0 1-1,0 1 0,0 0 0,-1 2 1,22 6-1,-30-7-8,0 1 0,0 0 0,0 1 1,-1 0-1,1 0 0,-1 1 0,0 1 1,-1-1-1,1 1 0,-2 1 0,1-1 1,-1 1-1,0 1 0,0-1 0,-1 1 1,0 0-1,6 16 0,-6-9 22,-1 0 0,0 1 0,-2 0 0,0 0 0,-1 0 0,0 0 0,-2 0 0,-1 22 0,1-15 18,-1-14-37,0 0 0,-1 0 0,0 0 0,-1-1 0,0 1 1,-1 0-1,0-1 0,0 0 0,-1 0 0,0 0 0,0-1 0,-12 14 0,1-3 73,0-1-1,-1-1 1,-1 0-1,-26 18 1,25-22 54,0-1 1,-1-1-1,-1-1 1,0 0-1,0-2 1,-1 0-1,-45 9 0,52-15-1680,0 0-1,-1-1 0,0 0 1,-18-3-1,10-2-4804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7:50.0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729 47 5673,'0'0'5869,"0"-5"-4246,0-14-357,0 19-1158,-1-1 1,1 0-1,0 0 1,-1 0-1,1 1 1,-1-1-1,1 0 1,-1 1-1,1-1 1,-1 0-1,0 1 1,1-1-1,-1 0 1,0 1 0,0-1-1,1 1 1,-1 0-1,0-1 1,0 1-1,0 0 1,1-1-1,-1 1 1,0 0-1,0 0 1,0 0-1,0-1 1,0 1-1,0 0 1,1 0-1,-3 1 1,-1-2 219,-32-3-68,-1 1 0,1 2 1,-1 1-1,0 2 0,0 1 0,-46 11 0,53-7-177,-1 2-1,2 0 1,0 2-1,0 2 1,1 0-1,-44 29 1,60-34-77,1 0 0,0 1 0,1 0 0,0 1 0,0 0-1,1 0 1,0 1 0,1 0 0,0 1 0,1 0 0,0 0 0,1 1 0,0 0 0,1 0 0,1 0 0,0 0 0,-2 16 0,2-8-28,2 1 0,1-1-1,1 1 1,1 0 0,0-1-1,2 1 1,0-1-1,2 0 1,12 37 0,-13-48 11,0 0 1,1-1-1,0 1 0,0-1 1,1-1-1,0 1 1,1-1-1,0 0 1,0 0-1,1-1 1,-1 0-1,2-1 0,-1 1 1,1-1-1,0-1 1,0 0-1,1 0 1,-1-1-1,1 0 0,0-1 1,21 5-1,1-4 9,0-1 1,0-1-1,0-2 0,44-4 0,-65 3 16,0-1 0,0 0 1,0 0-1,-1-1 0,1 0 0,-1-1 0,1 0 0,-1-1 1,0 0-1,-1 0 0,1-1 0,-1 0 0,0-1 0,-1 0 1,1-1-1,-2 1 0,1-2 0,-1 1 0,0-1 0,-1 0 1,1 0-1,-2-1 0,0 0 0,0 0 0,-1 0 1,5-16-1,-4 5 86,-1 0 1,-1 1-1,-1-1 1,-1 0-1,0 0 1,-6-42-1,4 55-234,-1 0-1,1 1 1,-1-1-1,-1 0 1,1 1-1,-2-1 1,1 1-1,-1 0 1,0 0-1,0 0 1,0 1-1,-1 0 1,0-1-1,-1 2 1,0-1-1,1 1 1,-2-1-1,1 2 1,0-1-1,-1 1 1,-8-5-1,-5 4-3956,-3 4-1620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2:42.3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18 230 5977,'0'0'8143,"-3"0"-6319,-12 0 2219,17-10-3978,17-12-22,1 1 1,1 2-1,1 0 0,1 1 1,0 1-1,1 1 0,1 1 1,0 2-1,1 0 0,0 2 1,36-11-1,-42 18 26,-1 0 0,1 2 0,0 0 1,-1 1-1,1 1 0,29 3 0,-42-1-44,1 0 1,-1 0-1,0 0 1,0 1-1,-1 0 1,1 0-1,0 1 1,8 6-1,48 41 166,-32-26-150,-17-12 196,-1 0-1,0 0 1,-1 1-1,0 1 1,18 31-1,-28-45-345,-2-7-737,-4-8-2650,-10 0-3611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2:44.8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1 199 1504,'0'0'17134,"0"-1"-16951,0-2-71,0 1-110,0 0 0,1 1 0,0-1-1,-1 1 1,1-1 0,0 1 0,-1-1-1,1 1 1,0-1 0,0 1 0,0 0 0,1-1-1,-1 1 1,0 0 0,3-2 0,26-19 146,-16 12-2,-10 7-119,25-20 110,37-23 0,-49 37-110,1 0 0,0 1 0,0 2 0,0-1 0,1 2 0,30-5 0,-5 4 66,80 1 0,-117 5-90,-1 1 0,1 1 0,0-1-1,-1 1 1,1 0 0,-1 0 0,10 5 0,43 26 22,-55-31-25,14 11 15,0 1-1,29 27 1,-1 0 6,-26-22 26,-17-15-44,-1-1 0,1 0-1,0 0 1,1-1 0,-1 1 0,0-1 0,1 1 0,5 2-1,-17-16-2036,-13-6-2454,-3 2-2642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2:45.8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2800,'0'0'12176,"17"15"-10897,50 27 387,-37-21-1328,1-2 0,54 25 0,-68-39-240,0 0 1,25 4 0,19 5 41,-38-9-113,0-1 0,0-1 0,0-1-1,42-1 1,-45-1-8,25 2 0,-36 0-10,1-1 0,-1 0 1,0-1-1,1 0 0,-1 0 0,0-1 0,0-1 1,1 1-1,-1-1 0,0-1 0,10-4 0,-19 7-54,11-5 209,-6 2-368,-6 2-928,-16 1-2207,-5 0-3645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2:47.6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701 180 1488,'0'-3'18513,"0"1"-19567,-20-36 1239,16 30-159,0 0 1,-1 1-1,1 0 0,-2 0 1,1 1-1,-1-1 0,0 1 1,0 1-1,0-1 0,-1 1 1,0 0-1,0 0 1,-1 1-1,1 0 0,-1 0 1,0 1-1,0 0 0,0 0 1,0 1-1,-11-2 0,-27-4 76,2 1-1,0 1 0,-47 0 1,46 5-117,-73 10 0,97-4 10,1 0 0,-1 2 0,-27 12 0,21-8 7,18-10-1278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2:48.7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610 1 1816,'0'0'16142,"-19"14"-14803,16-11-1304,-1 0-1,1 0 1,-1 0-1,0 0 1,-7 4-1,-6 4 77,3-2 30,0 0 1,0-1-1,-1-1 1,-17 7 0,10-8-72,-1 0 1,0-1 0,0-2 0,0 0 0,0-1 0,-45-3-1,31 0-40,27 1-22,0-1-1,0-1 1,1 0-1,-18-5 1,-20-5-2,41 11-7,0-1-1,0 0 1,1 0-1,-1-1 1,0 1-1,-6-5 1,8 4 59,0 1-1,0 0 1,0 0 0,0 0 0,-1 0 0,1 1 0,-1 0 0,-8-2 0,7 1-140,6-4-4225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3:00.5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107 2 3176,'0'0'2988,"-1"0"-2825,-1 0 0,0 0 1,0 0-1,1 1 0,-1-1 1,0 1-1,1-1 0,-1 1 1,0-1-1,1 1 0,-3 1 1,-2 6 110,1 0 0,0 0 0,1 0 0,0 1 0,-4 11 1,-2 3 342,3-9-389,1 0 0,0 0 0,1 1 0,0 0 0,1 0 0,1 1 0,0-1 0,0 27 0,3-35-225,0-1 6,0-1 0,0 1 0,0-1-1,1 1 1,0-1 0,2 8-1,-2-11-16,-1-1 0,1 0 0,0 1 0,0-1 0,-1 0 0,1 1 0,0-1 0,1 0-1,-1 0 1,0 0 0,0 0 0,0 0 0,1 0 0,-1 0 0,0-1 0,1 1 0,-1 0 0,0-1-1,1 1 1,-1-1 0,1 1 0,-1-1 0,1 0 0,-1 0 0,1 0 0,0 0 0,-1 0-1,2 0 1,1 0 22,0-1 0,-1 0 0,1 0 0,-1-1 0,1 1 0,-1-1 0,1 1 0,-1-1 0,0 0 0,0 0 0,0-1 0,0 1 0,0 0 0,0-1-1,-1 0 1,0 0 0,1 0 0,-1 0 0,0 0 0,0 0 0,0-1 0,2-5 0,2-4-43,-1-1-1,0 1 1,0-1-1,4-27 1,-6-14 82,-2 52-46,-1 0 1,0 0-1,-1 0 0,1 0 0,0 0 0,-1 0 1,0 0-1,1 0 0,-1 0 0,0 1 0,-1-1 0,1 0 1,0 0-1,-4-4 0,4 7 7,-1-1 1,0 1-1,1 0 0,-1-1 1,1 1-1,-1 0 1,0 0-1,1 0 0,-1 0 1,0 0-1,1 0 0,-1 1 1,1-1-1,-1 1 0,0-1 1,1 1-1,-1-1 1,1 1-1,0 0 0,-1 0 1,-1 1-1,-4 9-24,1 1 0,1 0 0,0 0 0,1 0-1,0 1 1,0 0 0,2-1 0,0 1 0,0 0 0,1 0 0,1 24 0,0 0-208,23-38 145,-18-4 72,0 0 0,-1 0 0,1 0-1,-1-1 1,0 0 0,-1 0 0,1 0 0,-1 0 0,0 0 0,-1-1 0,0 1-1,2-8 1,0-3-44,-1-2-1,0 1 1,-1 0-1,-2-31 1,0 42 56,0 7-8,0 0 1,0-1-1,0 1 0,0-1 0,-1 1 0,1-1 0,0 1 0,0 0 0,0-1 1,-1 1-1,1-1 0,0 1 0,0 0 0,-1-1 0,1 1 0,0 0 0,-1-1 0,1 1 1,0 0-1,-1 0 0,1-1 0,0 1 0,-1 0 0,1 0 0,-1 0 0,1-1 1,0 1-1,-1 0 0,1 0 0,-1 0 0,1 0 0,-1 0 0,-18 0 215,13 0-159,4 2-67,0 1 0,0-1-1,0 1 1,1 0-1,-1 0 1,0 0 0,1 0-1,0 0 1,-2 6 0,3-9 7,-3 11 0,1 0-1,0 0 1,1 0-1,0 0 1,1 1-1,2 17 1,-1 7-37,-1-35 35,0-1 0,1 1-1,-1 0 1,1 0 0,-1 0-1,1 0 1,-1-1 0,1 1 0,-1 0-1,1 0 1,0-1 0,0 1-1,-1-1 1,1 1 0,0 0-1,0-1 1,-1 0 0,1 1 0,0-1-1,0 1 1,0-1 0,0 0-1,0 0 1,0 1 0,0-1-1,0 0 1,1 0 0,0 0 4,0 1 1,0-1 0,0 0 0,-1 0-1,1 0 1,0 0 0,0 0-1,0 0 1,0-1 0,0 1-1,-1-1 1,1 1 0,0-1 0,0 0-1,2-1 1,0-1-10,-1 0-1,0-1 1,0 1-1,0-1 1,0 0 0,0 0-1,-1 0 1,0 0-1,0 0 1,0-1-1,0 1 1,-1 0 0,0-1-1,2-6 1,-1-7-46,0 0 0,-1-27 1,-2 31 69,1 10-12,-1 0 0,0 0-1,0 0 1,0 0-1,0 0 1,-1 0 0,1 0-1,-1 1 1,0-1 0,0 1-1,-1-1 1,1 1-1,-1 0 1,1 0 0,-5-3-1,6 4 1,-1 0-1,0 0 1,0 0-1,0 1 0,-1-1 1,1 1-1,0-1 0,0 1 1,-1 0-1,1 0 1,-1 0-1,1 0 0,-1 0 1,0 1-1,1-1 1,-1 1-1,0 0 0,1-1 1,-1 1-1,0 1 0,1-1 1,-1 0-1,0 0 1,-2 2-1,3 0-9,0 0-1,0 1 1,0-1-1,0 1 1,0 0-1,1 0 1,0-1-1,-1 1 1,1 0-1,0 0 1,0 0-1,1 0 1,-2 6 0,-1 3-1,-1 2 1,0 2 0,2-1 0,-1 0 0,2 0 0,0 1 0,1-1 0,0 1 0,4 21 0,-4-35 6,1-1-1,-1 1 1,0-1-1,1 1 0,-1-1 1,1 0-1,-1 1 1,1-1-1,0 1 1,-1-1-1,1 0 0,0 0 1,0 1-1,0-1 1,0 0-1,0 0 1,0 0-1,0 0 0,1 0 1,-1 0-1,0 0 1,2 0-1,1 1 10,1-1 0,-1 0-1,0-1 1,0 1 0,1-1 0,7 0-1,-11-1 1,1 0-1,0 1 0,0-1 0,0 0 1,-1 0-1,1 0 0,-1-1 0,1 1 1,0 0-1,-1-1 0,0 1 0,1 0 1,-1-1-1,0 0 0,0 1 0,0-1 1,0 0-1,1-3 0,16-34 111,-15 28-101,-1 0 0,0 0-1,-1-1 1,0 1 0,-1 0-1,-1-12 1,1 1-20,0 20 8,-1 1 0,1-1 0,-1 1 0,1-1 0,-1 1 0,1-1 0,-1 1 0,0 0 0,1-1 0,-1 1 0,0 0 0,0 0 0,0-1 0,0 1 0,0 0 0,-1 0 0,1 0 0,0 0 0,0 1 0,-1-1 1,1 0-1,0 0 0,-1 1 0,1-1 0,-1 1 0,1-1 0,-1 1 0,1 0 0,-1-1 0,1 1 0,-1 0 0,1 0 0,-1 0 0,1 0 0,-1 0 0,1 0 0,-1 1 0,1-1 0,-1 1 0,1-1 0,-1 1 0,1-1 0,-1 1 0,1 0 1,0-1-1,-1 1 0,1 0 0,-1 1 0,-3 4-12,0 0-1,0 1 1,1-1 0,0 1 0,0 0 0,1 0 0,0 0 0,0 0-1,0 0 1,-1 9 0,1 1 61,0-1 1,1 1-1,-1 26 0,3 5 180,1-48-232,-1 1 1,0 0 0,1-1 0,-1 1 0,0 0 0,1-1-1,-1 1 1,1-1 0,-1 1 0,1-1 0,-1 1-1,1-1 1,-1 1 0,1-1 0,0 1 0,-1-1-1,1 0 1,0 1 0,-1-1 0,1 0 0,0 1-1,-1-1 1,1 0 0,0 0 0,0 0 0,-1 0-1,1 0 1,0 0 0,0 0 0,-1 0 0,1 0-1,0 0 1,0 0 0,-1 0 0,2-1 0,28-6-268,-12-11-1072,0-9-1541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3:02.9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95 32 3208,'0'0'5685,"0"-7"-664,0 13-4950,-1-1 0,-1 1 1,1-1-1,-1 1 0,0-1 0,0 0 0,0 0 0,-6 9 1,4-8-23,1 1 1,0 0-1,0 0 1,0 0 0,-1 8-1,1 9-52,0 1-1,2 30 1,1-54-6,1-1 1,-1 1-1,0 0 1,1-1 0,-1 1-1,1-1 1,-1 1-1,1 0 1,-1-1 0,1 1-1,0-1 1,-1 0 0,1 1-1,-1-1 1,1 0-1,0 1 1,0-1 0,-1 0-1,1 1 1,0-1-1,-1 0 1,1 0 0,0 0-1,0 0 1,-1 0-1,1 0 1,0 0 0,0 0-1,-1 0 1,2 0-1,0 0 4,0 0 0,1-1 0,-1 1 0,0 0-1,0-1 1,0 1 0,1-1 0,-1 1 0,0-1 0,3-2-1,1-2 15,-1 0 0,0-1 0,-1 0 0,1 0 0,-1-1-1,0 1 1,-1-1 0,1 1 0,-1-1 0,3-11 0,1-6-115,7-46 1,-13 67 113,0 0 0,-1 0 0,0 0 0,0-1 1,0 1-1,0 0 0,0 0 0,0-1 0,-1 1 0,0 0 0,1 0 0,-1 0 0,-3-6 0,3 8-3,0 0-1,-1-1 0,1 1 0,0 0 0,-1 0 1,1 0-1,0 0 0,-1 0 0,0 1 0,1-1 0,-1 0 1,1 1-1,-1-1 0,0 1 0,1 0 0,-1-1 1,0 1-1,0 0 0,1 0 0,-1 0 0,0 0 0,1 0 1,-1 1-1,0-1 0,0 0 0,1 1 0,-1-1 0,-2 2 1,1 0-16,0-1 0,0 1 0,1 0 1,-1 0-1,0 0 0,1 1 0,0-1 0,-1 1 1,1-1-1,0 1 0,0 0 0,0 0 1,1 0-1,-1 0 0,1 0 0,0 0 0,-1 0 1,0 6-1,-3 8 6,1 0 0,-3 21 0,2 34-24,5-68 29,0 1 0,0 0 0,1 0 0,-1 0 0,1 0 0,0 0 0,1 0 0,-1-1 0,1 1 0,0-1-1,4 8 1,-5-11-7,-1 1 0,1-1 0,0 0 0,0 0 1,0 0-1,0-1 0,0 1 0,0 0 0,0 0 0,0 0 0,0-1 0,1 1 0,-1-1 0,0 1 0,0-1 0,1 1 0,-1-1 0,0 0 0,2 1 0,-2-1 7,0-1 0,0 1 1,0 0-1,0-1 0,0 1 0,0 0 1,0-1-1,0 0 0,0 1 0,0-1 1,-1 1-1,1-1 0,0 0 0,0 1 1,-1-1-1,1 0 0,0 0 0,-1 0 1,1-1-1,4-6 4,-2 0 0,1-1 0,-1 1 0,3-15-1,-3 11-77,0-4 38,-1 0 1,0-1-1,-1 0 1,-2-28-1,1 11 113,0 33-72,-1-1 0,1 1 0,0 0 0,-1-1 0,1 1 0,-1 0 1,1-1-1,-1 1 0,1 0 0,-1 0 0,0 0 0,0-1 0,0 1 0,1 0 0,-1 0 1,0 0-1,0 0 0,-1 1 0,1-1 0,0 0 0,0 0 0,0 1 0,0-1 1,-1 0-1,1 1 0,0-1 0,-1 1 0,1 0 0,0-1 0,-1 1 0,1 0 0,0 0 1,-1 0-1,1 0 0,-1 0 0,1 0 0,0 0 0,-1 1 0,1-1 0,0 0 1,-1 1-1,1-1 0,0 1 0,-1-1 0,1 1 0,0 0 0,0 0 0,0-1 0,0 1 1,0 0-1,0 0 0,0 0 0,0 0 0,0 0 0,-1 3 0,-5 5-24,1 1-1,0 1 0,1-1 1,0 1-1,1 0 0,0 0 1,1 0-1,-4 22 1,3 2 14,1 59 1,3-81-8,1-12 10,-1 1 1,0-1-1,0 0 0,1 0 1,-1 1-1,1-1 0,-1 0 0,1 0 1,0 1-1,-1-1 0,1 0 1,0 0-1,0 0 0,0 0 1,0 0-1,0 0 0,0 0 0,0-1 1,0 1-1,0 0 0,0 0 1,0-1-1,0 1 0,1-1 1,-1 1-1,0-1 0,0 1 1,1-1-1,-1 0 0,0 0 0,1 0 1,-1 0-1,0 0 0,1 0 1,-1 0-1,0 0 0,1 0 1,-1 0-1,0-1 0,1 1 0,-1-1 1,0 1-1,0-1 0,1 1 1,-1-1-1,0 0 0,0 1 1,0-1-1,0 0 0,0 0 1,2-2-1,4-11-11,0 0-1,-1 0 1,0-1 0,-1 0-1,-1 0 1,0-1 0,-1 1 0,-1-1-1,0 1 1,-1-1 0,-2-24-1,0 33 16,0 1 0,-1 0-1,1 0 1,-1-1 0,0 1-1,-1 1 1,0-1 0,0 0-1,-4-5 1,5 8 7,0 0 0,0 0 0,0 0 0,0 1-1,-1-1 1,1 1 0,-1 0 0,-5-4 0,6 5 0,1 1-1,0-1 0,-1 1 1,1-1-1,0 1 0,-1 0 1,1-1-1,0 1 1,-1 0-1,1 0 0,-1 0 1,1 0-1,-1 0 0,1 0 1,0 0-1,-1 0 0,1 1 1,-1-1-1,1 1 1,0-1-1,-3 2 0,2 0-19,0 0-1,0 0 0,0 0 0,0 0 1,0 1-1,0-1 0,1 1 0,-1-1 1,1 1-1,0-1 0,0 1 0,0 0 1,0 0-1,-1 4 0,-7 45-14,2 117 122,7-167-95,0-1 1,0 0-1,0 1 1,0-1-1,0 1 0,1-1 1,-1 0-1,0 1 1,1-1-1,-1 0 1,1 0-1,0 1 1,-1-1-1,1 0 1,0 0-1,0 0 1,0 0-1,0 0 1,0 0-1,0 0 1,0 0-1,0 0 0,0 0 1,0 0-1,0-1 1,1 1-1,-1 0 1,0-1-1,0 1 1,1-1-1,-1 0 1,0 1-1,1-1 1,-1 0-1,1 0 1,-1 0-1,0 0 0,1 0 1,-1 0-1,1 0 1,-1 0-1,0-1 1,1 1-1,-1 0 1,0-1-1,1 1 1,-1-1-1,0 0 1,0 1-1,0-1 1,1 0-1,-1 0 1,0 0-1,0 0 0,0 0 1,0 0-1,0 0 1,1-2-1,8-9 7,0 0-1,0-1 0,-2-1 0,1 0 0,-2 0 1,0 0-1,0-1 0,-2 0 0,0 0 0,0 0 1,-2-1-1,0 1 0,0-1 0,-1-29 0,-1 44-3,-1-1 0,0 1 0,0 0-1,0-1 1,-1 1 0,1 0 0,0-1 0,-1 1-1,1 0 1,0 0 0,-1-1 0,1 1 0,-1 0-1,0 0 1,0-2 0,0 3 8,0-1 1,0 1-1,1 0 0,-1-1 1,0 1-1,0 0 1,0-1-1,0 1 0,0 0 1,0 0-1,0 0 1,0 0-1,1 0 0,-1 0 1,0 0-1,0 0 1,0 0-1,0 0 0,0 0 1,0 1-1,0-1 0,0 0 1,1 1-1,-1-1 1,-1 1-1,0 1 2,0-1 0,0 1 0,0 0 0,0 0 0,1 0 0,-1 1 0,0-1 0,1 0 0,0 0 0,0 1 0,-1-1 0,1 1 0,1-1 0,-1 1-1,-1 3 1,-4 11 106,0-2-157,1 0 0,0 1 0,1-1 1,0 1-1,1 0 0,1 0 0,1 0 1,0 1-1,1-1 0,3 17 1,3-18-2299,5-5-2415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4:46.0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775 0 5977,'0'0'4397,"5"10"-3494,32 49 1079,2-1 1,65 75 0,8 9-682,105 115-419,-15-20-138,64 126 89,-189-243-717,-47-69-108,41 52 0,-37-58 11,-2 1 1,27 54-1,-19-19 18,-12-26-34,-20-41-2,-1-1 0,0 1 0,-1 1 0,4 15 0,-9-26 0,1 1 0,0-1 0,0 0 0,0 0 0,0 0 0,4 4 0,-4-5-1,0 0 1,0-1 0,0 1-1,-1 0 1,1 0 0,-1 0 0,0 0-1,0 0 1,0 0 0,0 0 0,0 1-1,-1 3 1,6 11 47,-6-17-24,0 24 112,-1-17-126,-1 0-1,0-1 1,-1 1-1,0-1 1,0 0 0,-1 0-1,0 0 1,0 0-1,-9 11 1,-6 10-2,-40 71 29,-124 155 1,101-153 1,-239 311 151,130-158 43,55-92-115,-36 45-14,31-41-100,115-135-8,4-5 1,1 1 1,-33 57 0,13-19-3,4-8 61,-5-9-19,-3 9-25,15-21-8,-6 9-6,-29 43-4,55-74 6,-5 15-3,15-27 3,-1-1 1,1 1 0,-1-1 0,1 1-1,-1-1 1,0 0 0,0 1 0,1-1-1,-1 0 1,0 0 0,0 0 0,0 1-1,0-1 1,-1 0 0,1 0 0,-1 0-1,1 0 146,1 13-226,-1 0 66,0 0 1,-6 26 0,4-25 19,0 1 1,0 22 0,-14 288 63,15-295-67,-5 25 30,-28 106 0,6-35-6,-5 37-32,10-55-3,-12 132 0,16-105 8,0 6 8,0 13-8,3 16-1,1-82 7,10-56-5,0 0 0,-1 48 0,5-41 9,-8 46 0,5-46-20,-2 46 0,2 6 9,-1 43 15,6 1-34,0-135 24,-3-1-535,0 0-1,0 0 0,0 0 0,0-1 0,1 1 0,-1-1 1,0 0-1,0 0 0,-2-1 0,-18-11-6197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4:47.7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4520,'0'0'3116,"8"1"673,16 11-2348,-1 0 1,0 1 0,22 18 0,-20-13-424,52 27 1,-3-14-237,1-3-1,1-3 0,89 16 1,239 25 38,-194-35 51,104 1-100,18 3-560,-90-16-99,-105-12-66,56-4-6,-102-5-36,-59 0-8,0-1 0,-1-2-1,49-13 1,-50 10 12,2 1 1,-1 1-1,49-1 0,-65 6-5,1-1 0,-1 0 0,26-8 0,-27 6-1,1 1 0,0 0 0,25-1 0,-34 3 0,1 0 0,-1-1 0,0 0 0,0 0 0,0-1 0,0 1 0,0-1-1,-1-1 1,1 1 0,-1-1 0,7-6 0,-11 10 71,-1-1-128,0 1 0,0-1 0,-1 1 0,1-1-1,0 1 1,0 0 0,-1-1 0,1 1 0,0-1-1,0 1 1,-1 0 0,1-1 0,0 1 0,-1 0-1,1-1 1,0 1 0,-1 0 0,1 0 0,-1-1-1,1 1 1,0 0 0,-1 0 0,1 0 0,-1-1-1,1 1 1,-1 0 0,0 0 0,-60-1-7775,25 1-492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4:49.3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750 0 6105,'0'0'12478,"0"3"-11860,-1 8-391,0 0-1,-1 0 0,0-1 1,-1 1-1,0 0 0,-7 15 1,-34 65 388,32-68-472,-138 303 933,59-121-703,-183 285 13,181-334-320,75-118-35,15-30-25,0 0 0,-1-1 1,1 0-1,-1 1 0,-1-1 0,0-1 0,-10 13 0,12-19-460,5-7-800,7-9-2995,7-7-1733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4:50.5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1 760,'0'0'9658,"1"3"-8857,45 150 5032,-34-99-4361,10 95-1,-16-98-1003,10 89 225,17 112-381,-22-139 465,-3 199 0,-9-212-345,-5-24-92,-15-75-5283,6-3-1273,-2-6-842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4:07.8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441 0 1584,'0'0'3441,"-30"2"9289,11 54-12673,-4 22 125,11-36-157,6-24-12,1 1 0,1-1 0,1 1-1,-2 27 1,4-34 3,-1 0-1,0 0 1,-1-1 0,0 1-1,-6 14 1,-1 3 2,7-20-13,1 0 0,0 0-1,0 1 1,0 13 0,-4 5-4,5-24 5,-3-2 27,0 1 0,0-1 1,0 0-1,-1 0 1,1 0-1,0-1 0,-7 2 1,-19 8 148,24-8-178,0-1 1,0 0-1,0 0 0,0-1 0,0 0 1,0 0-1,-1 0 0,-8-1 1,9 0 1,-1 1 0,1-1 0,-1 1 0,1 0 0,-1 1 0,1 0 1,-8 2-1,6 0 311,0-1 0,-1 0 1,-14 3-1,-7 3 314,24-5-621,-3 6-3301,17-10 53,-1-1 1612,11 1-4251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4:10.2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314 0 800,'0'0'9166,"-1"0"-8932,0 0 0,1 0 0,-1 0 1,1 1-1,-1-1 0,0 0 0,1 0 0,-1 0 0,0 1 1,1-1-1,-1 0 0,1 1 0,-1-1 0,1 0 1,-1 1-1,1-1 0,-1 1 0,1-1 0,-1 1 1,-14 26 715,2 1 1,1 0 0,-14 50 0,-3 6-227,-10 50 138,8-20-278,2-10-222,5-31-60,15-43-175,-24 54 0,27-73-113,1 0-1,0 0 0,1 0 0,0 0 0,0 1 0,2 0 1,-1-1-1,0 14 0,-3 2-6,6-26-21,19-1-248,19 0 285,9-1-19,0 2 0,-1 1 0,1 3 0,45 11-1,-42-5 32,-33-9-21,0 2-1,25 9 1,-37-10 32,-4-2 23,-33-1-10034,4 0 178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5:01.7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1 4384,'0'0'2985,"-13"15"277,11-5-2679,0 1 0,0-1 0,1 1 0,0-1 0,1 1 0,0 0 0,2 11 1,-1 14 148,33 417 2299,-26-383-2874,0 17-24,24 156 94,-20-150-191,-7-40 19,5 68 32,6 40 3,-2-55-17,1 174-1,-15-215 32,5 152-2,-2-34-66,-5-92-32,2-91-18,1 0-134,0-1 130,-1 1 1,1-1-1,0 1 0,0-1 1,-1 0-1,1 1 0,-1-1 1,1 0-1,0 0 0,-1 1 1,0-1-1,1 0 0,-1 0 1,1 0-1,-1-1 0,4-4-16,76-103 110,56-79-9,67-122-10,-70 116-32,24-37 6,-21 5-96,75-151-38,-18 3-694,-179 345 781,33-62-19,-45 84 38,0-3-279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5:02.6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3696,'0'0'10002,"13"0"-7529,13 2-1601,0 1 0,0 1-1,34 10 1,2 0-114,575 137 2554,-544-132-2956,-68-15-131,0 1 0,46 15-1,-71-20-283,1 0 0,-1 0 0,0 0 0,0 1 0,1-1 0,-1 0-1,0 0 1,0 0 0,1 0 0,-1 1 0,0-1 0,0 0 0,0 0 0,0 0 0,1 1-1,-1-1 1,0 0 0,0 0 0,0 1 0,0-1 0,0 0 0,0 0 0,1 1-1,-1-1 1,0 0 0,0 0 0,0 1 0,0-1 0,0 0 0,0 0 0,0 1-1,0-1 1,0 0 0,0 1 0,-1-1 0,1 0 0,0 0 0,0 1 0,0-1-1,0 0 1,0 0 0,0 1 0,0-1 0,-1 0 0,1 0 0,0 0 0,0 1 0,0-1-1,-1 0 1,1 0 0,0 0 0,-1 1 0,-13 10-5098,-2-2-2286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5:04.2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232 57 2832,'0'0'6585,"2"-9"-5395,1-1-809,-2 6-154,1 0-1,-1 0 1,0 0-1,-1 0 1,1 0-1,-1-1 1,1-3 0,-21 7 2332,13 1-2443,0 1-1,0 0 0,1 0 0,-1 1 0,0-1 1,1 2-1,-1-1 0,1 1 0,0 0 0,-12 6 1,8-2-35,0 1 1,1-1 0,0 2-1,0-1 1,-15 20 0,16-18-69,0 1 0,1 0 0,0 1 0,1 0 0,0 0 0,1 0 1,0 1-1,1 0 0,1 0 0,0 0 0,0 0 0,0 17 0,3-28-19,0 1-1,0-1 0,0 1 1,1-1-1,-1 1 1,0-1-1,1 1 0,0-1 1,0 0-1,-1 1 0,2-1 1,-1 0-1,0 0 1,0 0-1,1 1 0,-1-2 1,1 1-1,-1 0 1,1 0-1,0 0 0,0-1 1,0 1-1,0-1 0,0 1 1,0-1-1,0 0 1,0 0-1,1 0 0,3 2 1,6-1-16,-1 0 1,0 0 0,0-1 0,1-1 0,14 0-1,-9 0 23,-8-1 1,0 0 0,0-1 0,0 1 0,0-2 0,0 1 0,0-1 1,-1-1-1,1 0 0,-1 0 0,0 0 0,0-1 0,-1 0 0,8-7 0,-5 4 24,0-1 1,-2 1-1,1-1 1,-1-1-1,0 0 1,-1 0-1,0 0 0,0-1 1,4-12-1,-9 20 20,-1 0-1,0-1 0,1 1 0,-1 0 1,-1 0-1,1-1 0,0 1 0,-1-1 1,0 1-1,0-1 0,0 1 1,0-1-1,0 1 0,-1-1 0,1 1 1,-1 0-1,0-1 0,-1-2 0,0 3-39,1 1 0,-1-1 0,0 1 0,0 0 0,0 0 0,0 0 0,0 0 0,0 0 0,0 0-1,-1 1 1,1-1 0,-1 1 0,1-1 0,-1 1 0,0 0 0,1 0 0,-5-1 0,0 1-321,0 0 1,0 0 0,0 0 0,0 1-1,0 0 1,0 0 0,0 1 0,0 0 0,0 0-1,0 1 1,0-1 0,0 2 0,0-1-1,1 1 1,-1 0 0,-6 4 0,-26 25-3941,7 5-1307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5:04.8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267 48 5449,'0'0'10221,"-19"-4"-9525,-59-12-58,76 16-599,-1-1 0,1 0 0,0 1-1,-1 0 1,1-1 0,-1 1 0,1 0-1,-1 0 1,1 1 0,-1-1 0,1 0 0,0 1-1,-1 0 1,1-1 0,0 1 0,-1 0-1,1 0 1,0 0 0,0 1 0,0-1-1,0 0 1,0 1 0,0 0 0,0-1-1,-3 4 1,-8 7 129,4-5-93,0 0-1,1 0 0,0 1 0,0 0 0,1 0 0,-1 1 1,-6 12-1,11-16-79,-1 1-1,2-1 1,-1 1 0,1 0 0,-1-1-1,2 1 1,-1 0 0,1 1 0,0-1-1,0 0 1,0 0 0,1 0 0,0 1-1,2 9 1,-2-14 1,1 0 1,-1 0-1,1 0 0,-1-1 0,1 1 0,0 0 0,0-1 1,0 1-1,0-1 0,0 1 0,0-1 0,1 1 1,-1-1-1,0 0 0,1 0 0,-1 1 0,1-1 0,-1 0 1,3 1-1,1 0-12,-1 0 0,1-1-1,0 1 1,0-1 0,0 0 0,0 0 0,6 1 0,-2-2-3,-1 0-1,1 0 1,0 0-1,0-1 1,-1 0-1,1-1 1,0 0-1,11-5 1,-8 1 42,0-1-1,-1 0 1,0-1 0,19-16 0,-25 20-7,-1 0 0,1-1 0,-1 1 0,-1-1 0,1 0 0,-1 1 0,0-2 0,0 1 0,0 0 0,0-1 0,-1 1 0,0-1 0,2-7-1,-4 8-12,1 0-1,-1 0 0,0 0 0,0 0 0,-1 0 0,1 0 1,-1 0-1,0 1 0,0-1 0,-1 0 0,0 1 0,1-1 1,-1 1-1,-1-1 0,1 1 0,-1 0 0,0 0 0,0 0 1,0 0-1,0 0 0,-1 1 0,1-1 0,-1 1 0,0 0 1,0 0-1,0 1 0,0-1 0,-1 1 0,1 0 0,-1 0 1,1 0-1,-1 1 0,0-1 0,0 1 0,-8-1 1,-61 1-7786,39 1-661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5:06.9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0 255 6209,'0'0'12000,"0"-1"-11931,0 1 0,0-1 1,1 1-1,-1-1 1,0 1-1,0 0 0,0-1 1,0 1-1,0-1 1,1 1-1,-1 0 0,0-1 1,0 1-1,0 0 1,1-1-1,-1 1 0,0 0 1,1-1-1,-1 1 1,0 0-1,1 0 0,-1-1 1,0 1-1,1 0 1,-1 0-1,0 0 0,1 0 1,-1-1-1,1 1 1,-1 0-1,1 0 0,210-85 3088,-82 30-2593,-118 50-530,-3 1 6,1 1 1,-1 0 0,1 0 0,-1 1-1,1 0 1,11-1 0,-19 3 99,5-49-9323,0 18-482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5:32.5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352 113 2296,'5'-4'12382,"-10"3"-12190,-1-1 1,1 0 0,-1 1 0,0 0-1,1 0 1,-1 1 0,0 0 0,0 0-1,1 0 1,-11 2 0,-5-1 111,17-1-274,-1 1 0,0-1 1,0 1-1,1 0 0,-1 1 0,0-1 1,1 1-1,-1 0 0,1 0 1,0 0-1,0 1 0,-5 2 1,-44 43 90,26-22-64,15-15-35,2 0 1,0 1-1,0 0 1,1 1-1,0 0 1,1 0-1,1 1 1,0 0-1,1 0 1,1 1-1,0 0 1,1 0-1,0 0 1,1 0-1,-1 22 1,4-33-25,-4 19-10,2 1 1,1-1-1,1 1 0,0-1 0,8 43 1,-6-59 2,1-1 1,0 1 0,0-1 0,0 0-1,1 0 1,-1 0 0,1 0 0,1-1-1,-1 0 1,1 0 0,0 0 0,0 0-1,1-1 1,-1 0 0,1 0 0,0 0-1,0-1 1,0 0 0,1 0-1,-1 0 1,1-1 0,7 2 0,6 1-10,1-1 1,0-1-1,0-1 1,0-1-1,41-2 1,-51-1 23,0 0 0,-1 0 0,1-1 0,-1-1 0,1 0 0,-1 0-1,-1-1 1,1 0 0,0 0 0,16-15 0,-4 3 18,-2-1 0,0-1 0,20-25 0,-34 36-6,1 0 0,-1-1-1,-1 1 1,0-1-1,0 0 1,0-1 0,-1 1-1,-1-1 1,0 0 0,0 0-1,-1 0 1,0 0-1,0 0 1,-2 0 0,1-1-1,-1 1 1,0 0 0,-1-1-1,-1 1 1,1 0-1,-2 0 1,1 0 0,-1 0-1,-1 0 1,0 1 0,0-1-1,-1 1 1,0 0-1,0 0 1,-1 1 0,-10-12-1,1 4-8,-1 0-1,0 1 1,-1 1-1,0 1 1,-1 0-1,-1 1 1,0 1-1,0 1 1,-1 1-1,-25-9 1,43 18-111,0-1 1,0 1 0,0-1-1,0 0 1,0 0 0,0 0-1,1 0 1,-1 0 0,0 0-1,1-1 1,-1 1 0,1 0-1,-1-1 1,1 1 0,-1-1-1,1 0 1,0 1 0,0-1-1,0 0 1,0 0 0,0 0-1,0 0 1,0-3 0,0 0-651,1 0 0,0 0 1,0 0-1,0 0 0,1 0 1,0 0-1,-1 0 0,2 0 1,1-6-1,13-30-7385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5:34.8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 5297,'0'0'7694,"3"0"-7270,336 0 1996,-298-5-2388,-40 5 11,0 0 1,-1 0-59,0 0 0,1 0 0,-1 0-1,0 0 1,0 0 0,0 0 0,0 0 0,0 0 0,0 0 0,0 0-1,0 0 1,1 0 0,-1 0 0,0 0 0,0 0 0,0 0 0,0 0-1,0 0 1,0 0 0,0 0 0,1 0 0,-1 0 0,0 0 0,0 0 0,0 0-1,0 0 1,0 0 0,0 0 0,0 0 0,0 0 0,0 0 0,1 0-1,-1 0 1,0 0 0,0 0 0,0 1 0,0-1 0,0 0 0,0 0 0,0 0-1,0 0 1,0 0 0,0 0 0,0 0 0,0 0 0,0 0 0,0 1-1,0-1 1,0 0 0,0 0 0,0 0 0,0 0 0,0 0 0,0 0 0,-7 13-4317,-8 5-2642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5:35.5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1376,'0'0'6469,"9"2"-5547,8 2-365,0-1 1,0-1 0,17 1 0,66 2 1891,-85-2-1896,0-1-1,1 2 0,16 6 0,-24-8-784,3 3 2503,-11-4-3221,-9 0-3526,-7-1-2256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5:46.7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0 276 5369,'0'0'10082,"0"-23"-7925,1 13-2152,0 1-1,0 0 1,0 0-1,2 0 0,-1 0 1,1 0-1,0 1 1,8-16-1,4-3-24,24-31 0,-8 12 7,-30 45 7,0-1 1,0 0-1,0 0 0,0 1 1,1-1-1,-1 0 0,1 1 1,-1-1-1,1 1 0,0 0 1,-1 0-1,1-1 1,0 1-1,0 0 0,0 1 1,0-1-1,0 0 0,0 0 1,4 0-1,-1 1-6,1 0 0,-1 1 0,1-1 1,-1 1-1,1 1 0,10 2 0,414 109 656,-425-112-635,18 4-16,-22-4 11,0-1 0,0 0-1,-1 0 1,1 0 0,0 1 0,-1-1 0,1 0 0,0 1 0,-1-1 0,1 0 0,0 1 0,-1-1 0,1 1 0,-1-1 0,1 1 0,0-1-1,-1 1 1,0 0 0,1-1 0,-1 1 0,1 0 0,-1-1 0,1 2 0,-1-1 65,0 24 50,-3-5-39,0 0-1,0 1 1,-2-1 0,-1-1-1,0 1 1,-2-1 0,-14 28-1,1 1 324,10-23-75,4-5 10,-22 38 0,29-57-387,0-1 0,0 0 1,0 1-1,0-1 1,-1 0-1,1 1 0,0-1 1,0 0-1,0 1 1,0-1-1,0 1 0,0-1 1,0 0-1,0 1 1,0-1-1,0 0 0,0 1 1,0-1-1,0 0 1,0 1-1,0-1 0,1 1 1,-1-1-1,0 0 0,0 1 1,0-1-1,0 0 1,1 0-1,-1 1 0,0-1 1,0 0-1,1 1 1,-1-1-1,0 0 0,1 0 1,-1 0-1,0 1 1,1-1-1,-1 0 0,0 0 1,1 0-1,-1 0 1,1 1-1,18 4-3453,-14-4 2519,24 8-4355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5:47.9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94 5009,'0'0'7229,"19"0"-4629,-7-1-2515,0-1 0,1 0 0,-1-1 0,0-1 0,-1 0 0,18-8 1,34-10-14,-2 8 41,-1 2 1,121-6 1807,-180 24-1841,39 153 657,-10-60-625,-19-67-99,8 39 1,-15-54-11,1 1 0,11 24 0,7 24 18,-12-25 6,-11-41-18,-7 10 1076,-16 1-971,0-2 0,0 0 0,-1-1 0,-48 8 0,-103 5 597,156-19-686,-39 7-213,57-8 73,1-1 0,0 0 0,-1 0 0,1 0 1,-1 0-1,1 1 0,-1-1 0,1 0 0,0 0 0,-1 1 1,1-1-1,0 0 0,-1 0 0,1 1 0,0-1 0,-1 1 1,1-1-1,0 0 0,0 1 0,-1-1 0,1 1 1,0-1-1,0 0 0,0 1 0,-1-1 0,1 1 0,0-1 1,0 1-1,0-1 0,0 1 0,0-1 0,0 1 0,0-1 1,0 1-1,0-1 0,0 0 0,1 1 0,-1 0 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5:49.2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349 10 1016,'3'-10'16736,"15"12"-16564,0 0 0,-1 2 0,1 0 0,27 10-1,30 7-79,10 1-27,2 0-13,-77-17-50,-9-4-1,0 0 1,0 0 0,0-1-1,0 1 1,0 0 0,0-1-1,0 1 1,1-1-1,-1 1 1,0-1 0,0 0-1,0 0 1,0 1 0,1-1-1,0 0 1,-3 34 713,-8-15-507,0 0 0,-2-1 0,-22 30 0,21-31-142,-73 124 160,26-41-148,-33 41-39,91-140-30,1-1-1,0 1 1,0 0 0,-1-1-1,1 1 1,0-1 0,-1 1-1,1-1 1,-1 1 0,1-1 0,-1 1-1,1-1 1,-1 1 0,1-1-1,-1 0 1,1 1 0,-1-1-1,1 0 1,-1 0 0,0 1-1,1-1 1,-1 0 0,0 0-1,1 0 1,-1 0 0,0 0-1,1 0 1,-1 0 0,0 0 0,1 0-1,-1 0 1,1 0 0,-2 0-1,-5 0 21,-6 0-12,0 0 1,0-1-1,-1 0 0,1-1 1,0 0-1,1-1 0,-20-7 1,-155-60 100,184 69-296,-5-3 96,-1 1-1,0 0 0,0 0 1,-12-1-1,-6 2-8305,16 2 735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00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604 314 4865,'0'0'13302,"-2"-6"-12385,-11-18-854,1-1 0,1 0 0,1-1 0,-10-43 0,-7-19-57,25 81 5,1 4-3,1 0 1,-1 0-1,0 0 1,0 0 0,0 1-1,0-1 1,-1 0-1,1 1 1,-1-1 0,1 1-1,-1 0 1,0-1-1,-4-2 1,0 4-14,0 0 1,0 0-1,0 0 1,0 1-1,-1 0 0,1 1 1,0-1-1,0 1 0,0 0 1,0 1-1,0-1 1,-10 5-1,-199 75 53,58-24-29,156-57-31,-1 1 1,1-1-1,0 1 1,0 0 0,-1-1-1,1 1 1,0 0-1,0 0 1,0 0 0,0 0-1,0 0 1,0 0-1,0 0 1,0 0 0,0 0-1,0 1 1,1-1-1,-1 0 1,0 2 0,-2 29-306,3-22 354,1-1-39,-1 0 1,1 0 0,1-1-1,0 1 1,0 0 0,0-1-1,1 1 1,1-1 0,-1 0-1,9 13 1,3 6-40,46 97 378,-55-109-186,-1 0 0,0 1 0,-1-1 0,-1 1 0,-1-1 0,1 28 0,-3-42-517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01.7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629 150 2696,'0'0'12579,"-18"-10"-11286,4 3-1199,0-1-1,0 0 1,1-1-1,0-1 1,0 0-1,-20-22 1,-19-16-61,50 47-31,0 0-1,0 0 1,0 0-1,0 0 1,0 1-1,0-1 1,0 0-1,0 1 1,0 0-1,-1-1 1,1 1-1,0 0 1,0 0-1,-1 0 1,1 0-1,0 1 1,0-1-1,0 1 1,0-1-1,-4 2 1,-2 2 5,0-1-1,0 1 1,-14 9 0,5 0 12,1 1-1,0 0 1,2 1-1,-17 21 1,0-1 9,-17 16 3,-52 62 33,82-92-67,12-14 0,0-1 1,0 2-1,1-1 0,0 0 0,0 1 0,0 0 0,-4 14 1,3-6 27,5-14-52,0 1-1,0-1 1,0 1 0,1-1 0,-1 1 0,1 0-1,-1-1 1,1 1 0,0 0 0,0-1 0,0 1 0,0 0-1,1 0 1,0 2 0,1 0 23,1 0 0,-1 0-1,1 0 1,1 0 0,-1-1 0,1 1-1,-1-1 1,1 0 0,8 7 0,18 21 7,76 107 719,-104-137-838,20 20 893,-22-21-875,1-1 1,-1 1-1,1-1 1,0 1-1,-1-1 1,1 0-1,-1 1 1,1-1-1,0 0 1,-1 1-1,1-1 1,-1 0-1,1 0 1,0 0-1,0 0 1,-1 0 0,1 0-1,0 0 1,-1 0-1,1 0 1,0 0-1,-1 0 1,1 0-1,0 0 1,-1 0-1,1 0 1,0-1-1,-1 1 1,1 0-1,-1-1 1,1 1 0,0 0-1,-1-1 1,1 1-1,-1-1 1,1 0-1,5-8-4184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02.8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275 15 1504,'0'0'4316,"3"-2"-4044,16-8 5600,-36 8-1328,-6 2-4255,0 0-1,0 2 1,-1 1-1,1 0 1,-33 11-1,9 6 230,-11 13-278,58-31-240,-1 0 0,1 0 0,-1 1 0,1-1 0,0 0 0,0 1 0,0-1 0,0 0 0,0 1 0,1 2 0,-1 1 7,0 23-7,-1-17 0,1 0 0,0 0 0,0-1 0,1 1 0,1 0 0,0-1 0,0 1 0,1-1 0,6 15 0,35 62 96,71 106 0,-104-176-62,0 0 0,-2 1 0,0 0-1,12 39 1,-20-57-36,-1 1-1,1-1 0,-1 0 0,1-1 1,0 1-1,0 0 0,0 0 0,-1 0 1,1 0-1,0 0 0,0-1 1,0 1-1,0 0 0,0-1 0,0 1 1,1-1-1,-1 1 0,0-1 0,0 0 1,0 1-1,0-1 0,0 0 0,1 0 1,-1 0-1,0 0 0,0 0 1,0 0-1,1 0 0,-1 0 0,0 0 1,0-1-1,2 0 0,47-14-29,-40 12 41,107-44 10,-112 47-46,13-11-4965,-11 3-667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05.0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367 46 3136,'0'0'3558,"17"0"5207,-20-4-8683,0 1 0,-1-1-1,0 0 1,1 1 0,-1 0 0,0 0-1,-1 0 1,1 0 0,-1 1 0,1 0-1,-1 0 1,0 0 0,1 0 0,-1 1-1,0 0 1,0 0 0,0 0 0,0 0-1,-11 1 1,9 0-80,0 0 1,0 0-1,0 1 1,0 0-1,1 0 0,-1 1 1,0 0-1,0 0 0,1 0 1,-1 1-1,1 0 1,0 0-1,0 1 0,-8 5 1,-4 8-30,2 2 1,-1 0 0,2 0 0,1 2 0,0 0-1,2 0 1,0 2 0,1-1 0,2 1 0,0 1 0,1-1-1,2 1 1,0 1 0,2-1 0,0 1 0,1 47-1,4-64 28,0 1-1,1-1 1,0 0-1,0 1 1,1-1-1,0 0 1,0 0-1,1 0 1,0-1-1,0 0 1,1 1-1,0-1 1,0-1-1,1 1 1,0-1-1,0 0 1,0 0-1,1-1 1,0 0-1,0 0 1,10 5-1,-10-8-165,0 0 1,0-1-1,0 1 0,-1-2 1,1 1-1,0-1 1,0 0-1,0 0 0,0-1 1,0 0-1,0 0 0,0 0 1,0-1-1,9-4 1,19-7-4260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07.5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18 195 2920,'0'0'6205,"-3"3"-5467,1-2-608,1 0 0,0 0 0,-1 0 0,1 1 0,0-1 0,0 0 0,-1 0 0,1 1 0,-2 3 3907,5-15-4176,11-10 150,0 0 1,2 1-1,0 1 0,1 0 1,21-17-1,-18 16-7,33-28 9,-48 45-24,-1 1 0,0 0 0,0 0 0,1 0 0,-1 0 0,1 1 0,-1-1 0,1 1 0,-1 0-1,0 0 1,1 0 0,-1 1 0,1-1 0,-1 1 0,1 0 0,2 1 0,59 19 579,-56-18-593,-8-3-4,1 0 0,-1 1 0,0-1 0,1 1 0,-1-1-1,1 1 1,-1-1 0,0 1 0,0 0 0,1 0 0,-1-1 0,0 1-1,0 0 1,0 0 0,0 0 0,0 0 0,0 1 0,0-1 0,0 0-1,0 0 1,-1 1 0,1-1 0,-1 0 0,1 1 0,0 1-1,25 64-6839,-18-30 661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08.5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67 4849,'0'0'6337,"13"-5"-3931,184-41-941,-161 36-1391,-23 6-150,-2 3 462,-9 21-87,-8 299 609,12-121-532,-7-194-354,0 0 0,0-1 0,0 1 0,0 0 0,0 0 0,-1 0 0,0-1 0,0 1 0,0-1-1,0 1 1,0-1 0,-1 0 0,0 0 0,1 0 0,-1 0 0,-4 2 0,-3 4 202,0-1 0,0-1 0,-19 10 1,20-13-63,0 0-1,-1-1 1,0-1 0,0 0 0,1 0 0,-1-1-1,-12 1 1,-15 1-1717,3 5-3616,11 1-1554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6:09.4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4440,'0'0'5286,"6"11"-3647,30 66 1520,16 41-909,-47-103-2031,0-1 0,1 0 0,1 0 0,0 0 0,17 24 0,-23-37-214,1-1-1,-1 1 0,0 0 0,1 0 1,-1 0-1,0-1 0,1 1 1,-1 0-1,1-1 0,-1 0 0,1 1 1,-1-1-1,1 0 0,-1 0 0,1 0 1,-1 1-1,1-2 0,-1 1 1,1 0-1,-1 0 0,1 0 0,-1-1 1,3 0-1,32-14 55,11-13 39,1 2 1,96-36 0,-71 51 50,-73 34-3684,0-9-1039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9:00.6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23 891 9570,'2'-3'21375,"14"-18"-21378,94-122 353,-74 99-331,107-146 128,-61 78-86,-26 41-51,42-60 4,-98 131 8,1-1 0,-1 1-1,1-1 1,-1 0 0,1 1-1,-1-1 1,1 0 0,-1 1-1,0-1 1,0 0 0,1 1 0,-1-1-1,0 0 1,0 0 0,0 1-1,1-1 1,-1 0 0,0 0-1,0 1 1,-1-2 0,-13 1 694,-2 2-833,15-1 120,-164 4 175,135-2-181,-1 2 0,0 1 0,-39 12 0,42-5 3,0 1 0,1 1 0,0 1 0,-26 20 0,45-30 0,-34 25 0,55-29 0,115-66 0,-64 30 0,13-4 0,-2-4 0,104-78 0,-177 120 0,-1-1 0,1 1 0,-1 0 0,1 0 0,-1 0 0,1 0 0,0 0 0,-1 0 0,1 0 0,0 0 0,0 1 0,0-1 0,-1 0 0,1 1 0,4-1 0,-6 2 0,1-1 0,-1 0 0,1 1 0,0-1 0,-1 1 0,0-1 0,1 1 0,-1-1 0,1 1 0,-1-1 0,0 1 0,1 0 0,-1-1 0,0 1 0,1-1 0,-1 1 0,0 0 0,0-1 0,0 1 0,0 0 0,0-1 0,0 1 0,0 0 0,0-1 0,0 1 0,0 0 0,0-1 0,0 2 0,0-1 0,40 160 0,3 12 0,-31-124 0,30 75 0,-26-80 0,-13-33 65,3 3-418,-4-37-1609,-3-51-3330,-6 18-1237,-8-13-6222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9:02.3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11002,'0'0'13903,"0"3"-13078,0 4-570,1 0-1,-1 0 0,1 0 1,0 0-1,1 0 0,0-1 0,5 14 1,29 41 852,-32-55-1040,44 56 581,2-1 0,2-3 0,61 52-1,-69-68-455,181 160 711,-212-190-891,14 15 49,-27-27-59,0 1 0,0-1 0,-1 0 0,1 0-1,0 1 1,0-1 0,-1 0 0,1 1 0,0-1-1,0 0 1,-1 0 0,1 0 0,0 1 0,-1-1 0,1 0-1,0 0 1,-1 0 0,1 0 0,0 1 0,-1-1 0,1 0-1,-1 0 1,1 0 0,0 0 0,-1 0 0,1 0 0,0 0-1,-1 0 1,1 0 0,-1 0 0,1-1 0,0 1 0,-1 0-1,1 0 1,-1 0 0,1 0 1,-215-20-3,10 3 0,187 15 0,14 2 0,-1 0 0,0 0 0,1-1 0,-1 1 0,0-1 0,1-1 0,-1 1 0,1 0 0,-8-4 0,25 12 0,0 0 0,0-1 0,1-1 0,0 0 0,0 0 0,25 3 0,8 4 0,229 59 0,-234-59 0,-29-7 0,1-1 0,0 0 0,0-1 0,0-1 0,18 1 0,-32-3 0,1 0 0,-1-1 0,1 1 0,-1 0 0,1-1 0,-1 1 0,1 0 0,-1-1 0,1 1 0,-1-1 0,0 1 0,1-1 0,-1 1 0,0-1 0,1 1 0,-1-1 0,0 1 0,1-1 0,-1 1 0,0-1 0,0 1 0,0-1 0,0 1 0,0-1 0,0 0 0,0 1 0,0-1 0,0 1 0,0-1 0,0 1 0,0-1 0,0 0 0,0 1 0,0-1 0,0 1 0,-1-2 0,1 1 0,-11-384 0,10 206 0,-4 169 0,4 9-26,1 0-1,-1 0 1,1 0-1,0-1 1,-1 1-1,1 0 1,0 0-1,0 0 1,0-1-1,0 1 1,0 0-1,0 0 1,0 0-1,0-1 1,0 1-1,1-2 1,0-5-1393,-1 5 824,0 1-1,1 0 1,-1 0 0,1 0 0,-1-1-1,1 1 1,0 0 0,0 0-1,0 0 1,0 0 0,0 0 0,0 1-1,1-1 1,-1 0 0,1 0 0,-1 1-1,1-1 1,3-2 0,9-11-10912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9:03.9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1094 0 9962,'0'0'10219,"-8"6"-8909,-460 314 7164,186-142-6688,114-70-968,138-90-701,-96 68-36,126-86-81,0 0 0,0 1 0,-1-1 0,1 0 0,0 0 0,0 0 0,0 1 0,-1-1 0,1 0 0,0 0 0,-1 0 0,1 1 0,0-1 0,0 0 0,-1 0 0,1 0 0,0 0 0,-1 0 0,1 0 0,0 0 0,-1 0 0,1 0 0,0 0 0,-1 0 0,1 0 0,0 0 0,-1 0 0,1 0 0,0 0 0,-1 0 0,1 0 0,0 0 0,0 0 0,-1-1 0,0-10 0,6-14 0,64-153-240,-49 132 106,5-9 73,49-82 0,-57 94 197,-16 42-26,-1 11-400,-1-3 296,0 1 0,0-1 0,-1 0-1,0 0 1,-1 0 0,1 0 0,-1 0-1,-7 11 1,-6 15 122,-35 77 205,-7 20-303,52-113-30,0 0-1,2 1 1,0-1-1,1 1 1,-1 35-1,4-51 1,1 0 0,-1 0 0,1 0 0,-1 0 0,1-1 0,0 1 0,0 0 0,0-1 0,0 1 0,0-1 0,0 1 0,0-1 0,1 1 0,-1-1 0,0 0 0,1 1 0,-1-1 0,1 0 0,-1 0 0,1 0 0,0 0 0,0-1 0,-1 1 0,5 1 0,49 13 0,-52-15 0,45 7 0,1-2 0,63-2 0,37 3 0,-112-4 0,-23-1 0,0 0 0,1 0 0,-1 1 0,0 1 0,14 5 0,-23-7-47,-46 10-7864,6 1 337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9:05.4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911 801 336,'0'0'25545,"-2"-10"-23385,-6-1-1759,1 1 1,-2 0-1,1 0 0,-2 1 0,1 0 0,-20-13 1,3 0 131,-171-121 836,129 98-1354,15 10-15,9 6 0,-42-36 0,72 53 0,2 0 0,-1-1 0,2 0 0,-1 0 0,2-2 0,0 1 0,-9-19 0,13 24 0,0 4 0,6 5 0,0 0 0,-1 0 0,1 0 0,0 0 0,-1 0 0,1 0 0,-1 0 0,1 0 0,0 0 0,-1 0 0,1 0 0,0 0 0,-1 0 0,1 1 0,0-1 0,-1 0 0,1 0 0,0 0 0,0 1 0,-1-1 0,1 0 0,0 0 0,-1 1 0,1-1 0,0 0 0,0 0 0,0 1 0,-1-1 0,1 0 0,0 1 0,0-1 0,0 0 0,0 1 0,0-1 0,0 0 0,-1 1 0,1-1 0,0 1 0,-2 14 0,2-15 0,-8 32 0,-2-1 0,0 0 0,-22 43 0,9-22 0,-40 69 0,43-88 0,2 1 0,-16 42 0,34-75 0,-1 0 0,1 0 0,0-1 0,0 1 0,-1 0 0,1 0 0,0-1 0,-1 1 0,1 0 0,0-1 0,-1 1 0,1 0 0,-1-1 0,0 1 0,1-1 0,-1 1 0,1-1 0,-1 1 0,0-1 0,1 1 0,-2-1 0,2-1 0,0 0 0,-1 0 0,1-1 0,0 1 0,1 0 0,-1 0 0,0-1 0,0 1 0,0 0 0,1 0 0,-1 0 0,1-1 0,-1 1 0,1 0 0,0-1 0,1-3 0,39-103 0,17-54 0,-47 121 0,-2-1 0,-3-1 0,-1 1 0,0-55 0,-5-35 0,1 132 0,0-1 0,0 0 0,0 1 0,0-1 0,0 1 0,0-1 0,0 1 0,0 0 0,0-1 0,0 1 0,0 0 0,0 0 0,0 0 0,0 0 0,1 0 0,-1 0 0,0 0 0,0 0 0,0 0 0,2 1 0,-1-1 0,739 4 0,-587 7 0,-137-11-864,-24-7-1828,-3-1 1577,-20-17-5282,-10-7-4012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23.3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136 2064 24395,'147'318'243,"-85"-207"-98,5-2-1,5-4 0,106 119 1,-149-192-144,2-2 0,0-1 1,2-2-1,2-1 0,0-2 1,1-1-1,2-1 0,0-3 1,1-1-1,0-2 0,2-1 1,0-2-1,0-2 0,1-2 1,1-2-1,-1-2 0,54 1 1,-72-5 4,0-1 1,-1-1 0,1-1 0,-1-1 0,0-2 0,0 0-1,0-1 1,22-9 0,-14 0 2,-2-1 0,0-2-1,-1-1 1,-1-1 0,-1-1 0,0-2-1,-2 0 1,31-38 0,11-25 41,69-117 0,-130 194-50,49-86-11,-4-3 0,-5-1 1,44-144-1,-62 155 27,-4 0 0,19-148 0,-34-11 56,-9 176-73,-1 6 4,-3-1 0,-16-75 0,-35-96-125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17.3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1405 142 4424,'-8'2'18275,"3"-5"-19089,-12-11 837,0 1-1,0 1 1,-1 0-1,-1 1 0,0 1 1,-1 1-1,1 0 1,-2 2-1,-25-7 0,2 5-17,18 3 1,0 1 0,0 1 0,-36-1 1,34 4-3,-1 2 0,1 1 0,0 1 0,-1 1 1,2 1-1,-1 2 0,-30 11 0,31-6-16,1 1-1,1 1 1,0 1-1,1 1 1,-22 20 0,6-2-19,-64 73 1,73-70 1,1 1 0,1 2-1,3 0 1,1 2 0,-25 58-1,13-17 21,20-49 1,2 0 0,1 1 0,2 1 0,-14 69 0,16-29 2,0 6 10,6-63-4</inkml:trace>
  <inkml:trace contextRef="#ctx0" brushRef="#br0" timeOffset="1">80 1123 21811,'-31'152'4,"24"-122"8,-7 63 0,-1 7 8,9-63-27,2 1 0,1-1 0,4 52 0,-1-40 4,0 445-6,6-405 2,8 56-8,-6-89 7,-2-24 13,3 65 0,2 45 41,-9-124-47,7 52 1,18 70 0,-6-20 0,-12-55 0,65 275 8,16-35-16,-75-267 1,1-1-1,1-1 1,37 55 0,5 10-4,-36-55 9,2 0 1,2-2-1,2-1 1,60 69-1,45 45-13,43 17 14,-148-140 6,-24-26-3,0-1 0,1 0 1,0 0-1,10 7 0,-15-13-7,-2-247-619,2 123 293,-1 123 336,19 10-291,5 12 310,35 24 0,-14-13-23,-21-15 2,1-2 1,41 20-1,-42-23-2,-22-11-2,8 1-2,-9-3-4,-1-2 0,2-91 25,0 19-7,-12-108-1,-8 8 6,12 127-11,0-65-1,5 109 5,1 1-1,0-1 1,-1 1-1,0-1 1,0 1-1,0-1 1,0 1-1,0 0 1,0-1-1,-3-2 1,-10-25-472,-8-58-4575,15 40-1383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21.0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69 408,'0'0'9913,"-10"0"-2824,27-2-6901,0 0 1,-1-1-1,1-1 0,-1-1 1,21-8-1,43-11 157,-33 17-246,1 2 1,77 2-1,-118 3-59,-1 1 1,0 0 0,0 1 0,1-1-1,-1 1 1,0 0 0,0 1 0,-1-1 0,1 1-1,-4-2-27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17.3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452 0 2576,'0'0'11640,"-13"0"-8613,7 1-2828,1 1-1,-1-1 1,1 1-1,-1 0 1,1 1 0,0-1-1,0 1 1,-7 5-1,-6 2 92,-139 80 857,135-74-1017,0 0 0,0 1 1,2 2-1,-29 32 1,33-30 35,-21 36 0,22-33-378,14-22-583,0 0 1,0 0-1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23.3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504 335 18741,'-26'34'243,"-27"35"90,27-29-271,9-16-40,1 2 1,-17 39 0,1 5-6,17-41 7,1 2 0,-9 33 0,-26 83 288,44-133-289,1 1 0,-5 27-1,-4 13 35,-11 43 67,6-30-65,15-58-53,1-1 0,0 1 0,-1 19 0,-6 24 43,2-8-25,6-37-20,0-1 0,0 1 1,0 0-1,-6 14 1,4-11 10,0 1 1,0-1 0,1 1-1,0 0 1,1 19-1,-4 25 29,-2 12-18,7-49-7,-2-1 1,-5 29-1,-18 84 97,20-77-116,5-43 2,0 0 0,-1 0 0,-1-1 0,-3 14-1,-1 2 2,2 0 0,0 1-1,2-1 1,1 1 0,4 41 0,-1 0-13,-2-65 10,-1 13 2,1-1 1,1 0-1,1 1 1,0-1-1,6 21 1,22 77-1,-18-81-31,44 143 40,-26-71-3,3 5-1,-16-56-5,8 28-10,70 152 0,-48-129 116,-30-63-1649,24 42 0,-25-56-2963,-8-10-1989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23.3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1 351 5905,'0'1'7998,"0"-4"-7713,1-16-195,0 0-1,1 1 1,1-1-1,1 1 1,1-1-1,12-32 1,-4 23-81,1 0-1,0 1 1,18-21-3</inkml:trace>
  <inkml:trace contextRef="#ctx0" brushRef="#br0" timeOffset="1">112 48 14848,'5'-8'2,"-2"4"-9,1-1 1,0 1 0,0 0 0,0 0-1,8-6 1,-1 2-20,-10 8 214,12 10 218,0 10-59,0 0-1,-1 0 1,-2 2-1,10 23 1,27 95 511,-35-101-731,9 45 204,-3 2 0,11 141 0,-25-183-274,-2-23-24,-1 0 0,0 1 0,-2-1 0,-1 0 1,-1 1-1,-7 28 0,8-39-4,-1-1 0,-1 0 1,0 0-1,0-1 0,-1 1 0,-1-1 1,1 0-1,-1 0 0,-1-1 0,1 0 1,-2 0-1,1 0 0,-1-1 0,-14 10 1,14-12-5,-1 0 0,0-1 0,0-1 0,0 1 0,-1-2 0,1 1 0,-1-1 0,1 0 0,-1-1 0,0 0 0,0-1 0,1 0 1,-1-1-1,-11-1 0,17 0-253,1 1 0,-1-1 0,1 0 0,0 0 0,-1 0 0,1 0 0,0 0 0,0-1 0,1 1 0,-1-1 0,0 0 1,1 0-1,-4-5 0,-2-2-822,-23-30-4473,6-3-2772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23.3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789 595 17748,'17'23'14,"-8"-10"-11</inkml:trace>
  <inkml:trace contextRef="#ctx0" brushRef="#br0" timeOffset="-3400.09">922 758 17785,'10'11'2,"8"11"4</inkml:trace>
  <inkml:trace contextRef="#ctx0" brushRef="#br0" timeOffset="-2371.4">1030 893 17829,'14'23'5,"-1"0"4,-11-19-6</inkml:trace>
  <inkml:trace contextRef="#ctx0" brushRef="#br0" timeOffset="-2370.4">1100 1028 17918,'9'24'20,"6"15"12,9 46 0,-18-57 11,4 42-1,4 18 25,12 76 128,-20-112-54,11 184 296,-17 32-199,-6-113-104,6 190 99,0-344-248,24-65-322,46-58 359,-42 77-5,33-73 0,-50 98-2,-10 15 30,-1 4 12,-1-18-775,-1 3-1811,-1 0 1,-10-26 0,-4-1-6266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44.6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0 101 1136,'0'0'10475,"24"-10"-10215,-3-3 81,2-1-209,0 0 0,1 2 0,1 0 0,29-9 1,-48 20-21,-1 0 0,1 0 0,0 0 1,-1 1-1,1 0 0,0 0 1,-1 1-1,1-1 0,-1 1 0,1 0 1,-1 1-1,1 0 0,9 4 0,3 3 161,0 1 1,27 21-1,-11-7 213,-1 1-117</inkml:trace>
  <inkml:trace contextRef="#ctx0" brushRef="#br0" timeOffset="-21293.99">1350 1497 18691,'5'21'720,"1"-8"-7553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26.6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702 1 2800,'0'0'6395,"12"16"-4451,-9-2-1348,-1-1 0,0 1 0,0 0 0,-1 14-1,3 29 498,12 127 670,-12-132-1083,-5 83 1,-1-50-179,0-31-277,-14 79 0,5-57 112,-9 347 290,21-413-628,0 1 1,1 0 0,0 0 0,0-1-1,1 1 1,1-1 0,5 12-1,39 71-45,-23-48 49,47 116 21,-52-114-9,-16-24-5,-4-21-6,0 0 0,0 0 0,1 0 0,-1 0 0,0-1 0,1 1 0,-1 0 0,1 0 0,0 0 0,0-1-1,-1 1 1,3 2 0,-2-3-17,-9-4-167,-5-5 96,1-1 0,1 0 1,-1-1-1,1 0 0,1-1 0,-12-15 1,-49-79-597,34 48 270,22 32 261,-15-33 1,21 39 82,-1 0 0,0 0 0,-20-25 0,29 43 66,1 1 1,0 0-1,0-1 0,0 1 0,-1 0 1,1 0-1,0-1 0,-1 1 1,1 0-1,0 0 0,0-1 1,-1 1-1,1 0 0,0 0 0,-1 0 1,1 0-1,0 0 0,-1-1 1,1 1-1,0 0 0,-1 0 0,1 0 1,-1 0-1,1 0 0,0 0 1,-1 0-1,1 0 0,0 0 0,-1 0 1,1 1-1,0-1 0,-1 0 1,1 0-1,0 0 0,-1 1 1,-10 13 24,-5 33 36,12-33-45,-20 53 35,-1 7 382,-36 71-1,55-128-312,6-16-109,-1 0 0,1 0-1,0 0 1,0-1 0,-1 1-1,1 0 1,-1 0 0,1 0-1,-1-1 1,1 1 0,-1 0-1,1-1 1,-1 1 0,0 0-1,1-1 1,-1 1 0,0-1-1,1 1 1,-1-1-1,0 1 1,0-1 0,1 0-1,-1 1 1,0-1 0,0 0-1,0 0 1,-1 1 0,0-3-22,0-1 0,0 1 0,1 0 0,-1-1 0,1 0 0,0 1 0,0-1 0,0 0 0,0 1 1,0-1-1,0 0 0,1 0 0,-1 0 0,1-4 0,-2-3-13,-7-31-47,-2-8-362,2 1 1,-4-88 0,9 112 348,3 21 101,0 0 0,1 0 1,-1 0-1,1 0 1,0 0-1,0 0 0,0 0 1,0-5-1,-19 60 100,7-10-46,-78 243 502,52-182-280,38-103-288,0 1 0,0-1-1,0 0 1,0 1 0,0-1-1,0 0 1,0 0 0,0 1-1,-1-1 1,1 0 0,0 1-1,0-1 1,0 0 0,0 1-1,0-1 1,-1 0 0,1 0-1,0 1 1,0-1-1,0 0 1,-1 0 0,1 0-1,0 1 1,0-1 0,-1 0-1,1 0 1,0 0 0,0 0-1,-1 1 1,1-1 0,0 0-1,-1 0 1,1 0 0,0 0-1,-1 0 1,1 0 0,0 0-1,-1 0 1,1 0 0,0 0-1,0 0 1,-1 0 0,0 0-1,-10-14 28,-5-25-107,-13-70-89,-18-134 1,20 91-1,19 99 189,-6-22-1525,0 29-5074,8 35 924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45.3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829 0 17533,'-9'1'120,"0"1"12,-1 0 1,1 0-1,-1 1 0,1 0 1,0 1-1,-10 5 1,-43 14 594,-138 27 243,182-45-978,16-4 6</inkml:trace>
  <inkml:trace contextRef="#ctx0" brushRef="#br0" timeOffset="1">462 105 20267,'-15'5'-6,"4"-1"0</inkml:trace>
  <inkml:trace contextRef="#ctx0" brushRef="#br0" timeOffset="-1">395 132 20236,'-16'9'-8,"0"1"-1,0 0 1,1 1 0,-17 16 0,-13 8-16,-3 3 78,-59 70-140,38-18-1597,51-65-1744,6-9-1968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33.4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4504,'0'0'2248,"31"34"4077,-2 7-5456,3 0 1,48 48-1,-76-85-756,63 70 703,-31-36-785,46 39 0,-68-66-27,0 0 0,-1 2 0,12 15 0,-12-19 3,-12-9-7,0 0 0,0 1 0,-1-1 1,1 1-1,0-1 0,0 1 0,0 0 0,-1-1 0,1 1 1,0 0-1,-1-1 0,1 1 0,0 0 0,-1 0 0,1-1 1,0 3-1,28 30 30,-11-10-21,2 7 13,2 9 2,-16-27-1036,2 9-5176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9:56.3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4 123 7985,'0'0'11279,"27"0"-10104,52-2-745,0-4 0,140-30 0,-95 12-298,87-20 2,-193 40-119,0 1 0,1 1 0,-1 1 0,35 1 0,-9 1 31,-43-1-15,-1 31 82,1-10-86,-1 1-1,-1-1 1,0 1 0,-2-1-1,-1 0 1,-7 25 0,5-24-14,-6 14-5,12-36-8,-21 38 67,-34 45-1,47-72-55,-1 0 0,0-1 0,0-1 0,-1 1 0,-1-2 0,0 1 0,0-2 0,-18 11 0,-11 2 2,-98 43-15,120-56-9,-1-2 1,0 0 0,0-1-1,0-1 1,0-1 0,-21 0 0,21-2 1,-1 0 1,-23-5-1,36 4 7,0-1-1,0 0 0,0 0 0,0-1 0,1 0 1,-1 0-1,1-1 0,0 1 0,-9-8 0,1 0-26,0 0 0,1-2-1,1 1 1,0-1 0,-20-29-1,-17-30 25,36 53 10,7 10-3,-1 0 1,1 1-1,-1 0 1,-9-7-1,11 11 293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9:58.6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214 1 5945,'0'0'6122,"11"5"-1027,-9 4-4780,-1 0 1,0-1 0,-1 1 0,0-1 0,0 1 0,-1 0-1,0-1 1,-3 11 0,-7 15 11,-2-1-1,-1 0 1,-2 0 0,-26 39 0,-11 24 246,28-53-348,16-27-160,0 1 0,-9 23 0,15-31-81,0 0 0,1 0 0,0 1 1,1-1-1,0 18 0,1-27 13,1 1-1,-1 0 1,1 0-1,-1-1 1,1 1 0,0 0-1,-1-1 1,1 1-1,0-1 1,-1 1-1,1-1 1,0 1 0,0-1-1,0 0 1,0 1-1,-1-1 1,1 0 0,0 1-1,0-1 1,1 0-1,18 4-9,23-1-19,1-2-1,-1-2 1,65-9 0,50-1 122,-158-6-334,-17-25-6720,4 18-1959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9:59.9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1 166 3728,'0'0'10363,"8"-2"-9319,33-31-373,2 1-1,2 3 1,48-25 0,-82 50-651,-1 1 0,1 1 1,0 0-1,0 0 0,0 1 0,0 0 1,0 1-1,0 0 0,16 3 0,15-2 3,-35 0-19,0 0 1,0 0-1,0 1 1,0 0-1,-1 0 1,1 0-1,7 5 1,32 9 31,-38-14-28,0 0 0,0 1 0,0 0 0,0 1 0,-1 0 0,11 7 0,22 10 0,-31-17-283,-11-5-2034,-17-8-3536,0-1-2033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00.8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42 264,'0'0'6494,"0"-4"-5539,0 3-807,0 0-98,0 1 0,0-1 0,0 0-1,0 0 1,1 0 0,-1 1 0,-1-1-1,1 0 1,0 0 0,0 0 0,0 0 0,0 1-1,0-1 1,-1 0 0,1 0 0,0 1-1,-5-6 4419,42 28-756,-13-7-3345,-12-9-241,1 0 0,0-1 1,1-1-1,-1 0 0,1-1 1,26 3-1,86-4 171,-78-2-265,-39-1-25,1 0-1,-1-1 1,0 0 0,1 0 0,-1-1-1,0 0 1,13-7 0,0 1 11,-19 8 30,-2 0-135,1 1 0,-1 0 0,1-1 0,-1 1 0,0-1-1,1 0 1,-1 0 0,0 1 0,1-1 0,-1 0 0,0 0 0,0 0 0,0 0 0,0 0 0,0 0 0,0-1 0,0 1 0,0 0 0,0 0 0,0-1-1,-1 1 1,2-3 0,5-29-9180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02.4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477 40 4048,'0'0'4562,"3"1"-3891,2 0-1855,7 1 9139,-21-5-6533,-39-14-609,37 13-674,0 0 0,0 0 0,0 1-1,0 0 1,-1 1 0,-18-1 0,19 3-92,-15 0 79,-43 5 0,59-3-92,0 0 0,0 0 0,1 1 0,-1 1-1,1 0 1,0 0 0,-15 9 0,7-2-10,0 0-1,0 1 0,1 1 1,1 1-1,0 0 0,1 1 1,-19 26-1,32-38-389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03.1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538 1 968,'0'0'6676,"1"3"-5315,-1-1-1190,1 0 0,-1 0-1,1 0 1,-1 0 0,0 0-1,0 1 1,0-1 0,0 0-1,0 0 1,0 0 0,0 0-1,-1 0 1,1 0 0,-1 0 0,0 0-1,1 0 1,-1 0 0,-2 3-1,-1 1 290,-1 0 0,0 0 0,0-1 0,-7 7 0,-2 1-69,-66 73 1410,74-80-1662,0-1-1,0 1 1,0-1-1,-1-1 1,1 1-1,-1-1 1,0 0-1,-1 0 1,1-1-1,-1 0 1,1-1-1,-14 4 1,-4-2 112,-1-1 1,-41 0 0,36-3-243,-34 6-1,35-3 92,21-2 39,1 0 0,0 0 0,-1 1 0,-13 4 0,17-5-132,4-1-106,8-11-6536,4-7 455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05.0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123 6 2592,'0'0'3293,"-4"-1"-2360,-21-3 1033,24 5-1776,-1 0 0,1 1 0,0-1 0,0 1 1,0-1-1,0 1 0,0 0 0,0-1 0,1 1 0,-1 0 0,-1 3 1,2-3 40,-6 15 44,1 1 0,0 0 0,2 0 0,0 0 0,1 0 0,1 0 0,1 32 0,0-30-171,0-19-105,0 1 0,0 0 0,0 0 0,1 0 0,-1-1 1,0 1-1,1 0 0,-1 0 0,1-1 0,0 1 0,0 0 1,-1-1-1,1 1 0,0-1 0,0 1 0,0-1 0,1 1 0,-1-1 1,0 0-1,0 0 0,1 1 0,-1-1 0,1 0 0,-1 0 0,1 0 1,-1-1-1,1 1 0,0 0 0,-1-1 0,1 1 0,0-1 1,0 1-1,-1-1 0,1 0 0,0 0 0,0 1 0,0-1 0,-1-1 1,1 1-1,0 0 0,0 0 0,0-1 0,-1 1 0,1-1 1,0 1-1,-1-1 0,1 0 0,0 0 0,-1 0 0,1 0 0,-1 0 1,1 0-1,-1 0 0,0 0 0,0 0 0,1-1 0,-1 1 1,0 0-1,0-1 0,0 1 0,0-1 0,1-2 0,2-9-17,1-1 0,-2 0 0,0 0-1,-1 0 1,0 0 0,-1 0 0,0 0-1,-3-27 1,1 4 17,1 37 6,-1-1 1,1 0-1,-1 0 1,1 1-1,-1-1 1,0 0-1,1 1 1,-1-1-1,1 0 1,-1 1-1,0-1 0,0 1 1,1-1-1,-1 1 1,0-1-1,0 1 1,0 0-1,1-1 1,-1 1-1,0 0 1,0 0-1,0 0 1,0-1-1,0 1 0,0 0 1,0 0-1,1 0 1,-1 0-1,0 1 1,0-1-1,-1 0 1,0 0-2,1 0 1,-1 0 0,1 0 0,-1 0 0,1 1 0,-1-1-1,1 0 1,-1 1 0,1-1 0,-1 1 0,1 0 0,0-1-1,-1 1 1,1 0 0,0 0 0,0 0 0,-1 0 0,1 0-1,0 0 1,-1 1 0,-3 15 52,0 1 1,2-1-1,0 1 1,1 0-1,0 0 0,2 0 1,1 20-1,0-7 181,-1-30-240,0 0-1,0-1 1,1 1 0,-1 0-1,1 0 1,-1-1-1,1 1 1,-1 0 0,1 0-1,-1-1 1,1 1 0,-1-1-1,1 1 1,0 0-1,-1-1 1,1 0 0,0 1-1,0-1 1,-1 1 0,1-1-1,0 0 1,0 1-1,-1-1 1,1 0 0,0 0-1,1 1 1,-1-14-5,0-25 21,0 16-9,-1-1 1,-3-27 0,2 47 2,1 0 0,-1 1 1,0-1-1,0 1 0,0-1 0,0 1 1,0 0-1,-1-1 0,1 1 0,-1 0 0,1 0 1,-1 0-1,0 0 0,0 0 0,0 0 0,0 1 1,0-1-1,-1 1 0,1-1 0,0 1 1,-1 0-1,1 0 0,0 0 0,-1 0 0,0 0 1,1 1-1,-1-1 0,1 1 0,-1-1 0,0 1 1,1 0-1,-1 0 0,0 0 0,1 1 1,-1-1-1,-4 2 0,5-1-9,1-1 0,0 1 1,-1 0-1,1 0 0,0 0 0,0 1 1,0-1-1,0 0 0,0 0 0,0 0 1,0 1-1,0-1 0,1 0 0,-1 1 1,0-1-1,1 1 0,-1-1 0,1 1 1,0-1-1,-1 1 0,1-1 0,0 3 1,0 41 3,0-30-4,0 0 18,-1-3 10,1 1 0,3 21 0,-2-32-23,-1 1 0,0-1 0,1 0-1,-1 0 1,1 0 0,0 0 0,0 0 0,0 1-1,0-2 1,0 1 0,0 0 0,1 0 0,-1 0-1,0 0 1,1-1 0,0 1 0,-1-1 0,1 1-1,0-1 1,0 0 0,3 2 0,-4-2-4,0 0 1,1-1-1,-1 1 1,1-1-1,-1 1 1,0-1-1,1 0 1,-1 1-1,1-1 1,-1 0-1,1 0 1,-1 0-1,1 0 1,-1 0-1,0 0 0,1-1 1,-1 1-1,1 0 1,-1-1-1,1 1 1,-1-1-1,0 0 1,1 1-1,-1-1 1,0 0-1,0 0 1,0 0-1,0 0 1,1 0-1,-1 0 1,0 0-1,-1 0 1,1 0-1,0 0 1,0-1-1,0 1 1,-1 0-1,1-2 1,2-4 3,0-1 1,-1 1-1,-1-1 0,1 0 1,0-12-1,-1 8 0,2-25 45,-1-37-1,-2 72-40,-1 0-1,1 1 0,-1-1 1,1 0-1,-1 1 0,0-1 1,1 1-1,-1-1 0,0 1 1,0-1-1,0 1 0,0-1 1,0 1-1,-1 0 0,1 0 1,0 0-1,-1-1 0,1 1 1,-1 0-1,1 1 0,-1-1 1,1 0-1,-1 0 0,1 1 1,-1-1-1,0 1 0,1-1 1,-1 1-1,0 0 0,0 0 1,1 0-1,-1 0 0,-2 0 1,3 0-6,1 1 1,-1-1-1,0 1 1,1 0 0,-1-1-1,0 1 1,1 0-1,-1-1 1,1 1 0,-1 0-1,1 0 1,-1-1-1,1 1 1,0 0 0,-1 0-1,1 0 1,0 0-1,0 0 1,-1 0 0,1-1-1,0 1 1,0 0-1,0 1 1,0-1 4,-2 19 132,1 1 1,2 36-1,0-16-6,0-41-342,1 0 1,-1 0-1,0 0 1,0 0-1,1 0 1,-1 0 0,0 0-1,1 0 1,-1 0-1,0 0 1,0-1-1,1 1 1,-1-1-1,0 1 1,0-1-1,2 0 1,5-8-4585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07.0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 0 1560,'0'0'8807,"0"7"-7839,0 199 2595,6-365-3803,-6 159 242,0-1 1,0 0 0,0 1 0,0-1-1,0 1 1,0-1 0,0 0-1,-1 1 1,1-1 0,0 1 0,0-1-1,0 0 1,-1 1 0,1-1 0,0 1-1,-1-1 1,1 1 0,-1-1 0,1 1-1,0-1 1,-1 1 0,1 0-1,-1-1 1,1 1 0,-1 0 0,1-1-1,-1 1 1,0 0 0,1-1 0,-1 1-1,1 0 1,-1 0 0,0 0-1,1 0 1,-1 0 0,1-1 0,-1 1-1,0 0 1,1 1 0,-1-1 0,0 0-1,1 0 1,-2 0 0,1 0-8,0 1 1,-1-1 0,1 0-1,-1 1 1,1-1-1,-1 1 1,1 0 0,0-1-1,0 1 1,-1 0 0,1 0-1,0 0 1,0 0-1,0 0 1,0 0 0,0 0-1,-2 2 1,-1 10 20,0-1 0,1 0-1,0 1 1,1 0 0,0 0 0,1 0-1,1-1 1,1 19 0,-1-14-31,5 13 27,-4-29-21,-1 0 0,0-1-1,1 1 1,-1 0 0,1 0-1,-1 0 1,1 0-1,-1-1 1,1 1 0,0 0-1,-1-1 1,1 1 0,0 0-1,-1-1 1,1 1 0,0-1-1,0 1 1,0-1 0,-1 0-1,1 1 1,0-1-1,0 0 1,0 1 0,0-1-1,1 0 1,-1 0 9,0 0-1,0-1 1,-1 1 0,1 0-1,0-1 1,-1 1 0,1-1-1,0 1 1,-1-1 0,1 1-1,0-1 1,-1 1 0,1-1-1,-1 1 1,1-1 0,-1 0 0,1 1-1,-1-1 1,0 0 0,1 0-1,-1 1 1,0-1 0,0 0-1,1 0 1,-1 1 0,0-3-1,5-26 3,-4 21-3,0-3 11,7-59-57,-8 64 43,0 0-1,0 0 0,0 0 1,-1-1-1,0 1 0,0 0 1,-1 0-1,-3-10 0,4 14 6,0 0 2,0 0 0,0 0 0,0 0-1,0 1 1,0-1 0,0 0-1,-1 0 1,1 1 0,-1-1-1,1 1 1,-1 0 0,1-1-1,-1 1 1,0 0 0,1 0-1,-1 0 1,0 0 0,0 0-1,0 0 1,0 1 0,0-1-1,0 1 1,0-1 0,0 1-1,0 0 1,0 0 0,-3 0-1,4 0-6,0 1-1,0-1 0,1 1 1,-1-1-1,0 1 0,1-1 1,-1 1-1,0 0 0,1 0 1,-1-1-1,1 1 0,-1 0 1,1 0-1,-1 0 0,1-1 1,0 1-1,-1 0 0,1 0 1,0 0-1,0 0 0,-1 0 1,1 0-1,0 0 0,0 1 1,-4 34 30,3-24-22,-1 3-4,1 1 1,2 23-1,0-7-3,3-16-26,-3-16 25,-1 0-1,0 1 1,0-1-1,1 1 1,-1-1-1,0 0 1,1 1-1,-1-1 1,0 1-1,1-1 1,-1 0-1,0 0 1,1 1 0,-1-1-1,1 0 1,-1 0-1,1 1 1,-1-1-1,1 0 1,-1 0-1,1 0 1,-1 0-1,1 0 1,-1 0-1,1 0 1,-1 0-1,1 0 1,-1 0 0,1 0-1,-1 0 1,1 0-1,-1 0 1,1 0-1,-1-1 1,1 1-1,-1 0 1,0 0-1,1 0 1,-1-1-1,1 1 1,-1 0 0,0-1-1,1 1 1,-1 0-1,1-1 1,0-1 6,1 0 0,-1 0-1,0 0 1,0 1 0,0-1 0,0 0 0,-1 0 0,1 0 0,0-1 0,-1 1 0,1 0 0,-1 0 0,0-4 0,1-35 16,-1 33-18,0-70 95,-1 77-87,0 0 0,0 1 0,0-1 0,0 1 0,0-1 0,0 1 0,0-1 0,-1 1 0,1 0 0,0 0 0,0-1 0,0 1 0,-1 0 0,1 0 0,0 0 0,0 0 0,0 0 0,-1 1 0,1-1 0,0 0 0,0 1 0,0-1 0,-2 1 0,-2 13-11,1 0 1,1 1 0,0-1 0,1 1-1,0-1 1,1 28 0,1-41-52,6-2-57,19-5 25,-19-1 102,-1-1 1,0 1-1,0-1 1,-1 0-1,0-1 1,0 1-1,-1-1 1,0 1-1,0-1 1,-1 0-1,0 0 1,-1 0-1,1-16 1,-2 24 7,0 12-5357,0-2 837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51.8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5641,'0'0'5368,"5"15"-4595,45 120 1423,-21-53-300,26 123 1,0 88-1238,-54-286-638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39.1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96,'0'0'7782,"37"24"-1807,45 7-4246,129 59 227,-156-64-1848,-36-18-34,-2 0 1,1 1 0,-1 1-1,17 13 1,98 69 205,-77-49-264,-44-36-6,0 1 0,0 0 0,-1 1 1,0 0-1,-1 0 0,0 1 0,12 18 0,-13-18 14,0 0 0,16 16-1,-15-17-13,-1 0 0,14 19-1,8 19 5,32 56 56,-19-29-38,12 23-24,-24-30 14,-12-27-13,5 24 7,-16-45-16,-7-17 0,1 1 0,-1 0 0,0 0 0,0 0 1,0 0-1,0 1 0,-1-1 0,1 0 0,-1 4 0,13 33 15,-13-32-13,1 0 0,1-1 0,0 1 0,5 15 0,-4-15-1,-1 0 0,0 0 0,0 0 0,-1 0 0,1 9 0,-1-6 4,0 1 1,1 0-1,6 21 1,-4-21-1,-2-1 1,1 0-1,1 23 1,-4-25-3,1 0 1,1 0-1,4 15 0,-4-15-4,0-1-1,0 1 0,1 16 0,9 37-16,-12-58 15,1 1 0,-1-1 0,1 1 0,0-1 0,0 1 0,1-1 0,-1 1 0,3 3 0,-3-7-143,-1-16-12355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31.3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117 0 928,'0'6'9575,"0"26"-9021,0 280 1872,-37-312-771,32 1-1676,1-1 0,-1 1 0,0 0 0,1 0 0,-1 0-1,1 0 1,-1 1 0,1 0 0,-9 4 0,-6 8-4015,13-9 218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32.2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3000,'0'0'5110,"0"4"-4442,1 33 518,2 0 0,2-1-1,14 54 1,-3-7-328,-11-55-293,0 0 1,19 51-1,-23-77-562,0-1 0,0 0-1,0 0 1,1 0 0,-1 0 0,0 0 0,1 0 0,-1 0-1,1 0 1,-1-1 0,1 1 0,-1 0 0,1-1-1,-1 1 1,1-1 0,0 0 0,-1 0 0,1 1 0,2-1-1,42 1-111,-36-1 138,38 1 11,-1 2-1,71 13 1,-108-13-40,-10-2-99,0-1 1,1 0 0,-1 0-1,0 1 1,0-1 0,0 0-1,0 0 1,0 1 0,0-1-1,0 0 1,0 0 0,0 1-1,0-1 1,0 0 0,0 1-1,0-1 1,0 0 0,0 0 0,0 1-1,0-1 1,0 0 0,0 0-1,0 1 1,-1-1 0,1 0-1,0 0 1,0 1 0,0-1-1,0 0 1,-1 0 0,1 1-1,0-1 1,0 0 0,0 0-1,-1 0 1,1 0 0,0 1-1,0-1 1,-1 0 0,1 0-1,0 0 1,0 0 0,-1 0-1,1 0 1,0 0 0,0 0-1,-1 0 1,1 0 0,0 0-1,-1 0 1,1 0 0,0 0-1,0 0 1,-1 0 0,-20 1-8080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34.7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366 0 3504,'0'0'14367,"-19"4"-13652,18-4-702,-6 2 42,0 0-1,1 0 1,-1 0-1,1 1 0,0 0 1,0 0-1,-8 5 1,8-4 68,0 0 1,0-1 0,-1 1 0,1-1 0,-1-1 0,-10 3-1,9-2-71,1-1-1,-1 1 0,1 0 0,0 0 1,0 1-1,-11 8 0,-1 2-20,13-10-35,0 0 0,0 1 0,0-1 1,1 1-1,0 0 0,0 1 0,0-1 0,1 1 0,0 0 0,0 0 0,0 0 0,1 1 0,0-1 0,-4 11 0,3-6 1,1 1 0,0 0 0,1 0 0,0 0 1,-1 22-1,-3 43-40,-6 44 67,6-22-16,-7 128-17,13 1033-77,-12-1173 86,6 24-48,0 133 70,6 256-54,0-525-4335,0-7-1203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36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3208,'0'0'9162,"14"11"-8973,68 47 229,-78-55-360,0-1 0,-1 1 0,1 0 0,-1 1 0,1-1 0,-1 1 0,0-1 0,0 1 1,-1 0-1,1 0 0,-1 0 0,0 0 0,3 7 0,0 5 268,-1 0 0,4 25 0,-1-5-167,10 78 472,-3-20-358,29 199 2,-17-128-35,-10-82-116,15 62-28,5 49-54,7 36-31,-24-144-5,-12-59 0,-1-1 0,-2 1 0,3 39-1,-1 116 117,0-4-105,0 27 16,-6 39 333,-6-157-134,0 68-191,0 20 787,5-174-784,-3 3-97,4-8-537,-1 0 1,1 0-1,0 0 0,-1 0 1,0 1-1,-2-8 1,1 6-599,-4-24-4134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38.8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4336,'0'0'3262,"5"7"-1249,-4-3-1856,0 1 0,0 0 1,-1 0-1,0 0 0,0-1 0,-1 7 0,1 18 495,7 133 1900,4 33-1272,25 171 63,-28-297-1113,22 153 282,72 186-14,-74-331-485,-20-59 7,-1 1-1,0 0 0,-1 0 1,5 35-1,9 67 75,-9-88-59,-9-27-22,0-1 0,0 1 0,0 0 0,0 1 0,-1-1 0,0 7 0,0-9-10,0 0-1,1 1 0,-1-1 0,1 0 1,-1 0-1,1 0 0,0 0 0,1 0 1,4 6-1,1 2-9,-8-11 11,0-1 0,1 1 0,-1-1-1,1 1 1,-1-1 0,0 1 0,1-1-1,-1 1 1,1-1 0,-1 0 0,1 1-1,-1-1 1,1 1 0,-1-1 0,1 0-1,-1 0 1,1 1 0,0-1 0,-1 0-1,1 0 1,-1 0 0,2 1 0,5 0 28,28 11 135,0-2-1,1-2 1,42 5-1,49 12 278,-72-10-336,-23-5-54,-1-2-1,59 8 0,137-7 134,-38-18 290,-143 6-416,54 4 1,-34 0-41,-34 7 30,-2-1 409,-30-28-2407,0-8-2110,0-9-2094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40.4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263 0 3064,'0'0'4810,"0"12"-3210,13 156 3276,-1-7-3326,-6 188 332,-6-262-1575,5 226 675,-2 48-569,-5-187-357,-9 165 88,-2-130-136,6-135 24,-11-50 51,5-2-66,11-17-11,0 0 0,0 0 0,-1-1 0,0 1-1,0-1 1,0 0 0,-1 0 0,1 0 0,-1 0 0,0-1 0,0 1 0,-1-1 0,-7 5 0,0-1 23,11-6-23,-1 1 0,1-1-1,-1 0 1,1 0 0,-1 0 0,0-1-1,0 1 1,1 0 0,-1 0 0,0-1-1,0 0 1,0 1 0,0-1 0,1 0-1,-5 0 1,-30 5-31,16-11-345,18 5 206,0-1 1,0 1 0,0 1 0,0-1 0,0 0 0,0 0-1,0 1 1,0-1 0,-1 1 0,-1 0 0,-21-3-3015,13 2-3,-10 0-3137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42.2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110 1 2592,'0'0'5871,"-1"78"-1216,-22 84-2521,4-37-1126,-4 21 109,-8 71 70,23 269-473,9-323-531,-7 138-77,6 131 26,6-290-51,-6 28-9,1-162-72,0-1-1,0 0 1,1 0-1,3 12 1,5 15 1,28 155 371,-17-97-154,-18-84-608,1-8-72,4-18-779,7-42-3224,-14 56 3904,11-57-5608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43.6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 0 1824,'0'0'4849,"0"11"-3934,-7 193 2420,-5 53-825,6-62-1823,-3-13-247,0-1-300,9 29-37,6-137 114,0 10 309,0 34 58,0-35-84,-6-82-580,0-9-1219,11-181-6507,-10 107 1641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44.7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1 864,'0'0'3896,"1"5"-3155,2 23 202,-2-14-470,1-1-1,0 1 1,7 19-1,0-8 315,8 37 0,-7-22-278,14 71 459,-13-41-564,-3-13-91,21 117 747,-9-2-417,22 98-24,-28-113-81,-9-114-419,13 161 1247,-12-164-458,1-17-1032,-7-22-73,0-7-1331,0-65-2693,0 31 49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54.4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1 992,'0'0'8774,"6"19"-7310,6 79 1076,-1-34-1926,-7-41-475,-2 1 1,-1 25-1,6-11-65,-6-36-67,3 2 0,-3 1-5,-1 0 4,1 0-4,2-1 20,1 2 1,-1-1-1,0 0 0,0 1 0,0-1 0,-1 1 0,0 0 0,0 0 0,0 0 1,-1 0-1,0 0 0,0 0 0,-1 0 0,0 0 0,0 0 0,-1 10 0,2 22-69,0-18 41,-1 0 0,0 0-1,-7 36 1,5-42 15,1-1-1,0 0 1,0 0 0,3 23-1,0 3 4,-3 2 35,0-20 14,1-1 1,1 1-1,0-1 1,1 1-1,8 29 1,6-2 46,41 85 0,-45-109-96,-6-12-10,0 1 1,0-2-1,1 1 1,11 13-1,18 14-49,-36-36 21,0-3 18,0 1 0,0-1 0,0 0 0,0 1 0,0-1-1,0 1 1,0-1 0,0 1 0,1-1 0,-1 0 0,0 1-1,0-1 1,0 1 0,0-1 0,1 0 0,-1 1 0,0-1 0,0 0-1,1 1 1,-1-1 0,0 0 0,0 1 0,1-1 0,-1 0-1,1 0 1,-1 1 0,0-1 0,1 0 0,-1 0 0,0 1-1,1-1 1,-1 0 0,1 0 0,-1 0 0,0 0 0,1 0-1,-1 0 1,1 0 0,-1 0 0,1 0 0,-1 0 0,1 0 0,-1 0-1,0 0 1,1 0 0,-1-25-101,12-168 65,-5 62-10,-7 92 68,0 38 206,0-28-383,6-92 186,-6 109-21,0 1 1,1-1-1,0 1 1,1 0-1,5-19 1,-1 10-2,6-40-1,0-3 17,-5 24-18,-7-228-45,-6 214-8,0 19-158,-6 9 188,11 19 4,0 1 0,0-1 1,0 1-1,-1-1 0,0 1 1,0-1-1,-5-7 0,6 12 112,-36 1 23,28 0-48,-1 1 0,0 0 0,1 0-1,-1 1 1,1 1 0,-13 4 0,-15 13 344,23-15-366,10-2 120,-1-1 1,0-1-1,0 1 0,0-1 1,0 1-1,0-1 0,0-1 1,-10 1-1,9 2-1991,8-7-1205,3-5-1199,1 0-1354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55.6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 0 1168,'0'0'5226,"0"7"-3692,-6 88 1275,0 80-471,6 184-719,-3-291-1265,-13 76 0,6-64-313,-2 118 45,10-138-4965,2-79-458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57.7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2784,'0'0'4061,"0"0"-4036,0 0 1,0-1-1,0 1 1,1 0-1,-1 0 1,0 0-1,0 0 1,0 0-1,0 0 1,0 0-1,1 0 0,-1 0 1,0 0-1,0 0 1,0 0-1,0 0 1,1 0-1,-1 0 1,0 0-1,0 0 1,0 0-1,0 0 1,1 0-1,-1 0 0,0 0 1,0 0-1,0 0 1,0 0-1,0 0 1,1 1-1,-1-1 1,0 0-1,0 0 1,0 0-1,0 0 0,0 0 1,0 0-1,0 0 1,1 1-1,-1-1 1,0 0-1,0 0 1,0 0-1,0 0 1,0 0-1,0 1 0,0-1 1,0 0-1,0 0 1,0 0-1,0 0 1,0 1-1,0-1 1,6 12 442,-1 0 1,-1 0 0,0 1-1,4 20 1,1 4 327,23 100 1436,-9-36-1475,6 50-101,-14-21-244,-3 240 1,-13-308-368,11 64-39,-1-3 29,-9 173-291,6-314-3580,0 8-522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00.0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274 6 1736,'0'0'2926,"0"3"-2119,0 20 643,1 0-1,0-1 1,8 33-1,-7-42-1192,0 0 0,-1 0-1,-1 1 1,-2 25 0,0 1-105,3 1 188,0-22-191,0-1 0,-2 1 0,0-1 0,-5 23-1,-12 56 82,-3-6-143,19-79-50,-1-1 0,-1 0 0,0-1 0,0 1 0,-8 13 0,-60 98 43,70-120-75,0 3 8,-1-1-1,0 0 1,0 1-1,-1-1 1,1 0-1,-8 6 1,10-9 2,0-1-6,-3 0-10,3 0-38,0-1-101,0 1 121,0-1-1,0 0 1,0 1-1,-1-1 1,1 0-1,1 1 1,-1-1-1,0 0 1,0 0-1,0 0 1,0 0-1,1 0 1,-1 0-1,0 0 1,1 0-1,-1 0 1,1 0-1,-1 0 1,1-1-1,-1 1 1,1 0-1,0 0 1,-1-2-1,-4-31-52,5-433-194,-6 379 266,6 26 18,-11 25 48,4 16-82,3 1 9,4 16 11,-1 0 1,1 0-1,-1 0 1,0 0-1,-1 0 0,1 0 1,-1 1-1,1-1 1,-5-6-1,-9-11-93,-6-6-451,35 27-246,8 5 897,-7 0-24,0 0 1,0-1-1,0-1 0,0-1 0,22 1 1,80-4 309,-49 0-182,-45 2 509,37 8 0,-27-5-5097,-49-4-2760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04.5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0 439 3744,'0'0'5154,"0"15"-3387,1-9-1516,1 1 0,-1-1 0,1 0 0,0 0 0,0 0 0,1 0 1,4 6-1,4 12 221,112 338 2228,-69-201-2461,-29-89-192,60 157 63,-60-182-119,-21-40 7,0-1 1,0 1 0,-1 0-1,0 0 1,3 9-1,-3-6 7,1-1 0,-1 1 1,1-1-1,11 17 0,-14-22-40,-1-3 63,1 0-63,3 3 10,-4-4 18,0 0 0,0 0 0,0 0 0,0 0 0,0 0 0,1 1 0,-1-1 0,0 0 0,0 0 1,0 0-1,0 0 0,0 0 0,0 0 0,0 0 0,0 0 0,1 0 0,-1 0 0,0 0 0,0 0 0,0 0 0,0 0 0,0 0 0,0 0 0,0 0 0,1 0 0,-1 0 0,0 0 0,0 0 0,0 0 1,0 0-1,0 0 0,0 0 0,0 0 0,0 0 0,1 0 0,-1 0 0,0-1 0,0 1 0,0 0 0,0 0 0,0 0 0,0 0 0,0 0 0,0 0 0,0 0 0,0 0 0,0 0 0,0 0 0,0-1 1,1 1-1,-1 0 0,0 0 0,0 0 0,0 0 0,0 0 0,0 0 0,0 0 0,0-1 0,0 1 0,5-14-107,5-31 303,-5 19-162,30-125 70,15-48-46,-10 45-56,-6 20-3,-25 92 15,1-8 3,0 19-9,7-39-1,3-9 22,5-51 25,-19 98-48,-5 27 5,-1 0 0,1 1 1,0-1-1,0 1 0,1-1 0,-1 1 1,4-6-1,3-20-4,7-21-6,-13 40 6,1 0 1,0 0 0,1 0 0,0 1 0,6-11 0,-4 9-8,0 0 0,6-22 1,-7 19 9,1 0 1,0 0 0,9-13-1,-4 0 23,-10 27 0,-13-8-4177,0 8-1137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05.5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3928,'1'0'10391,"5"0"-10067,517 0 5317,-522 0-5405,-1 4-1889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06.6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83 24 6409,'0'0'6032,"-8"0"-5615,4 0-380,1 1 0,0-1-1,0 0 1,0 1 0,0 0 0,1-1 0,-1 1 0,0 0-1,0 1 1,0-1 0,1 0 0,-1 1 0,0-1-1,1 1 1,0 0 0,-1 0 0,1 0 0,0 0 0,0 1-1,0-1 1,0 0 0,0 1 0,1-1 0,-1 1-1,1 0 1,0 0 0,-1-1 0,1 1 0,1 0 0,-1 0-1,-1 6 1,0 3-28,1 1 0,0 0 0,1-1 0,0 1 0,4 22 0,-3-33-21,0-1 0,0 1 1,1 0-1,-1-1 0,0 1 1,1-1-1,-1 1 0,1-1 1,-1 0-1,1 0 0,-1 0 1,1 0-1,0 0 0,0 0 1,-1 0-1,1 0 0,0-1 1,0 1-1,0-1 0,0 1 1,0-1-1,0 0 0,0 1 1,0-1-1,0 0 0,0-1 1,0 1-1,0 0 0,0 0 1,0-1-1,0 0 0,0 1 1,0-1-1,-1 0 0,1 0 1,0 0-1,0 0 0,-1 0 1,1 0-1,2-2 0,2-6 100,1-1-1,-1 0 0,-1 0 0,1 0 0,-2-1 1,0 0-1,0 0 0,-1 0 0,0 0 0,-1 0 1,0-1-1,0 1 0,-2-20 0,0 29-36,0 1-1,0 0 0,0 0 0,-1 0 1,1-1-1,0 1 0,-1 0 1,1 0-1,-1 0 0,0 0 0,1 0 1,-1 0-1,0 0 0,1 0 1,-1 0-1,0 0 0,0 0 0,0 0 1,0 0-1,0 1 0,0-1 0,0 0 1,0 1-1,0-1 0,-1 1 1,1-1-1,0 1 0,0 0 0,0-1 1,-1 1-1,0 0 0,0 0-170,0-1 0,0 1 1,0 0-1,0 0 0,0 0 0,1 0 0,-1 1 0,0-1 0,0 0 0,0 1 0,0 0 0,1-1 1,-1 1-1,0 0 0,0 0 0,1 0 0,-1 0 0,1 0 0,-1 0 0,1 0 0,-1 0 0,-1 2 0,-13 22-2923,3 7-1628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07.1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68 100 4672,'0'0'8017,"-5"1"-7129,1 0-805,1 1 1,-1-1-1,1 1 0,0 0 1,0 0-1,0 0 1,0 1-1,0-1 0,1 1 1,-1-1-1,1 1 1,-1 0-1,1 0 0,0 0 1,0 0-1,0 1 1,1-1-1,-1 0 0,1 1 1,0-1-1,0 1 1,-1 5-1,-2 19 46,1 45 1,3-72-142,1 0 1,0 0 0,0-1 0,-1 1-1,1-1 1,0 1 0,0-1 0,0 1-1,0-1 1,0 0 0,0 1 0,0-1-1,0 0 1,0 0 0,0 0 0,0 1-1,0-1 1,0 0 0,0 0 0,2-1-1,-1 1-3,1 0 0,-1 0-1,1 0 1,0 0 0,-1 0 0,1-1-1,0 1 1,-1-1 0,3-1-1,2-3 9,-1-1 0,0 1 0,0-1 0,0 0 0,-1-1 0,0 1 0,0-1 0,-1 0 0,4-8 0,3-7 73,15-43 0,-23 57 161,-1 0 1,0-1 0,-1 1 0,0-1-1,0 0 1,-1 1 0,0-1 0,0 0-1,-3-11 1,2 19-160,1 0 0,-1-1 0,0 1 0,0 0 0,0 0 0,0 0 0,-1 0 0,1 0 0,0 0 0,0 0 0,0 1 0,-1-1 1,1 0-1,0 1 0,-1-1 0,1 0 0,-1 1 0,1 0 0,-1-1 0,1 1 0,-1 0 0,1 0 0,-1 0 0,-2 0 0,-40 3-1149,41-2 677,1 0 1,-1 1-1,1 0 0,-1-1 0,1 1 0,0 0 0,0 0 1,0 0-1,0 0 0,0 1 0,0-1 0,-2 6 0,-7 5-3406,-2 6-2221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56.1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0 544,'0'0'7676,"0"30"-4870,13 228 260,22 174-1518,-29-272-701,2-13-431,15 126 367,-17-154-458,-3-90-272,-2 0 1,-2 50-1,-1-15-28,3-3 1,0-18-2,-2 0 1,-5 43-1,-1-8-4,7 334 516,12-338 334,-12-72-2009,0-13-193,-1-19-3175,-4 6-1259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4:43.7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27 7881,'0'0'8643,"11"0"-7964,278-15 218,-10 3-1122,-278 12 241,0 1 0,0-1 0,0 1 0,0-1 0,0 0 0,0 1 1,0 0-1,0-1 0,0 1 0,0-1 0,0 1 0,-1 0 0,1 0 0,0 0 0,0-1 0,-1 1 0,1 0 0,-1 0 0,1 0 1,-1 0-1,1 1 0,8 20 523,-9-22-518,5 24 301,-1-1 0,-1 1 0,-1-1 0,-2 1 0,-2 34 0,1-1-82,2 16-177,1-30-19,-2 0 0,-7 53 0,6-55 55,-28-40 689,-51-2-644,5-1-109,0 4-1,-124 18 1,187-18-2,-1-1 0,0 0 1,-14-1-1,10 0 200,17 0-137,-10-496-368,10 436 242,0 60 23,12 0-1453,34 0-5340,-18 0 1017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4:46.2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 1 7817,'0'0'7822,"2"0"-7775,95-1 1933,114 3-1340,-92 9-542,-109-3 911,14 5-952,-21-11-52,0 0 1,0 0-1,0 0 0,0-1 0,0 1 0,0-1 0,1 0 0,-1 0 1,0 0-1,1 0 0,4 0 0,-2 1 1,-5-1-2,0 0 0,0-1 1,0 1-1,0-1 0,0 1 0,0-1 0,0 1 0,0-1 1,0 0-1,0 1 0,0-1 0,0 0 0,0 0 0,0 0 0,0 0 1,0 0-1,0 0 0,0 0 0,2 0 0,-2 0 2,-1 3-4,0-3 158,0 28 364,-2 2-460,0 0 0,-8 30-1,4-30-17,2 0 0,-1 32-1,5 152 23,0-214-28,-1 1-1,0 0 1,1 0-1,-1-1 0,0 1 1,0 0-1,0-1 1,0 1-1,0-1 0,0 1 1,0-1-1,1 1 1,-1-1-1,-1 0 0,1 0 1,0 1-1,0-1 1,0 0-1,0 0 0,0 0 1,0 0-1,0 0 1,0 0-1,-1-1 0,-39 1 63,31 0-79,-23 1-3,-38 7 0,39-3 12,-39 0 0,-167-1 586,238-8-650,-1 1 0,0 0 0,0 0 0,0 0-1,0 0 1,-3-6 0,0-8 11,1 0-1,1 0 1,0 0 0,1 0 0,2-30-1,-1 16-5,0 7 8,2 0-1,0 0 1,1 0 0,2 1-1,0-1 1,11-27-1,-2-6 84,-12 51-58,0-1 0,0 0 1,-1 0-1,0-1 0,0 1 0,0-8 0,4-27 55,-5 29-98,1-10-4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4:48.0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65 3992,'0'0'12116,"11"0"-11393,309-25 2028,-269 19-2572,116-21 161,-133 20-282,-34 7 187,0 16-37,3 30 116,14 81 0,-10-82-293,5 83-1,-12-10 686,-31-117-286,23-2-412,-174-6 77,136 9-62,-81 14 1,104-12-20,-42-3 60,55-32-341,-6-61 219,11 38 48,-3-58 0,8 20 17,0 92-67,-6-15-9131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23.3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136 2064 24395,'147'318'243,"-85"-207"-98,5-2-1,5-4 0,106 119 1,-149-192-144,2-2 0,0-1 1,2-2-1,2-1 0,0-2 1,1-1-1,2-1 0,0-3 1,1-1-1,0-2 0,2-1 1,0-2-1,0-2 0,1-2 1,1-2-1,-1-2 0,54 1 1,-72-5 4,0-1 1,-1-1 0,1-1 0,-1-1 0,0-2 0,0 0-1,0-1 1,22-9 0,-14 0 2,-2-1 0,0-2-1,-1-1 1,-1-1 0,-1-1 0,0-2-1,-2 0 1,31-38 0,11-25 41,69-117 0,-130 194-50,49-86-11,-4-3 0,-5-1 1,44-144-1,-62 155 27,-4 0 0,19-148 0,-34-11 56,-9 176-73,-1 6 4,-3-1 0,-16-75 0,-35-96-125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17.3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1405 142 4424,'-8'2'18275,"3"-5"-19089,-12-11 837,0 1-1,0 1 1,-1 0-1,-1 1 0,0 1 1,-1 1-1,1 0 1,-2 2-1,-25-7 0,2 5-17,18 3 1,0 1 0,0 1 0,-36-1 1,34 4-3,-1 2 0,1 1 0,0 1 0,-1 1 1,2 1-1,-1 2 0,-30 11 0,31-6-16,1 1-1,1 1 1,0 1-1,1 1 1,-22 20 0,6-2-19,-64 73 1,73-70 1,1 1 0,1 2-1,3 0 1,1 2 0,-25 58-1,13-17 21,20-49 1,2 0 0,1 1 0,2 1 0,-14 69 0,16-29 2,0 6 10,6-63-4</inkml:trace>
  <inkml:trace contextRef="#ctx0" brushRef="#br0" timeOffset="1">80 1123 21811,'-31'152'4,"24"-122"8,-7 63 0,-1 7 8,9-63-27,2 1 0,1-1 0,4 52 0,-1-40 4,0 445-6,6-405 2,8 56-8,-6-89 7,-2-24 13,3 65 0,2 45 41,-9-124-47,7 52 1,18 70 0,-6-20 0,-12-55 0,65 275 8,16-35-16,-75-267 1,1-1-1,1-1 1,37 55 0,5 10-4,-36-55 9,2 0 1,2-2-1,2-1 1,60 69-1,45 45-13,43 17 14,-148-140 6,-24-26-3,0-1 0,1 0 1,0 0-1,10 7 0,-15-13-7,-2-247-619,2 123 293,-1 123 336,19 10-291,5 12 310,35 24 0,-14-13-23,-21-15 2,1-2 1,41 20-1,-42-23-2,-22-11-2,8 1-2,-9-3-4,-1-2 0,2-91 25,0 19-7,-12-108-1,-8 8 6,12 127-11,0-65-1,5 109 5,1 1-1,0-1 1,-1 1-1,0-1 1,0 1-1,0-1 1,0 1-1,0 0 1,0-1-1,-3-2 1,-10-25-472,-8-58-4575,15 40-1383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21.0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69 408,'0'0'9913,"-10"0"-2824,27-2-6901,0 0 1,-1-1-1,1-1 0,-1-1 1,21-8-1,43-11 157,-33 17-246,1 2 1,77 2-1,-118 3-59,-1 1 1,0 0 0,0 1 0,1-1-1,-1 1 1,0 0 0,0 1 0,-1-1 0,1 1-1,-4-2-27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17.3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452 0 2576,'0'0'11640,"-13"0"-8613,7 1-2828,1 1-1,-1-1 1,1 1-1,-1 0 1,1 1 0,0-1-1,0 1 1,-7 5-1,-6 2 92,-139 80 857,135-74-1017,0 0 0,0 1 1,2 2-1,-29 32 1,33-30 35,-21 36 0,22-33-378,14-22-583,0 0 1,0 0-1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23.3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504 335 18741,'-26'34'243,"-27"35"90,27-29-271,9-16-40,1 2 1,-17 39 0,1 5-6,17-41 7,1 2 0,-9 33 0,-26 83 288,44-133-289,1 1 0,-5 27-1,-4 13 35,-11 43 67,6-30-65,15-58-53,1-1 0,0 1 0,-1 19 0,-6 24 43,2-8-25,6-37-20,0-1 0,0 1 1,0 0-1,-6 14 1,4-11 10,0 1 1,0-1 0,1 1-1,0 0 1,1 19-1,-4 25 29,-2 12-18,7-49-7,-2-1 1,-5 29-1,-18 84 97,20-77-116,5-43 2,0 0 0,-1 0 0,-1-1 0,-3 14-1,-1 2 2,2 0 0,0 1-1,2-1 1,1 1 0,4 41 0,-1 0-13,-2-65 10,-1 13 2,1-1 1,1 0-1,1 1 1,0-1-1,6 21 1,22 77-1,-18-81-31,44 143 40,-26-71-3,3 5-1,-16-56-5,8 28-10,70 152 0,-48-129 116,-30-63-1649,24 42 0,-25-56-2963,-8-10-1989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23.3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1 351 5905,'0'1'7998,"0"-4"-7713,1-16-195,0 0-1,1 1 1,1-1-1,1 1 1,1-1-1,12-32 1,-4 23-81,1 0-1,0 1 1,18-21-3</inkml:trace>
  <inkml:trace contextRef="#ctx0" brushRef="#br0" timeOffset="1">112 48 14848,'5'-8'2,"-2"4"-9,1-1 1,0 1 0,0 0 0,0 0-1,8-6 1,-1 2-20,-10 8 214,12 10 218,0 10-59,0 0-1,-1 0 1,-2 2-1,10 23 1,27 95 511,-35-101-731,9 45 204,-3 2 0,11 141 0,-25-183-274,-2-23-24,-1 0 0,0 1 0,-2-1 0,-1 0 1,-1 1-1,-7 28 0,8-39-4,-1-1 0,-1 0 1,0 0-1,0-1 0,-1 1 0,-1-1 1,1 0-1,-1 0 0,-1-1 0,1 0 1,-2 0-1,1 0 0,-1-1 0,-14 10 1,14-12-5,-1 0 0,0-1 0,0-1 0,0 1 0,-1-2 0,1 1 0,-1-1 0,1 0 0,-1-1 0,0 0 0,0-1 0,1 0 1,-1-1-1,-11-1 0,17 0-253,1 1 0,-1-1 0,1 0 0,0 0 0,-1 0 0,1 0 0,0 0 0,0-1 0,1 1 0,-1-1 0,0 0 1,1 0-1,-4-5 0,-2-2-822,-23-30-4473,6-3-2772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23.3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789 595 17748,'17'23'14,"-8"-10"-11</inkml:trace>
  <inkml:trace contextRef="#ctx0" brushRef="#br0" timeOffset="-3400.09">922 758 17785,'10'11'2,"8"11"4</inkml:trace>
  <inkml:trace contextRef="#ctx0" brushRef="#br0" timeOffset="-2371.4">1030 893 17829,'14'23'5,"-1"0"4,-11-19-6</inkml:trace>
  <inkml:trace contextRef="#ctx0" brushRef="#br0" timeOffset="-2370.4">1100 1028 17918,'9'24'20,"6"15"12,9 46 0,-18-57 11,4 42-1,4 18 25,12 76 128,-20-112-54,11 184 296,-17 32-199,-6-113-104,6 190 99,0-344-248,24-65-322,46-58 359,-42 77-5,33-73 0,-50 98-2,-10 15 30,-1 4 12,-1-18-775,-1 3-1811,-1 0 1,-10-26 0,-4-1-6266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44.6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0 101 1136,'0'0'10475,"24"-10"-10215,-3-3 81,2-1-209,0 0 0,1 2 0,1 0 0,29-9 1,-48 20-21,-1 0 0,1 0 0,0 0 1,-1 1-1,1 0 0,0 0 1,-1 1-1,1-1 0,-1 1 0,1 0 1,-1 1-1,1 0 0,9 4 0,3 3 161,0 1 1,27 21-1,-11-7 213,-1 1-117</inkml:trace>
  <inkml:trace contextRef="#ctx0" brushRef="#br0" timeOffset="-21293.99">1350 1497 18691,'5'21'720,"1"-8"-7553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26.6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702 1 2800,'0'0'6395,"12"16"-4451,-9-2-1348,-1-1 0,0 1 0,0 0 0,-1 14-1,3 29 498,12 127 670,-12-132-1083,-5 83 1,-1-50-179,0-31-277,-14 79 0,5-57 112,-9 347 290,21-413-628,0 1 1,1 0 0,0 0 0,0-1-1,1 1 1,1-1 0,5 12-1,39 71-45,-23-48 49,47 116 21,-52-114-9,-16-24-5,-4-21-6,0 0 0,0 0 0,1 0 0,-1 0 0,0-1 0,1 1 0,-1 0 0,1 0 0,0 0 0,0-1-1,-1 1 1,3 2 0,-2-3-17,-9-4-167,-5-5 96,1-1 0,1 0 1,-1-1-1,1 0 0,1-1 0,-12-15 1,-49-79-597,34 48 270,22 32 261,-15-33 1,21 39 82,-1 0 0,0 0 0,-20-25 0,29 43 66,1 1 1,0 0-1,0-1 0,0 1 0,-1 0 1,1 0-1,0-1 0,-1 1 1,1 0-1,0 0 0,0-1 1,-1 1-1,1 0 0,0 0 0,-1 0 1,1 0-1,0 0 0,-1-1 1,1 1-1,0 0 0,-1 0 0,1 0 1,-1 0-1,1 0 0,0 0 1,-1 0-1,1 0 0,0 0 0,-1 0 1,1 1-1,0-1 0,-1 0 1,1 0-1,0 0 0,-1 1 1,-10 13 24,-5 33 36,12-33-45,-20 53 35,-1 7 382,-36 71-1,55-128-312,6-16-109,-1 0 0,1 0-1,0 0 1,0-1 0,-1 1-1,1 0 1,-1 0 0,1 0-1,-1-1 1,1 1 0,-1 0-1,1-1 1,-1 1 0,0 0-1,1-1 1,-1 1 0,0-1-1,1 1 1,-1-1-1,0 1 1,0-1 0,1 0-1,-1 1 1,0-1 0,0 0-1,0 0 1,-1 1 0,0-3-22,0-1 0,0 1 0,1 0 0,-1-1 0,1 0 0,0 1 0,0-1 0,0 0 0,0 1 1,0-1-1,0 0 0,1 0 0,-1 0 0,1-4 0,-2-3-13,-7-31-47,-2-8-362,2 1 1,-4-88 0,9 112 348,3 21 101,0 0 0,1 0 1,-1 0-1,1 0 1,0 0-1,0 0 0,0 0 1,0-5-1,-19 60 100,7-10-46,-78 243 502,52-182-280,38-103-288,0 1 0,0-1-1,0 0 1,0 1 0,0-1-1,0 0 1,0 0 0,0 1-1,-1-1 1,1 0 0,0 1-1,0-1 1,0 0 0,0 1-1,0-1 1,-1 0 0,1 0-1,0 1 1,0-1-1,0 0 1,-1 0 0,1 0-1,0 1 1,0-1 0,-1 0-1,1 0 1,0 0 0,0 0-1,-1 1 1,1-1 0,0 0-1,-1 0 1,1 0 0,0 0-1,-1 0 1,1 0 0,0 0-1,-1 0 1,1 0 0,0 0-1,0 0 1,-1 0 0,0 0-1,-10-14 28,-5-25-107,-13-70-89,-18-134 1,20 91-1,19 99 189,-6-22-1525,0 29-5074,8 35 924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45.3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829 0 17533,'-9'1'120,"0"1"12,-1 0 1,1 0-1,-1 1 0,1 0 1,0 1-1,-10 5 1,-43 14 594,-138 27 243,182-45-978,16-4 6</inkml:trace>
  <inkml:trace contextRef="#ctx0" brushRef="#br0" timeOffset="1">462 105 20267,'-15'5'-6,"4"-1"0</inkml:trace>
  <inkml:trace contextRef="#ctx0" brushRef="#br0" timeOffset="-1">395 132 20236,'-16'9'-8,"0"1"-1,0 0 1,1 1 0,-17 16 0,-13 8-16,-3 3 78,-59 70-140,38-18-1597,51-65-1744,6-9-1968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33.4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4504,'0'0'2248,"31"34"4077,-2 7-5456,3 0 1,48 48-1,-76-85-756,63 70 703,-31-36-785,46 39 0,-68-66-27,0 0 0,-1 2 0,12 15 0,-12-19 3,-12-9-7,0 0 0,0 1 0,-1-1 1,1 1-1,0-1 0,0 1 0,0 0 0,-1-1 0,1 1 1,0 0-1,-1-1 0,1 1 0,0 0 0,-1 0 0,1-1 1,0 3-1,28 30 30,-11-10-21,2 7 13,2 9 2,-16-27-1036,2 9-5176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9:56.3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4 123 7985,'0'0'11279,"27"0"-10104,52-2-745,0-4 0,140-30 0,-95 12-298,87-20 2,-193 40-119,0 1 0,1 1 0,-1 1 0,35 1 0,-9 1 31,-43-1-15,-1 31 82,1-10-86,-1 1-1,-1-1 1,0 1 0,-2-1-1,-1 0 1,-7 25 0,5-24-14,-6 14-5,12-36-8,-21 38 67,-34 45-1,47-72-55,-1 0 0,0-1 0,0-1 0,-1 1 0,-1-2 0,0 1 0,0-2 0,-18 11 0,-11 2 2,-98 43-15,120-56-9,-1-2 1,0 0 0,0-1-1,0-1 1,0-1 0,-21 0 0,21-2 1,-1 0 1,-23-5-1,36 4 7,0-1-1,0 0 0,0 0 0,0-1 0,1 0 1,-1 0-1,1-1 0,0 1 0,-9-8 0,1 0-26,0 0 0,1-2-1,1 1 1,0-1 0,-20-29-1,-17-30 25,36 53 10,7 10-3,-1 0 1,1 1-1,-1 0 1,-9-7-1,11 11 293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9:58.6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214 1 5945,'0'0'6122,"11"5"-1027,-9 4-4780,-1 0 1,0-1 0,-1 1 0,0-1 0,0 1 0,-1 0-1,0-1 1,-3 11 0,-7 15 11,-2-1-1,-1 0 1,-2 0 0,-26 39 0,-11 24 246,28-53-348,16-27-160,0 1 0,-9 23 0,15-31-81,0 0 0,1 0 0,0 1 1,1-1-1,0 18 0,1-27 13,1 1-1,-1 0 1,1 0-1,-1-1 1,1 1 0,0 0-1,-1-1 1,1 1-1,0-1 1,-1 1-1,1-1 1,0 1 0,0-1-1,0 0 1,0 1-1,-1-1 1,1 0 0,0 1-1,0-1 1,1 0-1,18 4-9,23-1-19,1-2-1,-1-2 1,65-9 0,50-1 122,-158-6-334,-17-25-6720,4 18-1959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9:59.9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1 166 3728,'0'0'10363,"8"-2"-9319,33-31-373,2 1-1,2 3 1,48-25 0,-82 50-651,-1 1 0,1 1 1,0 0-1,0 0 0,0 1 0,0 0 1,0 1-1,0 0 0,16 3 0,15-2 3,-35 0-19,0 0 1,0 0-1,0 1 1,0 0-1,-1 0 1,1 0-1,7 5 1,32 9 31,-38-14-28,0 0 0,0 1 0,0 0 0,0 1 0,-1 0 0,11 7 0,22 10 0,-31-17-283,-11-5-2034,-17-8-3536,0-1-2033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00.8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42 264,'0'0'6494,"0"-4"-5539,0 3-807,0 0-98,0 1 0,0-1 0,0 0-1,0 0 1,1 0 0,-1 1 0,-1-1-1,1 0 1,0 0 0,0 0 0,0 0 0,0 1-1,0-1 1,-1 0 0,1 0 0,0 1-1,-5-6 4419,42 28-756,-13-7-3345,-12-9-241,1 0 0,0-1 1,1-1-1,-1 0 0,1-1 1,26 3-1,86-4 171,-78-2-265,-39-1-25,1 0-1,-1-1 1,0 0 0,1 0 0,-1-1-1,0 0 1,13-7 0,0 1 11,-19 8 30,-2 0-135,1 1 0,-1 0 0,1-1 0,-1 1 0,0-1-1,1 0 1,-1 0 0,0 1 0,1-1 0,-1 0 0,0 0 0,0 0 0,0 0 0,0 0 0,0 0 0,0-1 0,0 1 0,0 0 0,0 0 0,0-1-1,-1 1 1,2-3 0,5-29-9180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02.4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477 40 4048,'0'0'4562,"3"1"-3891,2 0-1855,7 1 9139,-21-5-6533,-39-14-609,37 13-674,0 0 0,0 0 0,0 1-1,0 0 1,-1 1 0,-18-1 0,19 3-92,-15 0 79,-43 5 0,59-3-92,0 0 0,0 0 0,1 1 0,-1 1-1,1 0 1,0 0 0,-15 9 0,7-2-10,0 0-1,0 1 0,1 1 1,1 1-1,0 0 0,1 1 1,-19 26-1,32-38-389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03.1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538 1 968,'0'0'6676,"1"3"-5315,-1-1-1190,1 0 0,-1 0-1,1 0 1,-1 0 0,0 0-1,0 1 1,0-1 0,0 0-1,0 0 1,0 0 0,0 0-1,-1 0 1,1 0 0,-1 0 0,0 0-1,1 0 1,-1 0 0,-2 3-1,-1 1 290,-1 0 0,0 0 0,0-1 0,-7 7 0,-2 1-69,-66 73 1410,74-80-1662,0-1-1,0 1 1,0-1-1,-1-1 1,1 1-1,-1-1 1,0 0-1,-1 0 1,1-1-1,-1 0 1,1-1-1,-14 4 1,-4-2 112,-1-1 1,-41 0 0,36-3-243,-34 6-1,35-3 92,21-2 39,1 0 0,0 0 0,-1 1 0,-13 4 0,17-5-132,4-1-106,8-11-6536,4-7 455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05.0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123 6 2592,'0'0'3293,"-4"-1"-2360,-21-3 1033,24 5-1776,-1 0 0,1 1 0,0-1 0,0 1 1,0-1-1,0 1 0,0 0 0,0-1 0,1 1 0,-1 0 0,-1 3 1,2-3 40,-6 15 44,1 1 0,0 0 0,2 0 0,0 0 0,1 0 0,1 0 0,1 32 0,0-30-171,0-19-105,0 1 0,0 0 0,0 0 0,1 0 0,-1-1 1,0 1-1,1 0 0,-1 0 0,1-1 0,0 1 0,0 0 1,-1-1-1,1 1 0,0-1 0,0 1 0,0-1 0,1 1 0,-1-1 1,0 0-1,0 0 0,1 1 0,-1-1 0,1 0 0,-1 0 0,1 0 1,-1-1-1,1 1 0,0 0 0,-1-1 0,1 1 0,0-1 1,0 1-1,-1-1 0,1 0 0,0 0 0,0 1 0,0-1 0,-1-1 1,1 1-1,0 0 0,0 0 0,0-1 0,-1 1 0,1-1 1,0 1-1,-1-1 0,1 0 0,0 0 0,-1 0 0,1 0 0,-1 0 1,1 0-1,-1 0 0,0 0 0,0 0 0,1-1 0,-1 1 1,0 0-1,0-1 0,0 1 0,0-1 0,1-2 0,2-9-17,1-1 0,-2 0 0,0 0-1,-1 0 1,0 0 0,-1 0 0,0 0-1,-3-27 1,1 4 17,1 37 6,-1-1 1,1 0-1,-1 0 1,1 1-1,-1-1 1,0 0-1,1 1 1,-1-1-1,1 0 1,-1 1-1,0-1 0,0 1 1,1-1-1,-1 1 1,0-1-1,0 1 1,0 0-1,1-1 1,-1 1-1,0 0 1,0 0-1,0 0 1,0-1-1,0 1 0,0 0 1,0 0-1,1 0 1,-1 0-1,0 1 1,0-1-1,-1 0 1,0 0-2,1 0 1,-1 0 0,1 0 0,-1 0 0,1 1 0,-1-1-1,1 0 1,-1 1 0,1-1 0,-1 1 0,1 0 0,0-1-1,-1 1 1,1 0 0,0 0 0,0 0 0,-1 0 0,1 0-1,0 0 1,-1 1 0,-3 15 52,0 1 1,2-1-1,0 1 1,1 0-1,0 0 0,2 0 1,1 20-1,0-7 181,-1-30-240,0 0-1,0-1 1,1 1 0,-1 0-1,1 0 1,-1-1-1,1 1 1,-1 0 0,1 0-1,-1-1 1,1 1 0,-1-1-1,1 1 1,0 0-1,-1-1 1,1 0 0,0 1-1,0-1 1,-1 1 0,1-1-1,0 0 1,0 1-1,-1-1 1,1 0 0,0 0-1,1 1 1,-1-14-5,0-25 21,0 16-9,-1-1 1,-3-27 0,2 47 2,1 0 0,-1 1 1,0-1-1,0 1 0,0-1 0,0 1 1,0 0-1,-1-1 0,1 1 0,-1 0 0,1 0 1,-1 0-1,0 0 0,0 0 0,0 0 0,0 1 1,0-1-1,-1 1 0,1-1 0,0 1 1,-1 0-1,1 0 0,0 0 0,-1 0 0,0 0 1,1 1-1,-1-1 0,1 1 0,-1-1 0,0 1 1,1 0-1,-1 0 0,0 0 0,1 1 1,-1-1-1,-4 2 0,5-1-9,1-1 0,0 1 1,-1 0-1,1 0 0,0 0 0,0 1 1,0-1-1,0 0 0,0 0 0,0 0 1,0 1-1,0-1 0,1 0 0,-1 1 1,0-1-1,1 1 0,-1-1 0,1 1 1,0-1-1,-1 1 0,1-1 0,0 3 1,0 41 3,0-30-4,0 0 18,-1-3 10,1 1 0,3 21 0,-2-32-23,-1 1 0,0-1 0,1 0-1,-1 0 1,1 0 0,0 0 0,0 0 0,0 1-1,0-2 1,0 1 0,0 0 0,1 0 0,-1 0-1,0 0 1,1-1 0,0 1 0,-1-1 0,1 1-1,0-1 1,0 0 0,3 2 0,-4-2-4,0 0 1,1-1-1,-1 1 1,1-1-1,-1 1 1,0-1-1,1 0 1,-1 1-1,1-1 1,-1 0-1,1 0 1,-1 0-1,1 0 1,-1 0-1,0 0 0,1-1 1,-1 1-1,1 0 1,-1-1-1,1 1 1,-1-1-1,0 0 1,1 1-1,-1-1 1,0 0-1,0 0 1,0 0-1,0 0 1,1 0-1,-1 0 1,0 0-1,-1 0 1,1 0-1,0 0 1,0-1-1,0 1 1,-1 0-1,1-2 1,2-4 3,0-1 1,-1 1-1,-1-1 0,1 0 1,0-12-1,-1 8 0,2-25 45,-1-37-1,-2 72-40,-1 0-1,1 1 0,-1-1 1,1 0-1,-1 1 0,0-1 1,1 1-1,-1-1 0,0 1 1,0-1-1,0 1 0,0-1 1,0 1-1,-1 0 0,1 0 1,0 0-1,-1-1 0,1 1 1,-1 0-1,1 1 0,-1-1 1,1 0-1,-1 0 0,1 1 1,-1-1-1,0 1 0,1-1 1,-1 1-1,0 0 0,0 0 1,1 0-1,-1 0 0,-2 0 1,3 0-6,1 1 1,-1-1-1,0 1 1,1 0 0,-1-1-1,0 1 1,1 0-1,-1-1 1,1 1 0,-1 0-1,1 0 1,-1-1-1,1 1 1,0 0 0,-1 0-1,1 0 1,0 0-1,0 0 1,-1 0 0,1-1-1,0 1 1,0 0-1,0 1 1,0-1 4,-2 19 132,1 1 1,2 36-1,0-16-6,0-41-342,1 0 1,-1 0-1,0 0 1,0 0-1,1 0 1,-1 0 0,0 0-1,1 0 1,-1 0-1,0 0 1,0-1-1,1 1 1,-1-1-1,0 1 1,0-1-1,2 0 1,5-8-4585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07.0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 0 1560,'0'0'8807,"0"7"-7839,0 199 2595,6-365-3803,-6 159 242,0-1 1,0 0 0,0 1 0,0-1-1,0 1 1,0-1 0,0 0-1,-1 1 1,1-1 0,0 1 0,0-1-1,0 0 1,-1 1 0,1-1 0,0 1-1,-1-1 1,1 1 0,-1-1 0,1 1-1,0-1 1,-1 1 0,1 0-1,-1-1 1,1 1 0,-1 0 0,1-1-1,-1 1 1,0 0 0,1-1 0,-1 1-1,1 0 1,-1 0 0,0 0-1,1 0 1,-1 0 0,1-1 0,-1 1-1,0 0 1,1 1 0,-1-1 0,0 0-1,1 0 1,-2 0 0,1 0-8,0 1 1,-1-1 0,1 0-1,-1 1 1,1-1-1,-1 1 1,1 0 0,0-1-1,0 1 1,-1 0 0,1 0-1,0 0 1,0 0-1,0 0 1,0 0 0,0 0-1,-2 2 1,-1 10 20,0-1 0,1 0-1,0 1 1,1 0 0,0 0 0,1 0-1,1-1 1,1 19 0,-1-14-31,5 13 27,-4-29-21,-1 0 0,0-1-1,1 1 1,-1 0 0,1 0-1,-1 0 1,1 0-1,-1-1 1,1 1 0,0 0-1,-1-1 1,1 1 0,0 0-1,-1-1 1,1 1 0,0-1-1,0 1 1,0-1 0,-1 0-1,1 1 1,0-1-1,0 0 1,0 1 0,0-1-1,1 0 1,-1 0 9,0 0-1,0-1 1,-1 1 0,1 0-1,0-1 1,-1 1 0,1-1-1,0 1 1,-1-1 0,1 1-1,0-1 1,-1 1 0,1-1-1,-1 1 1,1-1 0,-1 0 0,1 1-1,-1-1 1,0 0 0,1 0-1,-1 1 1,0-1 0,0 0-1,1 0 1,-1 1 0,0-3-1,5-26 3,-4 21-3,0-3 11,7-59-57,-8 64 43,0 0-1,0 0 0,0 0 1,-1-1-1,0 1 0,0 0 1,-1 0-1,-3-10 0,4 14 6,0 0 2,0 0 0,0 0 0,0 0-1,0 1 1,0-1 0,0 0-1,-1 0 1,1 1 0,-1-1-1,1 1 1,-1 0 0,1-1-1,-1 1 1,0 0 0,1 0-1,-1 0 1,0 0 0,0 0-1,0 0 1,0 1 0,0-1-1,0 1 1,0-1 0,0 1-1,0 0 1,0 0 0,-3 0-1,4 0-6,0 1-1,0-1 0,1 1 1,-1-1-1,0 1 0,1-1 1,-1 1-1,0 0 0,1 0 1,-1-1-1,1 1 0,-1 0 1,1 0-1,-1 0 0,1-1 1,0 1-1,-1 0 0,1 0 1,0 0-1,0 0 0,-1 0 1,1 0-1,0 0 0,0 1 1,-4 34 30,3-24-22,-1 3-4,1 1 1,2 23-1,0-7-3,3-16-26,-3-16 25,-1 0-1,0 1 1,0-1-1,1 1 1,-1-1-1,0 0 1,1 1-1,-1-1 1,0 1-1,1-1 1,-1 0-1,0 0 1,1 1 0,-1-1-1,1 0 1,-1 0-1,1 1 1,-1-1-1,1 0 1,-1 0-1,1 0 1,-1 0-1,1 0 1,-1 0-1,1 0 1,-1 0-1,1 0 1,-1 0 0,1 0-1,-1 0 1,1 0-1,-1 0 1,1 0-1,-1-1 1,1 1-1,-1 0 1,0 0-1,1 0 1,-1-1-1,1 1 1,-1 0 0,0-1-1,1 1 1,-1 0-1,1-1 1,0-1 6,1 0 0,-1 0-1,0 0 1,0 1 0,0-1 0,0 0 0,-1 0 0,1 0 0,0-1 0,-1 1 0,1 0 0,-1 0 0,0-4 0,1-35 16,-1 33-18,0-70 95,-1 77-87,0 0 0,0 1 0,0-1 0,0 1 0,0-1 0,0 1 0,0-1 0,-1 1 0,1 0 0,0 0 0,0-1 0,0 1 0,-1 0 0,1 0 0,0 0 0,0 0 0,0 0 0,-1 1 0,1-1 0,0 0 0,0 1 0,0-1 0,-2 1 0,-2 13-11,1 0 1,1 1 0,0-1 0,1 1-1,0-1 1,1 28 0,1-41-52,6-2-57,19-5 25,-19-1 102,-1-1 1,0 1-1,0-1 1,-1 0-1,0-1 1,0 1-1,-1-1 1,0 1-1,0-1 1,-1 0-1,0 0 1,-1 0-1,1-16 1,-2 24 7,0 12-5357,0-2 837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51.8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5641,'0'0'5368,"5"15"-4595,45 120 1423,-21-53-300,26 123 1,0 88-1238,-54-286-638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39.1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96,'0'0'7782,"37"24"-1807,45 7-4246,129 59 227,-156-64-1848,-36-18-34,-2 0 1,1 1 0,-1 1-1,17 13 1,98 69 205,-77-49-264,-44-36-6,0 1 0,0 0 0,-1 1 1,0 0-1,-1 0 0,0 1 0,12 18 0,-13-18 14,0 0 0,16 16-1,-15-17-13,-1 0 0,14 19-1,8 19 5,32 56 56,-19-29-38,12 23-24,-24-30 14,-12-27-13,5 24 7,-16-45-16,-7-17 0,1 1 0,-1 0 0,0 0 0,0 0 1,0 0-1,0 1 0,-1-1 0,1 0 0,-1 4 0,13 33 15,-13-32-13,1 0 0,1-1 0,0 1 0,5 15 0,-4-15-1,-1 0 0,0 0 0,0 0 0,-1 0 0,1 9 0,-1-6 4,0 1 1,1 0-1,6 21 1,-4-21-1,-2-1 1,1 0-1,1 23 1,-4-25-3,1 0 1,1 0-1,4 15 0,-4-15-4,0-1-1,0 1 0,1 16 0,9 37-16,-12-58 15,1 1 0,-1-1 0,1 1 0,0-1 0,0 1 0,1-1 0,-1 1 0,3 3 0,-3-7-143,-1-16-12355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31.3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117 0 928,'0'6'9575,"0"26"-9021,0 280 1872,-37-312-771,32 1-1676,1-1 0,-1 1 0,0 0 0,1 0 0,-1 0-1,1 0 1,-1 1 0,1 0 0,-9 4 0,-6 8-4015,13-9 218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32.2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3000,'0'0'5110,"0"4"-4442,1 33 518,2 0 0,2-1-1,14 54 1,-3-7-328,-11-55-293,0 0 1,19 51-1,-23-77-562,0-1 0,0 0-1,0 0 1,1 0 0,-1 0 0,0 0 0,1 0 0,-1 0-1,1 0 1,-1-1 0,1 1 0,-1 0 0,1-1-1,-1 1 1,1-1 0,0 0 0,-1 0 0,1 1 0,2-1-1,42 1-111,-36-1 138,38 1 11,-1 2-1,71 13 1,-108-13-40,-10-2-99,0-1 1,1 0 0,-1 0-1,0 1 1,0-1 0,0 0-1,0 0 1,0 1 0,0-1-1,0 0 1,0 0 0,0 1-1,0-1 1,0 0 0,0 1-1,0-1 1,0 0 0,0 0 0,0 1-1,0-1 1,0 0 0,0 0-1,0 1 1,-1-1 0,1 0-1,0 0 1,0 1 0,0-1-1,0 0 1,-1 0 0,1 1-1,0-1 1,0 0 0,0 0-1,-1 0 1,1 0 0,0 1-1,0-1 1,-1 0 0,1 0-1,0 0 1,0 0 0,-1 0-1,1 0 1,0 0 0,0 0-1,-1 0 1,1 0 0,0 0-1,-1 0 1,1 0 0,0 0-1,0 0 1,-1 0 0,-20 1-8080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34.7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366 0 3504,'0'0'14367,"-19"4"-13652,18-4-702,-6 2 42,0 0-1,1 0 1,-1 0-1,1 1 0,0 0 1,0 0-1,-8 5 1,8-4 68,0 0 1,0-1 0,-1 1 0,1-1 0,-1-1 0,-10 3-1,9-2-71,1-1-1,-1 1 0,1 0 0,0 0 1,0 1-1,-11 8 0,-1 2-20,13-10-35,0 0 0,0 1 0,0-1 1,1 1-1,0 0 0,0 1 0,0-1 0,1 1 0,0 0 0,0 0 0,0 0 0,1 1 0,0-1 0,-4 11 0,3-6 1,1 1 0,0 0 0,1 0 0,0 0 1,-1 22-1,-3 43-40,-6 44 67,6-22-16,-7 128-17,13 1033-77,-12-1173 86,6 24-48,0 133 70,6 256-54,0-525-4335,0-7-1203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36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3208,'0'0'9162,"14"11"-8973,68 47 229,-78-55-360,0-1 0,-1 1 0,1 0 0,-1 1 0,1-1 0,-1 1 0,0-1 0,0 1 1,-1 0-1,1 0 0,-1 0 0,0 0 0,3 7 0,0 5 268,-1 0 0,4 25 0,-1-5-167,10 78 472,-3-20-358,29 199 2,-17-128-35,-10-82-116,15 62-28,5 49-54,7 36-31,-24-144-5,-12-59 0,-1-1 0,-2 1 0,3 39-1,-1 116 117,0-4-105,0 27 16,-6 39 333,-6-157-134,0 68-191,0 20 787,5-174-784,-3 3-97,4-8-537,-1 0 1,1 0-1,0 0 0,-1 0 1,0 1-1,-2-8 1,1 6-599,-4-24-4134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38.8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4336,'0'0'3262,"5"7"-1249,-4-3-1856,0 1 0,0 0 1,-1 0-1,0 0 0,0-1 0,-1 7 0,1 18 495,7 133 1900,4 33-1272,25 171 63,-28-297-1113,22 153 282,72 186-14,-74-331-485,-20-59 7,-1 1-1,0 0 0,-1 0 1,5 35-1,9 67 75,-9-88-59,-9-27-22,0-1 0,0 1 0,0 0 0,0 1 0,-1-1 0,0 7 0,0-9-10,0 0-1,1 1 0,-1-1 0,1 0 1,-1 0-1,1 0 0,0 0 0,1 0 1,4 6-1,1 2-9,-8-11 11,0-1 0,1 1 0,-1-1-1,1 1 1,-1-1 0,0 1 0,1-1-1,-1 1 1,1-1 0,-1 0 0,1 1-1,-1-1 1,1 1 0,-1-1 0,1 0-1,-1 0 1,1 1 0,0-1 0,-1 0-1,1 0 1,-1 0 0,2 1 0,5 0 28,28 11 135,0-2-1,1-2 1,42 5-1,49 12 278,-72-10-336,-23-5-54,-1-2-1,59 8 0,137-7 134,-38-18 290,-143 6-416,54 4 1,-34 0-41,-34 7 30,-2-1 409,-30-28-2407,0-8-2110,0-9-2094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40.4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263 0 3064,'0'0'4810,"0"12"-3210,13 156 3276,-1-7-3326,-6 188 332,-6-262-1575,5 226 675,-2 48-569,-5-187-357,-9 165 88,-2-130-136,6-135 24,-11-50 51,5-2-66,11-17-11,0 0 0,0 0 0,-1-1 0,0 1-1,0-1 1,0 0 0,-1 0 0,1 0 0,-1 0 0,0-1 0,0 1 0,-1-1 0,-7 5 0,0-1 23,11-6-23,-1 1 0,1-1-1,-1 0 1,1 0 0,-1 0 0,0-1-1,0 1 1,1 0 0,-1 0 0,0-1-1,0 0 1,0 1 0,0-1 0,1 0-1,-5 0 1,-30 5-31,16-11-345,18 5 206,0-1 1,0 1 0,0 1 0,0-1 0,0 0 0,0 0-1,0 1 1,0-1 0,-1 1 0,-1 0 0,-21-3-3015,13 2-3,-10 0-3137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42.2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110 1 2592,'0'0'5871,"-1"78"-1216,-22 84-2521,4-37-1126,-4 21 109,-8 71 70,23 269-473,9-323-531,-7 138-77,6 131 26,6-290-51,-6 28-9,1-162-72,0-1-1,0 0 1,1 0-1,3 12 1,5 15 1,28 155 371,-17-97-154,-18-84-608,1-8-72,4-18-779,7-42-3224,-14 56 3904,11-57-5608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43.6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 0 1824,'0'0'4849,"0"11"-3934,-7 193 2420,-5 53-825,6-62-1823,-3-13-247,0-1-300,9 29-37,6-137 114,0 10 309,0 34 58,0-35-84,-6-82-580,0-9-1219,11-181-6507,-10 107 1641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44.7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1 864,'0'0'3896,"1"5"-3155,2 23 202,-2-14-470,1-1-1,0 1 1,7 19-1,0-8 315,8 37 0,-7-22-278,14 71 459,-13-41-564,-3-13-91,21 117 747,-9-2-417,22 98-24,-28-113-81,-9-114-419,13 161 1247,-12-164-458,1-17-1032,-7-22-73,0-7-1331,0-65-2693,0 31 49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54.4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1 992,'0'0'8774,"6"19"-7310,6 79 1076,-1-34-1926,-7-41-475,-2 1 1,-1 25-1,6-11-65,-6-36-67,3 2 0,-3 1-5,-1 0 4,1 0-4,2-1 20,1 2 1,-1-1-1,0 0 0,0 1 0,0-1 0,-1 1 0,0 0 0,0 0 0,0 0 1,-1 0-1,0 0 0,0 0 0,-1 0 0,0 0 0,0 0 0,-1 10 0,2 22-69,0-18 41,-1 0 0,0 0-1,-7 36 1,5-42 15,1-1-1,0 0 1,0 0 0,3 23-1,0 3 4,-3 2 35,0-20 14,1-1 1,1 1-1,0-1 1,1 1-1,8 29 1,6-2 46,41 85 0,-45-109-96,-6-12-10,0 1 1,0-2-1,1 1 1,11 13-1,18 14-49,-36-36 21,0-3 18,0 1 0,0-1 0,0 0 0,0 1 0,0-1-1,0 1 1,0-1 0,0 1 0,1-1 0,-1 0 0,0 1-1,0-1 1,0 1 0,0-1 0,1 0 0,-1 1 0,0-1 0,0 0-1,1 1 1,-1-1 0,0 0 0,0 1 0,1-1 0,-1 0-1,1 0 1,-1 1 0,0-1 0,1 0 0,-1 0 0,0 1-1,1-1 1,-1 0 0,1 0 0,-1 0 0,0 0 0,1 0-1,-1 0 1,1 0 0,-1 0 0,1 0 0,-1 0 0,1 0 0,-1 0-1,0 0 1,1 0 0,-1-25-101,12-168 65,-5 62-10,-7 92 68,0 38 206,0-28-383,6-92 186,-6 109-21,0 1 1,1-1-1,0 1 1,1 0-1,5-19 1,-1 10-2,6-40-1,0-3 17,-5 24-18,-7-228-45,-6 214-8,0 19-158,-6 9 188,11 19 4,0 1 0,0-1 1,0 1-1,-1-1 0,0 1 1,0-1-1,-5-7 0,6 12 112,-36 1 23,28 0-48,-1 1 0,0 0 0,1 0-1,-1 1 1,1 1 0,-13 4 0,-15 13 344,23-15-366,10-2 120,-1-1 1,0-1-1,0 1 0,0-1 1,0 1-1,0-1 0,0-1 1,-10 1-1,9 2-1991,8-7-1205,3-5-1199,1 0-1354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55.6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 0 1168,'0'0'5226,"0"7"-3692,-6 88 1275,0 80-471,6 184-719,-3-291-1265,-13 76 0,6-64-313,-2 118 45,10-138-4965,2-79-458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57.7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2784,'0'0'4061,"0"0"-4036,0 0 1,0-1-1,0 1 1,1 0-1,-1 0 1,0 0-1,0 0 1,0 0-1,0 0 1,0 0-1,1 0 0,-1 0 1,0 0-1,0 0 1,0 0-1,0 0 1,1 0-1,-1 0 1,0 0-1,0 0 1,0 0-1,0 0 1,1 0-1,-1 0 0,0 0 1,0 0-1,0 0 1,0 0-1,0 0 1,1 1-1,-1-1 1,0 0-1,0 0 1,0 0-1,0 0 0,0 0 1,0 0-1,0 0 1,1 1-1,-1-1 1,0 0-1,0 0 1,0 0-1,0 0 1,0 0-1,0 1 0,0-1 1,0 0-1,0 0 1,0 0-1,0 0 1,0 1-1,0-1 1,6 12 442,-1 0 1,-1 0 0,0 1-1,4 20 1,1 4 327,23 100 1436,-9-36-1475,6 50-101,-14-21-244,-3 240 1,-13-308-368,11 64-39,-1-3 29,-9 173-291,6-314-3580,0 8-522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00.0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274 6 1736,'0'0'2926,"0"3"-2119,0 20 643,1 0-1,0-1 1,8 33-1,-7-42-1192,0 0 0,-1 0-1,-1 1 1,-2 25 0,0 1-105,3 1 188,0-22-191,0-1 0,-2 1 0,0-1 0,-5 23-1,-12 56 82,-3-6-143,19-79-50,-1-1 0,-1 0 0,0-1 0,0 1 0,-8 13 0,-60 98 43,70-120-75,0 3 8,-1-1-1,0 0 1,0 1-1,-1-1 1,1 0-1,-8 6 1,10-9 2,0-1-6,-3 0-10,3 0-38,0-1-101,0 1 121,0-1-1,0 0 1,0 1-1,-1-1 1,1 0-1,1 1 1,-1-1-1,0 0 1,0 0-1,0 0 1,0 0-1,1 0 1,-1 0-1,0 0 1,1 0-1,-1 0 1,1 0-1,-1 0 1,1-1-1,-1 1 1,1 0-1,0 0 1,-1-2-1,-4-31-52,5-433-194,-6 379 266,6 26 18,-11 25 48,4 16-82,3 1 9,4 16 11,-1 0 1,1 0-1,-1 0 1,0 0-1,-1 0 0,1 0 1,-1 1-1,1-1 1,-5-6-1,-9-11-93,-6-6-451,35 27-246,8 5 897,-7 0-24,0 0 1,0-1-1,0-1 0,0-1 0,22 1 1,80-4 309,-49 0-182,-45 2 509,37 8 0,-27-5-5097,-49-4-2760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04.5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0 439 3744,'0'0'5154,"0"15"-3387,1-9-1516,1 1 0,-1-1 0,1 0 0,0 0 0,0 0 0,1 0 1,4 6-1,4 12 221,112 338 2228,-69-201-2461,-29-89-192,60 157 63,-60-182-119,-21-40 7,0-1 1,0 1 0,-1 0-1,0 0 1,3 9-1,-3-6 7,1-1 0,-1 1 1,1-1-1,11 17 0,-14-22-40,-1-3 63,1 0-63,3 3 10,-4-4 18,0 0 0,0 0 0,0 0 0,0 0 0,0 0 0,1 1 0,-1-1 0,0 0 0,0 0 1,0 0-1,0 0 0,0 0 0,0 0 0,0 0 0,0 0 0,1 0 0,-1 0 0,0 0 0,0 0 0,0 0 0,0 0 0,0 0 0,0 0 0,0 0 0,1 0 0,-1 0 0,0 0 0,0 0 0,0 0 1,0 0-1,0 0 0,0 0 0,0 0 0,0 0 0,1 0 0,-1 0 0,0-1 0,0 1 0,0 0 0,0 0 0,0 0 0,0 0 0,0 0 0,0 0 0,0 0 0,0 0 0,0 0 0,0 0 0,0-1 1,1 1-1,-1 0 0,0 0 0,0 0 0,0 0 0,0 0 0,0 0 0,0 0 0,0-1 0,0 1 0,5-14-107,5-31 303,-5 19-162,30-125 70,15-48-46,-10 45-56,-6 20-3,-25 92 15,1-8 3,0 19-9,7-39-1,3-9 22,5-51 25,-19 98-48,-5 27 5,-1 0 0,1 1 1,0-1-1,0 1 0,1-1 0,-1 1 1,4-6-1,3-20-4,7-21-6,-13 40 6,1 0 1,0 0 0,1 0 0,0 1 0,6-11 0,-4 9-8,0 0 0,6-22 1,-7 19 9,1 0 1,0 0 0,9-13-1,-4 0 23,-10 27 0,-13-8-4177,0 8-1137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05.5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3928,'1'0'10391,"5"0"-10067,517 0 5317,-522 0-5405,-1 4-1889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06.6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83 24 6409,'0'0'6032,"-8"0"-5615,4 0-380,1 1 0,0-1-1,0 0 1,0 1 0,0 0 0,1-1 0,-1 1 0,0 0-1,0 1 1,0-1 0,1 0 0,-1 1 0,0-1-1,1 1 1,0 0 0,-1 0 0,1 0 0,0 0 0,0 1-1,0-1 1,0 0 0,0 1 0,1-1 0,-1 1-1,1 0 1,0 0 0,-1-1 0,1 1 0,1 0 0,-1 0-1,-1 6 1,0 3-28,1 1 0,0 0 0,1-1 0,0 1 0,4 22 0,-3-33-21,0-1 0,0 1 1,1 0-1,-1-1 0,0 1 1,1-1-1,-1 1 0,1-1 1,-1 0-1,1 0 0,-1 0 1,1 0-1,0 0 0,0 0 1,-1 0-1,1 0 0,0-1 1,0 1-1,0-1 0,0 1 1,0-1-1,0 0 0,0 1 1,0-1-1,0 0 0,0-1 1,0 1-1,0 0 0,0 0 1,0-1-1,0 0 0,0 1 1,0-1-1,-1 0 0,1 0 1,0 0-1,0 0 0,-1 0 1,1 0-1,2-2 0,2-6 100,1-1-1,-1 0 0,-1 0 0,1 0 0,-2-1 1,0 0-1,0 0 0,-1 0 0,0 0 0,-1 0 1,0-1-1,0 1 0,-2-20 0,0 29-36,0 1-1,0 0 0,0 0 0,-1 0 1,1-1-1,0 1 0,-1 0 1,1 0-1,-1 0 0,0 0 0,1 0 1,-1 0-1,0 0 0,1 0 1,-1 0-1,0 0 0,0 0 0,0 0 1,0 0-1,0 1 0,0-1 0,0 0 1,0 1-1,0-1 0,-1 1 1,1-1-1,0 1 0,0 0 0,0-1 1,-1 1-1,0 0 0,0 0-170,0-1 0,0 1 1,0 0-1,0 0 0,0 0 0,1 0 0,-1 1 0,0-1 0,0 0 0,0 1 0,0 0 0,1-1 1,-1 1-1,0 0 0,0 0 0,1 0 0,-1 0 0,1 0 0,-1 0 0,1 0 0,-1 0 0,-1 2 0,-13 22-2923,3 7-1628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07.1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68 100 4672,'0'0'8017,"-5"1"-7129,1 0-805,1 1 1,-1-1-1,1 1 0,0 0 1,0 0-1,0 0 1,0 1-1,0-1 0,1 1 1,-1-1-1,1 1 1,-1 0-1,1 0 0,0 0 1,0 0-1,0 1 1,1-1-1,-1 0 0,1 1 1,0-1-1,0 1 1,-1 5-1,-2 19 46,1 45 1,3-72-142,1 0 1,0 0 0,0-1 0,-1 1-1,1-1 1,0 1 0,0-1 0,0 1-1,0-1 1,0 0 0,0 1 0,0-1-1,0 0 1,0 0 0,0 0 0,0 1-1,0-1 1,0 0 0,0 0 0,2-1-1,-1 1-3,1 0 0,-1 0-1,1 0 1,0 0 0,-1 0 0,1-1-1,0 1 1,-1-1 0,3-1-1,2-3 9,-1-1 0,0 1 0,0-1 0,0 0 0,-1-1 0,0 1 0,0-1 0,-1 0 0,4-8 0,3-7 73,15-43 0,-23 57 161,-1 0 1,0-1 0,-1 1 0,0-1-1,0 0 1,-1 1 0,0-1 0,0 0-1,-3-11 1,2 19-160,1 0 0,-1-1 0,0 1 0,0 0 0,0 0 0,0 0 0,-1 0 0,1 0 0,0 0 0,0 0 0,0 1 0,-1-1 1,1 0-1,0 1 0,-1-1 0,1 0 0,-1 1 0,1 0 0,-1-1 0,1 1 0,-1 0 0,1 0 0,-1 0 0,-2 0 0,-40 3-1149,41-2 677,1 0 1,-1 1-1,1 0 0,-1-1 0,1 1 0,0 0 0,0 0 1,0 0-1,0 0 0,0 1 0,0-1 0,-2 6 0,-7 5-3406,-2 6-2221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56.1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0 544,'0'0'7676,"0"30"-4870,13 228 260,22 174-1518,-29-272-701,2-13-431,15 126 367,-17-154-458,-3-90-272,-2 0 1,-2 50-1,-1-15-28,3-3 1,0-18-2,-2 0 1,-5 43-1,-1-8-4,7 334 516,12-338 334,-12-72-2009,0-13-193,-1-19-3175,-4 6-1259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4:43.7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27 7881,'0'0'8643,"11"0"-7964,278-15 218,-10 3-1122,-278 12 241,0 1 0,0-1 0,0 1 0,0-1 0,0 0 0,0 1 1,0 0-1,0-1 0,0 1 0,0-1 0,0 1 0,-1 0 0,1 0 0,0 0 0,0-1 0,-1 1 0,1 0 0,-1 0 0,1 0 1,-1 0-1,1 1 0,8 20 523,-9-22-518,5 24 301,-1-1 0,-1 1 0,-1-1 0,-2 1 0,-2 34 0,1-1-82,2 16-177,1-30-19,-2 0 0,-7 53 0,6-55 55,-28-40 689,-51-2-644,5-1-109,0 4-1,-124 18 1,187-18-2,-1-1 0,0 0 1,-14-1-1,10 0 200,17 0-137,-10-496-368,10 436 242,0 60 23,12 0-1453,34 0-5340,-18 0 1017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4:46.2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 1 7817,'0'0'7822,"2"0"-7775,95-1 1933,114 3-1340,-92 9-542,-109-3 911,14 5-952,-21-11-52,0 0 1,0 0-1,0 0 0,0-1 0,0 1 0,0-1 0,1 0 0,-1 0 1,0 0-1,1 0 0,4 0 0,-2 1 1,-5-1-2,0 0 0,0-1 1,0 1-1,0-1 0,0 1 0,0-1 0,0 1 0,0-1 1,0 0-1,0 1 0,0-1 0,0 0 0,0 0 0,0 0 0,0 0 1,0 0-1,0 0 0,0 0 0,2 0 0,-2 0 2,-1 3-4,0-3 158,0 28 364,-2 2-460,0 0 0,-8 30-1,4-30-17,2 0 0,-1 32-1,5 152 23,0-214-28,-1 1-1,0 0 1,1 0-1,-1-1 0,0 1 1,0 0-1,0-1 1,0 1-1,0-1 0,0 1 1,0-1-1,1 1 1,-1-1-1,-1 0 0,1 0 1,0 1-1,0-1 1,0 0-1,0 0 0,0 0 1,0 0-1,0 0 1,0 0-1,-1-1 0,-39 1 63,31 0-79,-23 1-3,-38 7 0,39-3 12,-39 0 0,-167-1 586,238-8-650,-1 1 0,0 0 0,0 0 0,0 0-1,0 0 1,-3-6 0,0-8 11,1 0-1,1 0 1,0 0 0,1 0 0,2-30-1,-1 16-5,0 7 8,2 0-1,0 0 1,1 0 0,2 1-1,0-1 1,11-27-1,-2-6 84,-12 51-58,0-1 0,0 0 1,-1 0-1,0-1 0,0 1 0,0-8 0,4-27 55,-5 29-98,1-10-4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4:48.0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65 3992,'0'0'12116,"11"0"-11393,309-25 2028,-269 19-2572,116-21 161,-133 20-282,-34 7 187,0 16-37,3 30 116,14 81 0,-10-82-293,5 83-1,-12-10 686,-31-117-286,23-2-412,-174-6 77,136 9-62,-81 14 1,104-12-20,-42-3 60,55-32-341,-6-61 219,11 38 48,-3-58 0,8 20 17,0 92-67,-6-15-9131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23.3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136 2064 24395,'147'318'243,"-85"-207"-98,5-2-1,5-4 0,106 119 1,-149-192-144,2-2 0,0-1 1,2-2-1,2-1 0,0-2 1,1-1-1,2-1 0,0-3 1,1-1-1,0-2 0,2-1 1,0-2-1,0-2 0,1-2 1,1-2-1,-1-2 0,54 1 1,-72-5 4,0-1 1,-1-1 0,1-1 0,-1-1 0,0-2 0,0 0-1,0-1 1,22-9 0,-14 0 2,-2-1 0,0-2-1,-1-1 1,-1-1 0,-1-1 0,0-2-1,-2 0 1,31-38 0,11-25 41,69-117 0,-130 194-50,49-86-11,-4-3 0,-5-1 1,44-144-1,-62 155 27,-4 0 0,19-148 0,-34-11 56,-9 176-73,-1 6 4,-3-1 0,-16-75 0,-35-96-125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17.3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1405 142 4424,'-8'2'18275,"3"-5"-19089,-12-11 837,0 1-1,0 1 1,-1 0-1,-1 1 0,0 1 1,-1 1-1,1 0 1,-2 2-1,-25-7 0,2 5-17,18 3 1,0 1 0,0 1 0,-36-1 1,34 4-3,-1 2 0,1 1 0,0 1 0,-1 1 1,2 1-1,-1 2 0,-30 11 0,31-6-16,1 1-1,1 1 1,0 1-1,1 1 1,-22 20 0,6-2-19,-64 73 1,73-70 1,1 1 0,1 2-1,3 0 1,1 2 0,-25 58-1,13-17 21,20-49 1,2 0 0,1 1 0,2 1 0,-14 69 0,16-29 2,0 6 10,6-63-4</inkml:trace>
  <inkml:trace contextRef="#ctx0" brushRef="#br0" timeOffset="1">80 1123 21811,'-31'152'4,"24"-122"8,-7 63 0,-1 7 8,9-63-27,2 1 0,1-1 0,4 52 0,-1-40 4,0 445-6,6-405 2,8 56-8,-6-89 7,-2-24 13,3 65 0,2 45 41,-9-124-47,7 52 1,18 70 0,-6-20 0,-12-55 0,65 275 8,16-35-16,-75-267 1,1-1-1,1-1 1,37 55 0,5 10-4,-36-55 9,2 0 1,2-2-1,2-1 1,60 69-1,45 45-13,43 17 14,-148-140 6,-24-26-3,0-1 0,1 0 1,0 0-1,10 7 0,-15-13-7,-2-247-619,2 123 293,-1 123 336,19 10-291,5 12 310,35 24 0,-14-13-23,-21-15 2,1-2 1,41 20-1,-42-23-2,-22-11-2,8 1-2,-9-3-4,-1-2 0,2-91 25,0 19-7,-12-108-1,-8 8 6,12 127-11,0-65-1,5 109 5,1 1-1,0-1 1,-1 1-1,0-1 1,0 1-1,0-1 1,0 1-1,0 0 1,0-1-1,-3-2 1,-10-25-472,-8-58-4575,15 40-1383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21.0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69 408,'0'0'9913,"-10"0"-2824,27-2-6901,0 0 1,-1-1-1,1-1 0,-1-1 1,21-8-1,43-11 157,-33 17-246,1 2 1,77 2-1,-118 3-59,-1 1 1,0 0 0,0 1 0,1-1-1,-1 1 1,0 0 0,0 1 0,-1-1 0,1 1-1,-4-2-27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17.3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452 0 2576,'0'0'11640,"-13"0"-8613,7 1-2828,1 1-1,-1-1 1,1 1-1,-1 0 1,1 1 0,0-1-1,0 1 1,-7 5-1,-6 2 92,-139 80 857,135-74-1017,0 0 0,0 1 1,2 2-1,-29 32 1,33-30 35,-21 36 0,22-33-378,14-22-583,0 0 1,0 0-1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23.3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504 335 18741,'-26'34'243,"-27"35"90,27-29-271,9-16-40,1 2 1,-17 39 0,1 5-6,17-41 7,1 2 0,-9 33 0,-26 83 288,44-133-289,1 1 0,-5 27-1,-4 13 35,-11 43 67,6-30-65,15-58-53,1-1 0,0 1 0,-1 19 0,-6 24 43,2-8-25,6-37-20,0-1 0,0 1 1,0 0-1,-6 14 1,4-11 10,0 1 1,0-1 0,1 1-1,0 0 1,1 19-1,-4 25 29,-2 12-18,7-49-7,-2-1 1,-5 29-1,-18 84 97,20-77-116,5-43 2,0 0 0,-1 0 0,-1-1 0,-3 14-1,-1 2 2,2 0 0,0 1-1,2-1 1,1 1 0,4 41 0,-1 0-13,-2-65 10,-1 13 2,1-1 1,1 0-1,1 1 1,0-1-1,6 21 1,22 77-1,-18-81-31,44 143 40,-26-71-3,3 5-1,-16-56-5,8 28-10,70 152 0,-48-129 116,-30-63-1649,24 42 0,-25-56-2963,-8-10-1989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23.3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1 351 5905,'0'1'7998,"0"-4"-7713,1-16-195,0 0-1,1 1 1,1-1-1,1 1 1,1-1-1,12-32 1,-4 23-81,1 0-1,0 1 1,18-21-3</inkml:trace>
  <inkml:trace contextRef="#ctx0" brushRef="#br0" timeOffset="1">112 48 14848,'5'-8'2,"-2"4"-9,1-1 1,0 1 0,0 0 0,0 0-1,8-6 1,-1 2-20,-10 8 214,12 10 218,0 10-59,0 0-1,-1 0 1,-2 2-1,10 23 1,27 95 511,-35-101-731,9 45 204,-3 2 0,11 141 0,-25-183-274,-2-23-24,-1 0 0,0 1 0,-2-1 0,-1 0 1,-1 1-1,-7 28 0,8-39-4,-1-1 0,-1 0 1,0 0-1,0-1 0,-1 1 0,-1-1 1,1 0-1,-1 0 0,-1-1 0,1 0 1,-2 0-1,1 0 0,-1-1 0,-14 10 1,14-12-5,-1 0 0,0-1 0,0-1 0,0 1 0,-1-2 0,1 1 0,-1-1 0,1 0 0,-1-1 0,0 0 0,0-1 0,1 0 1,-1-1-1,-11-1 0,17 0-253,1 1 0,-1-1 0,1 0 0,0 0 0,-1 0 0,1 0 0,0 0 0,0-1 0,1 1 0,-1-1 0,0 0 1,1 0-1,-4-5 0,-2-2-822,-23-30-4473,6-3-2772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23.3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789 595 17748,'17'23'14,"-8"-10"-11</inkml:trace>
  <inkml:trace contextRef="#ctx0" brushRef="#br0" timeOffset="-3400.09">922 758 17785,'10'11'2,"8"11"4</inkml:trace>
  <inkml:trace contextRef="#ctx0" brushRef="#br0" timeOffset="-2371.4">1030 893 17829,'14'23'5,"-1"0"4,-11-19-6</inkml:trace>
  <inkml:trace contextRef="#ctx0" brushRef="#br0" timeOffset="-2370.4">1100 1028 17918,'9'24'20,"6"15"12,9 46 0,-18-57 11,4 42-1,4 18 25,12 76 128,-20-112-54,11 184 296,-17 32-199,-6-113-104,6 190 99,0-344-248,24-65-322,46-58 359,-42 77-5,33-73 0,-50 98-2,-10 15 30,-1 4 12,-1-18-775,-1 3-1811,-1 0 1,-10-26 0,-4-1-6266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44.6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0 101 1136,'0'0'10475,"24"-10"-10215,-3-3 81,2-1-209,0 0 0,1 2 0,1 0 0,29-9 1,-48 20-21,-1 0 0,1 0 0,0 0 1,-1 1-1,1 0 0,0 0 1,-1 1-1,1-1 0,-1 1 0,1 0 1,-1 1-1,1 0 0,9 4 0,3 3 161,0 1 1,27 21-1,-11-7 213,-1 1-117</inkml:trace>
  <inkml:trace contextRef="#ctx0" brushRef="#br0" timeOffset="-21293.99">1350 1497 18691,'5'21'720,"1"-8"-7553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26.6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702 1 2800,'0'0'6395,"12"16"-4451,-9-2-1348,-1-1 0,0 1 0,0 0 0,-1 14-1,3 29 498,12 127 670,-12-132-1083,-5 83 1,-1-50-179,0-31-277,-14 79 0,5-57 112,-9 347 290,21-413-628,0 1 1,1 0 0,0 0 0,0-1-1,1 1 1,1-1 0,5 12-1,39 71-45,-23-48 49,47 116 21,-52-114-9,-16-24-5,-4-21-6,0 0 0,0 0 0,1 0 0,-1 0 0,0-1 0,1 1 0,-1 0 0,1 0 0,0 0 0,0-1-1,-1 1 1,3 2 0,-2-3-17,-9-4-167,-5-5 96,1-1 0,1 0 1,-1-1-1,1 0 0,1-1 0,-12-15 1,-49-79-597,34 48 270,22 32 261,-15-33 1,21 39 82,-1 0 0,0 0 0,-20-25 0,29 43 66,1 1 1,0 0-1,0-1 0,0 1 0,-1 0 1,1 0-1,0-1 0,-1 1 1,1 0-1,0 0 0,0-1 1,-1 1-1,1 0 0,0 0 0,-1 0 1,1 0-1,0 0 0,-1-1 1,1 1-1,0 0 0,-1 0 0,1 0 1,-1 0-1,1 0 0,0 0 1,-1 0-1,1 0 0,0 0 0,-1 0 1,1 1-1,0-1 0,-1 0 1,1 0-1,0 0 0,-1 1 1,-10 13 24,-5 33 36,12-33-45,-20 53 35,-1 7 382,-36 71-1,55-128-312,6-16-109,-1 0 0,1 0-1,0 0 1,0-1 0,-1 1-1,1 0 1,-1 0 0,1 0-1,-1-1 1,1 1 0,-1 0-1,1-1 1,-1 1 0,0 0-1,1-1 1,-1 1 0,0-1-1,1 1 1,-1-1-1,0 1 1,0-1 0,1 0-1,-1 1 1,0-1 0,0 0-1,0 0 1,-1 1 0,0-3-22,0-1 0,0 1 0,1 0 0,-1-1 0,1 0 0,0 1 0,0-1 0,0 0 0,0 1 1,0-1-1,0 0 0,1 0 0,-1 0 0,1-4 0,-2-3-13,-7-31-47,-2-8-362,2 1 1,-4-88 0,9 112 348,3 21 101,0 0 0,1 0 1,-1 0-1,1 0 1,0 0-1,0 0 0,0 0 1,0-5-1,-19 60 100,7-10-46,-78 243 502,52-182-280,38-103-288,0 1 0,0-1-1,0 0 1,0 1 0,0-1-1,0 0 1,0 0 0,0 1-1,-1-1 1,1 0 0,0 1-1,0-1 1,0 0 0,0 1-1,0-1 1,-1 0 0,1 0-1,0 1 1,0-1-1,0 0 1,-1 0 0,1 0-1,0 1 1,0-1 0,-1 0-1,1 0 1,0 0 0,0 0-1,-1 1 1,1-1 0,0 0-1,-1 0 1,1 0 0,0 0-1,-1 0 1,1 0 0,0 0-1,-1 0 1,1 0 0,0 0-1,0 0 1,-1 0 0,0 0-1,-10-14 28,-5-25-107,-13-70-89,-18-134 1,20 91-1,19 99 189,-6-22-1525,0 29-5074,8 35 924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45.3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829 0 17533,'-9'1'120,"0"1"12,-1 0 1,1 0-1,-1 1 0,1 0 1,0 1-1,-10 5 1,-43 14 594,-138 27 243,182-45-978,16-4 6</inkml:trace>
  <inkml:trace contextRef="#ctx0" brushRef="#br0" timeOffset="1">462 105 20267,'-15'5'-6,"4"-1"0</inkml:trace>
  <inkml:trace contextRef="#ctx0" brushRef="#br0" timeOffset="-1">395 132 20236,'-16'9'-8,"0"1"-1,0 0 1,1 1 0,-17 16 0,-13 8-16,-3 3 78,-59 70-140,38-18-1597,51-65-1744,6-9-1968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33.4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4504,'0'0'2248,"31"34"4077,-2 7-5456,3 0 1,48 48-1,-76-85-756,63 70 703,-31-36-785,46 39 0,-68-66-27,0 0 0,-1 2 0,12 15 0,-12-19 3,-12-9-7,0 0 0,0 1 0,-1-1 1,1 1-1,0-1 0,0 1 0,0 0 0,-1-1 0,1 1 1,0 0-1,-1-1 0,1 1 0,0 0 0,-1 0 0,1-1 1,0 3-1,28 30 30,-11-10-21,2 7 13,2 9 2,-16-27-1036,2 9-5176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9:56.3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4 123 7985,'0'0'11279,"27"0"-10104,52-2-745,0-4 0,140-30 0,-95 12-298,87-20 2,-193 40-119,0 1 0,1 1 0,-1 1 0,35 1 0,-9 1 31,-43-1-15,-1 31 82,1-10-86,-1 1-1,-1-1 1,0 1 0,-2-1-1,-1 0 1,-7 25 0,5-24-14,-6 14-5,12-36-8,-21 38 67,-34 45-1,47-72-55,-1 0 0,0-1 0,0-1 0,-1 1 0,-1-2 0,0 1 0,0-2 0,-18 11 0,-11 2 2,-98 43-15,120-56-9,-1-2 1,0 0 0,0-1-1,0-1 1,0-1 0,-21 0 0,21-2 1,-1 0 1,-23-5-1,36 4 7,0-1-1,0 0 0,0 0 0,0-1 0,1 0 1,-1 0-1,1-1 0,0 1 0,-9-8 0,1 0-26,0 0 0,1-2-1,1 1 1,0-1 0,-20-29-1,-17-30 25,36 53 10,7 10-3,-1 0 1,1 1-1,-1 0 1,-9-7-1,11 11 293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9:58.6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214 1 5945,'0'0'6122,"11"5"-1027,-9 4-4780,-1 0 1,0-1 0,-1 1 0,0-1 0,0 1 0,-1 0-1,0-1 1,-3 11 0,-7 15 11,-2-1-1,-1 0 1,-2 0 0,-26 39 0,-11 24 246,28-53-348,16-27-160,0 1 0,-9 23 0,15-31-81,0 0 0,1 0 0,0 1 1,1-1-1,0 18 0,1-27 13,1 1-1,-1 0 1,1 0-1,-1-1 1,1 1 0,0 0-1,-1-1 1,1 1-1,0-1 1,-1 1-1,1-1 1,0 1 0,0-1-1,0 0 1,0 1-1,-1-1 1,1 0 0,0 1-1,0-1 1,1 0-1,18 4-9,23-1-19,1-2-1,-1-2 1,65-9 0,50-1 122,-158-6-334,-17-25-6720,4 18-1959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49:59.9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1 166 3728,'0'0'10363,"8"-2"-9319,33-31-373,2 1-1,2 3 1,48-25 0,-82 50-651,-1 1 0,1 1 1,0 0-1,0 0 0,0 1 0,0 0 1,0 1-1,0 0 0,16 3 0,15-2 3,-35 0-19,0 0 1,0 0-1,0 1 1,0 0-1,-1 0 1,1 0-1,7 5 1,32 9 31,-38-14-28,0 0 0,0 1 0,0 0 0,0 1 0,-1 0 0,11 7 0,22 10 0,-31-17-283,-11-5-2034,-17-8-3536,0-1-2033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00.8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42 264,'0'0'6494,"0"-4"-5539,0 3-807,0 0-98,0 1 0,0-1 0,0 0-1,0 0 1,1 0 0,-1 1 0,-1-1-1,1 0 1,0 0 0,0 0 0,0 0 0,0 1-1,0-1 1,-1 0 0,1 0 0,0 1-1,-5-6 4419,42 28-756,-13-7-3345,-12-9-241,1 0 0,0-1 1,1-1-1,-1 0 0,1-1 1,26 3-1,86-4 171,-78-2-265,-39-1-25,1 0-1,-1-1 1,0 0 0,1 0 0,-1-1-1,0 0 1,13-7 0,0 1 11,-19 8 30,-2 0-135,1 1 0,-1 0 0,1-1 0,-1 1 0,0-1-1,1 0 1,-1 0 0,0 1 0,1-1 0,-1 0 0,0 0 0,0 0 0,0 0 0,0 0 0,0 0 0,0-1 0,0 1 0,0 0 0,0 0 0,0-1-1,-1 1 1,2-3 0,5-29-9180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02.4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477 40 4048,'0'0'4562,"3"1"-3891,2 0-1855,7 1 9139,-21-5-6533,-39-14-609,37 13-674,0 0 0,0 0 0,0 1-1,0 0 1,-1 1 0,-18-1 0,19 3-92,-15 0 79,-43 5 0,59-3-92,0 0 0,0 0 0,1 1 0,-1 1-1,1 0 1,0 0 0,-15 9 0,7-2-10,0 0-1,0 1 0,1 1 1,1 1-1,0 0 0,1 1 1,-19 26-1,32-38-389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03.1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538 1 968,'0'0'6676,"1"3"-5315,-1-1-1190,1 0 0,-1 0-1,1 0 1,-1 0 0,0 0-1,0 1 1,0-1 0,0 0-1,0 0 1,0 0 0,0 0-1,-1 0 1,1 0 0,-1 0 0,0 0-1,1 0 1,-1 0 0,-2 3-1,-1 1 290,-1 0 0,0 0 0,0-1 0,-7 7 0,-2 1-69,-66 73 1410,74-80-1662,0-1-1,0 1 1,0-1-1,-1-1 1,1 1-1,-1-1 1,0 0-1,-1 0 1,1-1-1,-1 0 1,1-1-1,-14 4 1,-4-2 112,-1-1 1,-41 0 0,36-3-243,-34 6-1,35-3 92,21-2 39,1 0 0,0 0 0,-1 1 0,-13 4 0,17-5-132,4-1-106,8-11-6536,4-7 455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05.0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123 6 2592,'0'0'3293,"-4"-1"-2360,-21-3 1033,24 5-1776,-1 0 0,1 1 0,0-1 0,0 1 1,0-1-1,0 1 0,0 0 0,0-1 0,1 1 0,-1 0 0,-1 3 1,2-3 40,-6 15 44,1 1 0,0 0 0,2 0 0,0 0 0,1 0 0,1 0 0,1 32 0,0-30-171,0-19-105,0 1 0,0 0 0,0 0 0,1 0 0,-1-1 1,0 1-1,1 0 0,-1 0 0,1-1 0,0 1 0,0 0 1,-1-1-1,1 1 0,0-1 0,0 1 0,0-1 0,1 1 0,-1-1 1,0 0-1,0 0 0,1 1 0,-1-1 0,1 0 0,-1 0 0,1 0 1,-1-1-1,1 1 0,0 0 0,-1-1 0,1 1 0,0-1 1,0 1-1,-1-1 0,1 0 0,0 0 0,0 1 0,0-1 0,-1-1 1,1 1-1,0 0 0,0 0 0,0-1 0,-1 1 0,1-1 1,0 1-1,-1-1 0,1 0 0,0 0 0,-1 0 0,1 0 0,-1 0 1,1 0-1,-1 0 0,0 0 0,0 0 0,1-1 0,-1 1 1,0 0-1,0-1 0,0 1 0,0-1 0,1-2 0,2-9-17,1-1 0,-2 0 0,0 0-1,-1 0 1,0 0 0,-1 0 0,0 0-1,-3-27 1,1 4 17,1 37 6,-1-1 1,1 0-1,-1 0 1,1 1-1,-1-1 1,0 0-1,1 1 1,-1-1-1,1 0 1,-1 1-1,0-1 0,0 1 1,1-1-1,-1 1 1,0-1-1,0 1 1,0 0-1,1-1 1,-1 1-1,0 0 1,0 0-1,0 0 1,0-1-1,0 1 0,0 0 1,0 0-1,1 0 1,-1 0-1,0 1 1,0-1-1,-1 0 1,0 0-2,1 0 1,-1 0 0,1 0 0,-1 0 0,1 1 0,-1-1-1,1 0 1,-1 1 0,1-1 0,-1 1 0,1 0 0,0-1-1,-1 1 1,1 0 0,0 0 0,0 0 0,-1 0 0,1 0-1,0 0 1,-1 1 0,-3 15 52,0 1 1,2-1-1,0 1 1,1 0-1,0 0 0,2 0 1,1 20-1,0-7 181,-1-30-240,0 0-1,0-1 1,1 1 0,-1 0-1,1 0 1,-1-1-1,1 1 1,-1 0 0,1 0-1,-1-1 1,1 1 0,-1-1-1,1 1 1,0 0-1,-1-1 1,1 0 0,0 1-1,0-1 1,-1 1 0,1-1-1,0 0 1,0 1-1,-1-1 1,1 0 0,0 0-1,1 1 1,-1-14-5,0-25 21,0 16-9,-1-1 1,-3-27 0,2 47 2,1 0 0,-1 1 1,0-1-1,0 1 0,0-1 0,0 1 1,0 0-1,-1-1 0,1 1 0,-1 0 0,1 0 1,-1 0-1,0 0 0,0 0 0,0 0 0,0 1 1,0-1-1,-1 1 0,1-1 0,0 1 1,-1 0-1,1 0 0,0 0 0,-1 0 0,0 0 1,1 1-1,-1-1 0,1 1 0,-1-1 0,0 1 1,1 0-1,-1 0 0,0 0 0,1 1 1,-1-1-1,-4 2 0,5-1-9,1-1 0,0 1 1,-1 0-1,1 0 0,0 0 0,0 1 1,0-1-1,0 0 0,0 0 0,0 0 1,0 1-1,0-1 0,1 0 0,-1 1 1,0-1-1,1 1 0,-1-1 0,1 1 1,0-1-1,-1 1 0,1-1 0,0 3 1,0 41 3,0-30-4,0 0 18,-1-3 10,1 1 0,3 21 0,-2-32-23,-1 1 0,0-1 0,1 0-1,-1 0 1,1 0 0,0 0 0,0 0 0,0 1-1,0-2 1,0 1 0,0 0 0,1 0 0,-1 0-1,0 0 1,1-1 0,0 1 0,-1-1 0,1 1-1,0-1 1,0 0 0,3 2 0,-4-2-4,0 0 1,1-1-1,-1 1 1,1-1-1,-1 1 1,0-1-1,1 0 1,-1 1-1,1-1 1,-1 0-1,1 0 1,-1 0-1,1 0 1,-1 0-1,0 0 0,1-1 1,-1 1-1,1 0 1,-1-1-1,1 1 1,-1-1-1,0 0 1,1 1-1,-1-1 1,0 0-1,0 0 1,0 0-1,0 0 1,1 0-1,-1 0 1,0 0-1,-1 0 1,1 0-1,0 0 1,0-1-1,0 1 1,-1 0-1,1-2 1,2-4 3,0-1 1,-1 1-1,-1-1 0,1 0 1,0-12-1,-1 8 0,2-25 45,-1-37-1,-2 72-40,-1 0-1,1 1 0,-1-1 1,1 0-1,-1 1 0,0-1 1,1 1-1,-1-1 0,0 1 1,0-1-1,0 1 0,0-1 1,0 1-1,-1 0 0,1 0 1,0 0-1,-1-1 0,1 1 1,-1 0-1,1 1 0,-1-1 1,1 0-1,-1 0 0,1 1 1,-1-1-1,0 1 0,1-1 1,-1 1-1,0 0 0,0 0 1,1 0-1,-1 0 0,-2 0 1,3 0-6,1 1 1,-1-1-1,0 1 1,1 0 0,-1-1-1,0 1 1,1 0-1,-1-1 1,1 1 0,-1 0-1,1 0 1,-1-1-1,1 1 1,0 0 0,-1 0-1,1 0 1,0 0-1,0 0 1,-1 0 0,1-1-1,0 1 1,0 0-1,0 1 1,0-1 4,-2 19 132,1 1 1,2 36-1,0-16-6,0-41-342,1 0 1,-1 0-1,0 0 1,0 0-1,1 0 1,-1 0 0,0 0-1,1 0 1,-1 0-1,0 0 1,0-1-1,1 1 1,-1-1-1,0 1 1,0-1-1,2 0 1,5-8-4585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07.0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 0 1560,'0'0'8807,"0"7"-7839,0 199 2595,6-365-3803,-6 159 242,0-1 1,0 0 0,0 1 0,0-1-1,0 1 1,0-1 0,0 0-1,-1 1 1,1-1 0,0 1 0,0-1-1,0 0 1,-1 1 0,1-1 0,0 1-1,-1-1 1,1 1 0,-1-1 0,1 1-1,0-1 1,-1 1 0,1 0-1,-1-1 1,1 1 0,-1 0 0,1-1-1,-1 1 1,0 0 0,1-1 0,-1 1-1,1 0 1,-1 0 0,0 0-1,1 0 1,-1 0 0,1-1 0,-1 1-1,0 0 1,1 1 0,-1-1 0,0 0-1,1 0 1,-2 0 0,1 0-8,0 1 1,-1-1 0,1 0-1,-1 1 1,1-1-1,-1 1 1,1 0 0,0-1-1,0 1 1,-1 0 0,1 0-1,0 0 1,0 0-1,0 0 1,0 0 0,0 0-1,-2 2 1,-1 10 20,0-1 0,1 0-1,0 1 1,1 0 0,0 0 0,1 0-1,1-1 1,1 19 0,-1-14-31,5 13 27,-4-29-21,-1 0 0,0-1-1,1 1 1,-1 0 0,1 0-1,-1 0 1,1 0-1,-1-1 1,1 1 0,0 0-1,-1-1 1,1 1 0,0 0-1,-1-1 1,1 1 0,0-1-1,0 1 1,0-1 0,-1 0-1,1 1 1,0-1-1,0 0 1,0 1 0,0-1-1,1 0 1,-1 0 9,0 0-1,0-1 1,-1 1 0,1 0-1,0-1 1,-1 1 0,1-1-1,0 1 1,-1-1 0,1 1-1,0-1 1,-1 1 0,1-1-1,-1 1 1,1-1 0,-1 0 0,1 1-1,-1-1 1,0 0 0,1 0-1,-1 1 1,0-1 0,0 0-1,1 0 1,-1 1 0,0-3-1,5-26 3,-4 21-3,0-3 11,7-59-57,-8 64 43,0 0-1,0 0 0,0 0 1,-1-1-1,0 1 0,0 0 1,-1 0-1,-3-10 0,4 14 6,0 0 2,0 0 0,0 0 0,0 0-1,0 1 1,0-1 0,0 0-1,-1 0 1,1 1 0,-1-1-1,1 1 1,-1 0 0,1-1-1,-1 1 1,0 0 0,1 0-1,-1 0 1,0 0 0,0 0-1,0 0 1,0 1 0,0-1-1,0 1 1,0-1 0,0 1-1,0 0 1,0 0 0,-3 0-1,4 0-6,0 1-1,0-1 0,1 1 1,-1-1-1,0 1 0,1-1 1,-1 1-1,0 0 0,1 0 1,-1-1-1,1 1 0,-1 0 1,1 0-1,-1 0 0,1-1 1,0 1-1,-1 0 0,1 0 1,0 0-1,0 0 0,-1 0 1,1 0-1,0 0 0,0 1 1,-4 34 30,3-24-22,-1 3-4,1 1 1,2 23-1,0-7-3,3-16-26,-3-16 25,-1 0-1,0 1 1,0-1-1,1 1 1,-1-1-1,0 0 1,1 1-1,-1-1 1,0 1-1,1-1 1,-1 0-1,0 0 1,1 1 0,-1-1-1,1 0 1,-1 0-1,1 1 1,-1-1-1,1 0 1,-1 0-1,1 0 1,-1 0-1,1 0 1,-1 0-1,1 0 1,-1 0-1,1 0 1,-1 0 0,1 0-1,-1 0 1,1 0-1,-1 0 1,1 0-1,-1-1 1,1 1-1,-1 0 1,0 0-1,1 0 1,-1-1-1,1 1 1,-1 0 0,0-1-1,1 1 1,-1 0-1,1-1 1,0-1 6,1 0 0,-1 0-1,0 0 1,0 1 0,0-1 0,0 0 0,-1 0 0,1 0 0,0-1 0,-1 1 0,1 0 0,-1 0 0,0-4 0,1-35 16,-1 33-18,0-70 95,-1 77-87,0 0 0,0 1 0,0-1 0,0 1 0,0-1 0,0 1 0,0-1 0,-1 1 0,1 0 0,0 0 0,0-1 0,0 1 0,-1 0 0,1 0 0,0 0 0,0 0 0,0 0 0,-1 1 0,1-1 0,0 0 0,0 1 0,0-1 0,-2 1 0,-2 13-11,1 0 1,1 1 0,0-1 0,1 1-1,0-1 1,1 28 0,1-41-52,6-2-57,19-5 25,-19-1 102,-1-1 1,0 1-1,0-1 1,-1 0-1,0-1 1,0 1-1,-1-1 1,0 1-1,0-1 1,-1 0-1,0 0 1,-1 0-1,1-16 1,-2 24 7,0 12-5357,0-2 837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51.8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5641,'0'0'5368,"5"15"-4595,45 120 1423,-21-53-300,26 123 1,0 88-1238,-54-286-638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39.1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96,'0'0'7782,"37"24"-1807,45 7-4246,129 59 227,-156-64-1848,-36-18-34,-2 0 1,1 1 0,-1 1-1,17 13 1,98 69 205,-77-49-264,-44-36-6,0 1 0,0 0 0,-1 1 1,0 0-1,-1 0 0,0 1 0,12 18 0,-13-18 14,0 0 0,16 16-1,-15-17-13,-1 0 0,14 19-1,8 19 5,32 56 56,-19-29-38,12 23-24,-24-30 14,-12-27-13,5 24 7,-16-45-16,-7-17 0,1 1 0,-1 0 0,0 0 0,0 0 1,0 0-1,0 1 0,-1-1 0,1 0 0,-1 4 0,13 33 15,-13-32-13,1 0 0,1-1 0,0 1 0,5 15 0,-4-15-1,-1 0 0,0 0 0,0 0 0,-1 0 0,1 9 0,-1-6 4,0 1 1,1 0-1,6 21 1,-4-21-1,-2-1 1,1 0-1,1 23 1,-4-25-3,1 0 1,1 0-1,4 15 0,-4-15-4,0-1-1,0 1 0,1 16 0,9 37-16,-12-58 15,1 1 0,-1-1 0,1 1 0,0-1 0,0 1 0,1-1 0,-1 1 0,3 3 0,-3-7-143,-1-16-12355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31.3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117 0 928,'0'6'9575,"0"26"-9021,0 280 1872,-37-312-771,32 1-1676,1-1 0,-1 1 0,0 0 0,1 0 0,-1 0-1,1 0 1,-1 1 0,1 0 0,-9 4 0,-6 8-4015,13-9 218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32.2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3000,'0'0'5110,"0"4"-4442,1 33 518,2 0 0,2-1-1,14 54 1,-3-7-328,-11-55-293,0 0 1,19 51-1,-23-77-562,0-1 0,0 0-1,0 0 1,1 0 0,-1 0 0,0 0 0,1 0 0,-1 0-1,1 0 1,-1-1 0,1 1 0,-1 0 0,1-1-1,-1 1 1,1-1 0,0 0 0,-1 0 0,1 1 0,2-1-1,42 1-111,-36-1 138,38 1 11,-1 2-1,71 13 1,-108-13-40,-10-2-99,0-1 1,1 0 0,-1 0-1,0 1 1,0-1 0,0 0-1,0 0 1,0 1 0,0-1-1,0 0 1,0 0 0,0 1-1,0-1 1,0 0 0,0 1-1,0-1 1,0 0 0,0 0 0,0 1-1,0-1 1,0 0 0,0 0-1,0 1 1,-1-1 0,1 0-1,0 0 1,0 1 0,0-1-1,0 0 1,-1 0 0,1 1-1,0-1 1,0 0 0,0 0-1,-1 0 1,1 0 0,0 1-1,0-1 1,-1 0 0,1 0-1,0 0 1,0 0 0,-1 0-1,1 0 1,0 0 0,0 0-1,-1 0 1,1 0 0,0 0-1,-1 0 1,1 0 0,0 0-1,0 0 1,-1 0 0,-20 1-8080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34.7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366 0 3504,'0'0'14367,"-19"4"-13652,18-4-702,-6 2 42,0 0-1,1 0 1,-1 0-1,1 1 0,0 0 1,0 0-1,-8 5 1,8-4 68,0 0 1,0-1 0,-1 1 0,1-1 0,-1-1 0,-10 3-1,9-2-71,1-1-1,-1 1 0,1 0 0,0 0 1,0 1-1,-11 8 0,-1 2-20,13-10-35,0 0 0,0 1 0,0-1 1,1 1-1,0 0 0,0 1 0,0-1 0,1 1 0,0 0 0,0 0 0,0 0 0,1 1 0,0-1 0,-4 11 0,3-6 1,1 1 0,0 0 0,1 0 0,0 0 1,-1 22-1,-3 43-40,-6 44 67,6-22-16,-7 128-17,13 1033-77,-12-1173 86,6 24-48,0 133 70,6 256-54,0-525-4335,0-7-1203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36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3208,'0'0'9162,"14"11"-8973,68 47 229,-78-55-360,0-1 0,-1 1 0,1 0 0,-1 1 0,1-1 0,-1 1 0,0-1 0,0 1 1,-1 0-1,1 0 0,-1 0 0,0 0 0,3 7 0,0 5 268,-1 0 0,4 25 0,-1-5-167,10 78 472,-3-20-358,29 199 2,-17-128-35,-10-82-116,15 62-28,5 49-54,7 36-31,-24-144-5,-12-59 0,-1-1 0,-2 1 0,3 39-1,-1 116 117,0-4-105,0 27 16,-6 39 333,-6-157-134,0 68-191,0 20 787,5-174-784,-3 3-97,4-8-537,-1 0 1,1 0-1,0 0 0,-1 0 1,0 1-1,-2-8 1,1 6-599,-4-24-4134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38.8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4336,'0'0'3262,"5"7"-1249,-4-3-1856,0 1 0,0 0 1,-1 0-1,0 0 0,0-1 0,-1 7 0,1 18 495,7 133 1900,4 33-1272,25 171 63,-28-297-1113,22 153 282,72 186-14,-74-331-485,-20-59 7,-1 1-1,0 0 0,-1 0 1,5 35-1,9 67 75,-9-88-59,-9-27-22,0-1 0,0 1 0,0 0 0,0 1 0,-1-1 0,0 7 0,0-9-10,0 0-1,1 1 0,-1-1 0,1 0 1,-1 0-1,1 0 0,0 0 0,1 0 1,4 6-1,1 2-9,-8-11 11,0-1 0,1 1 0,-1-1-1,1 1 1,-1-1 0,0 1 0,1-1-1,-1 1 1,1-1 0,-1 0 0,1 1-1,-1-1 1,1 1 0,-1-1 0,1 0-1,-1 0 1,1 1 0,0-1 0,-1 0-1,1 0 1,-1 0 0,2 1 0,5 0 28,28 11 135,0-2-1,1-2 1,42 5-1,49 12 278,-72-10-336,-23-5-54,-1-2-1,59 8 0,137-7 134,-38-18 290,-143 6-416,54 4 1,-34 0-41,-34 7 30,-2-1 409,-30-28-2407,0-8-2110,0-9-2094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40.4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263 0 3064,'0'0'4810,"0"12"-3210,13 156 3276,-1-7-3326,-6 188 332,-6-262-1575,5 226 675,-2 48-569,-5-187-357,-9 165 88,-2-130-136,6-135 24,-11-50 51,5-2-66,11-17-11,0 0 0,0 0 0,-1-1 0,0 1-1,0-1 1,0 0 0,-1 0 0,1 0 0,-1 0 0,0-1 0,0 1 0,-1-1 0,-7 5 0,0-1 23,11-6-23,-1 1 0,1-1-1,-1 0 1,1 0 0,-1 0 0,0-1-1,0 1 1,1 0 0,-1 0 0,0-1-1,0 0 1,0 1 0,0-1 0,1 0-1,-5 0 1,-30 5-31,16-11-345,18 5 206,0-1 1,0 1 0,0 1 0,0-1 0,0 0 0,0 0-1,0 1 1,0-1 0,-1 1 0,-1 0 0,-21-3-3015,13 2-3,-10 0-3137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42.2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110 1 2592,'0'0'5871,"-1"78"-1216,-22 84-2521,4-37-1126,-4 21 109,-8 71 70,23 269-473,9-323-531,-7 138-77,6 131 26,6-290-51,-6 28-9,1-162-72,0-1-1,0 0 1,1 0-1,3 12 1,5 15 1,28 155 371,-17-97-154,-18-84-608,1-8-72,4-18-779,7-42-3224,-14 56 3904,11-57-5608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43.6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 0 1824,'0'0'4849,"0"11"-3934,-7 193 2420,-5 53-825,6-62-1823,-3-13-247,0-1-300,9 29-37,6-137 114,0 10 309,0 34 58,0-35-84,-6-82-580,0-9-1219,11-181-6507,-10 107 1641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44.7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1 864,'0'0'3896,"1"5"-3155,2 23 202,-2-14-470,1-1-1,0 1 1,7 19-1,0-8 315,8 37 0,-7-22-278,14 71 459,-13-41-564,-3-13-91,21 117 747,-9-2-417,22 98-24,-28-113-81,-9-114-419,13 161 1247,-12-164-458,1-17-1032,-7-22-73,0-7-1331,0-65-2693,0 31 49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54.4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1 992,'0'0'8774,"6"19"-7310,6 79 1076,-1-34-1926,-7-41-475,-2 1 1,-1 25-1,6-11-65,-6-36-67,3 2 0,-3 1-5,-1 0 4,1 0-4,2-1 20,1 2 1,-1-1-1,0 0 0,0 1 0,0-1 0,-1 1 0,0 0 0,0 0 0,0 0 1,-1 0-1,0 0 0,0 0 0,-1 0 0,0 0 0,0 0 0,-1 10 0,2 22-69,0-18 41,-1 0 0,0 0-1,-7 36 1,5-42 15,1-1-1,0 0 1,0 0 0,3 23-1,0 3 4,-3 2 35,0-20 14,1-1 1,1 1-1,0-1 1,1 1-1,8 29 1,6-2 46,41 85 0,-45-109-96,-6-12-10,0 1 1,0-2-1,1 1 1,11 13-1,18 14-49,-36-36 21,0-3 18,0 1 0,0-1 0,0 0 0,0 1 0,0-1-1,0 1 1,0-1 0,0 1 0,1-1 0,-1 0 0,0 1-1,0-1 1,0 1 0,0-1 0,1 0 0,-1 1 0,0-1 0,0 0-1,1 1 1,-1-1 0,0 0 0,0 1 0,1-1 0,-1 0-1,1 0 1,-1 1 0,0-1 0,1 0 0,-1 0 0,0 1-1,1-1 1,-1 0 0,1 0 0,-1 0 0,0 0 0,1 0-1,-1 0 1,1 0 0,-1 0 0,1 0 0,-1 0 0,1 0 0,-1 0-1,0 0 1,1 0 0,-1-25-101,12-168 65,-5 62-10,-7 92 68,0 38 206,0-28-383,6-92 186,-6 109-21,0 1 1,1-1-1,0 1 1,1 0-1,5-19 1,-1 10-2,6-40-1,0-3 17,-5 24-18,-7-228-45,-6 214-8,0 19-158,-6 9 188,11 19 4,0 1 0,0-1 1,0 1-1,-1-1 0,0 1 1,0-1-1,-5-7 0,6 12 112,-36 1 23,28 0-48,-1 1 0,0 0 0,1 0-1,-1 1 1,1 1 0,-13 4 0,-15 13 344,23-15-366,10-2 120,-1-1 1,0-1-1,0 1 0,0-1 1,0 1-1,0-1 0,0-1 1,-10 1-1,9 2-1991,8-7-1205,3-5-1199,1 0-1354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55.6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 0 1168,'0'0'5226,"0"7"-3692,-6 88 1275,0 80-471,6 184-719,-3-291-1265,-13 76 0,6-64-313,-2 118 45,10-138-4965,2-79-458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0:57.7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2784,'0'0'4061,"0"0"-4036,0 0 1,0-1-1,0 1 1,1 0-1,-1 0 1,0 0-1,0 0 1,0 0-1,0 0 1,0 0-1,1 0 0,-1 0 1,0 0-1,0 0 1,0 0-1,0 0 1,1 0-1,-1 0 1,0 0-1,0 0 1,0 0-1,0 0 1,1 0-1,-1 0 0,0 0 1,0 0-1,0 0 1,0 0-1,0 0 1,1 1-1,-1-1 1,0 0-1,0 0 1,0 0-1,0 0 0,0 0 1,0 0-1,0 0 1,1 1-1,-1-1 1,0 0-1,0 0 1,0 0-1,0 0 1,0 0-1,0 1 0,0-1 1,0 0-1,0 0 1,0 0-1,0 0 1,0 1-1,0-1 1,6 12 442,-1 0 1,-1 0 0,0 1-1,4 20 1,1 4 327,23 100 1436,-9-36-1475,6 50-101,-14-21-244,-3 240 1,-13-308-368,11 64-39,-1-3 29,-9 173-291,6-314-3580,0 8-522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00.0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274 6 1736,'0'0'2926,"0"3"-2119,0 20 643,1 0-1,0-1 1,8 33-1,-7-42-1192,0 0 0,-1 0-1,-1 1 1,-2 25 0,0 1-105,3 1 188,0-22-191,0-1 0,-2 1 0,0-1 0,-5 23-1,-12 56 82,-3-6-143,19-79-50,-1-1 0,-1 0 0,0-1 0,0 1 0,-8 13 0,-60 98 43,70-120-75,0 3 8,-1-1-1,0 0 1,0 1-1,-1-1 1,1 0-1,-8 6 1,10-9 2,0-1-6,-3 0-10,3 0-38,0-1-101,0 1 121,0-1-1,0 0 1,0 1-1,-1-1 1,1 0-1,1 1 1,-1-1-1,0 0 1,0 0-1,0 0 1,0 0-1,1 0 1,-1 0-1,0 0 1,1 0-1,-1 0 1,1 0-1,-1 0 1,1-1-1,-1 1 1,1 0-1,0 0 1,-1-2-1,-4-31-52,5-433-194,-6 379 266,6 26 18,-11 25 48,4 16-82,3 1 9,4 16 11,-1 0 1,1 0-1,-1 0 1,0 0-1,-1 0 0,1 0 1,-1 1-1,1-1 1,-5-6-1,-9-11-93,-6-6-451,35 27-246,8 5 897,-7 0-24,0 0 1,0-1-1,0-1 0,0-1 0,22 1 1,80-4 309,-49 0-182,-45 2 509,37 8 0,-27-5-5097,-49-4-2760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04.5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0 439 3744,'0'0'5154,"0"15"-3387,1-9-1516,1 1 0,-1-1 0,1 0 0,0 0 0,0 0 0,1 0 1,4 6-1,4 12 221,112 338 2228,-69-201-2461,-29-89-192,60 157 63,-60-182-119,-21-40 7,0-1 1,0 1 0,-1 0-1,0 0 1,3 9-1,-3-6 7,1-1 0,-1 1 1,1-1-1,11 17 0,-14-22-40,-1-3 63,1 0-63,3 3 10,-4-4 18,0 0 0,0 0 0,0 0 0,0 0 0,0 0 0,1 1 0,-1-1 0,0 0 0,0 0 1,0 0-1,0 0 0,0 0 0,0 0 0,0 0 0,0 0 0,1 0 0,-1 0 0,0 0 0,0 0 0,0 0 0,0 0 0,0 0 0,0 0 0,0 0 0,1 0 0,-1 0 0,0 0 0,0 0 0,0 0 1,0 0-1,0 0 0,0 0 0,0 0 0,0 0 0,1 0 0,-1 0 0,0-1 0,0 1 0,0 0 0,0 0 0,0 0 0,0 0 0,0 0 0,0 0 0,0 0 0,0 0 0,0 0 0,0 0 0,0-1 1,1 1-1,-1 0 0,0 0 0,0 0 0,0 0 0,0 0 0,0 0 0,0 0 0,0-1 0,0 1 0,5-14-107,5-31 303,-5 19-162,30-125 70,15-48-46,-10 45-56,-6 20-3,-25 92 15,1-8 3,0 19-9,7-39-1,3-9 22,5-51 25,-19 98-48,-5 27 5,-1 0 0,1 1 1,0-1-1,0 1 0,1-1 0,-1 1 1,4-6-1,3-20-4,7-21-6,-13 40 6,1 0 1,0 0 0,1 0 0,0 1 0,6-11 0,-4 9-8,0 0 0,6-22 1,-7 19 9,1 0 1,0 0 0,9-13-1,-4 0 23,-10 27 0,-13-8-4177,0 8-1137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05.5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3928,'1'0'10391,"5"0"-10067,517 0 5317,-522 0-5405,-1 4-1889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06.6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83 24 6409,'0'0'6032,"-8"0"-5615,4 0-380,1 1 0,0-1-1,0 0 1,0 1 0,0 0 0,1-1 0,-1 1 0,0 0-1,0 1 1,0-1 0,1 0 0,-1 1 0,0-1-1,1 1 1,0 0 0,-1 0 0,1 0 0,0 0 0,0 1-1,0-1 1,0 0 0,0 1 0,1-1 0,-1 1-1,1 0 1,0 0 0,-1-1 0,1 1 0,1 0 0,-1 0-1,-1 6 1,0 3-28,1 1 0,0 0 0,1-1 0,0 1 0,4 22 0,-3-33-21,0-1 0,0 1 1,1 0-1,-1-1 0,0 1 1,1-1-1,-1 1 0,1-1 1,-1 0-1,1 0 0,-1 0 1,1 0-1,0 0 0,0 0 1,-1 0-1,1 0 0,0-1 1,0 1-1,0-1 0,0 1 1,0-1-1,0 0 0,0 1 1,0-1-1,0 0 0,0-1 1,0 1-1,0 0 0,0 0 1,0-1-1,0 0 0,0 1 1,0-1-1,-1 0 0,1 0 1,0 0-1,0 0 0,-1 0 1,1 0-1,2-2 0,2-6 100,1-1-1,-1 0 0,-1 0 0,1 0 0,-2-1 1,0 0-1,0 0 0,-1 0 0,0 0 0,-1 0 1,0-1-1,0 1 0,-2-20 0,0 29-36,0 1-1,0 0 0,0 0 0,-1 0 1,1-1-1,0 1 0,-1 0 1,1 0-1,-1 0 0,0 0 0,1 0 1,-1 0-1,0 0 0,1 0 1,-1 0-1,0 0 0,0 0 0,0 0 1,0 0-1,0 1 0,0-1 0,0 0 1,0 1-1,0-1 0,-1 1 1,1-1-1,0 1 0,0 0 0,0-1 1,-1 1-1,0 0 0,0 0-170,0-1 0,0 1 1,0 0-1,0 0 0,0 0 0,1 0 0,-1 1 0,0-1 0,0 0 0,0 1 0,0 0 0,1-1 1,-1 1-1,0 0 0,0 0 0,1 0 0,-1 0 0,1 0 0,-1 0 0,1 0 0,-1 0 0,-1 2 0,-13 22-2923,3 7-1628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07.1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68 100 4672,'0'0'8017,"-5"1"-7129,1 0-805,1 1 1,-1-1-1,1 1 0,0 0 1,0 0-1,0 0 1,0 1-1,0-1 0,1 1 1,-1-1-1,1 1 1,-1 0-1,1 0 0,0 0 1,0 0-1,0 1 1,1-1-1,-1 0 0,1 1 1,0-1-1,0 1 1,-1 5-1,-2 19 46,1 45 1,3-72-142,1 0 1,0 0 0,0-1 0,-1 1-1,1-1 1,0 1 0,0-1 0,0 1-1,0-1 1,0 0 0,0 1 0,0-1-1,0 0 1,0 0 0,0 0 0,0 1-1,0-1 1,0 0 0,0 0 0,2-1-1,-1 1-3,1 0 0,-1 0-1,1 0 1,0 0 0,-1 0 0,1-1-1,0 1 1,-1-1 0,3-1-1,2-3 9,-1-1 0,0 1 0,0-1 0,0 0 0,-1-1 0,0 1 0,0-1 0,-1 0 0,4-8 0,3-7 73,15-43 0,-23 57 161,-1 0 1,0-1 0,-1 1 0,0-1-1,0 0 1,-1 1 0,0-1 0,0 0-1,-3-11 1,2 19-160,1 0 0,-1-1 0,0 1 0,0 0 0,0 0 0,0 0 0,-1 0 0,1 0 0,0 0 0,0 0 0,0 1 0,-1-1 1,1 0-1,0 1 0,-1-1 0,1 0 0,-1 1 0,1 0 0,-1-1 0,1 1 0,-1 0 0,1 0 0,-1 0 0,-2 0 0,-40 3-1149,41-2 677,1 0 1,-1 1-1,1 0 0,-1-1 0,1 1 0,0 0 0,0 0 1,0 0-1,0 0 0,0 1 0,0-1 0,-2 6 0,-7 5-3406,-2 6-2221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1:56.1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0 544,'0'0'7676,"0"30"-4870,13 228 260,22 174-1518,-29-272-701,2-13-431,15 126 367,-17-154-458,-3-90-272,-2 0 1,-2 50-1,-1-15-28,3-3 1,0-18-2,-2 0 1,-5 43-1,-1-8-4,7 334 516,12-338 334,-12-72-2009,0-13-193,-1-19-3175,-4 6-1259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4:43.7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27 7881,'0'0'8643,"11"0"-7964,278-15 218,-10 3-1122,-278 12 241,0 1 0,0-1 0,0 1 0,0-1 0,0 0 0,0 1 1,0 0-1,0-1 0,0 1 0,0-1 0,0 1 0,-1 0 0,1 0 0,0 0 0,0-1 0,-1 1 0,1 0 0,-1 0 0,1 0 1,-1 0-1,1 1 0,8 20 523,-9-22-518,5 24 301,-1-1 0,-1 1 0,-1-1 0,-2 1 0,-2 34 0,1-1-82,2 16-177,1-30-19,-2 0 0,-7 53 0,6-55 55,-28-40 689,-51-2-644,5-1-109,0 4-1,-124 18 1,187-18-2,-1-1 0,0 0 1,-14-1-1,10 0 200,17 0-137,-10-496-368,10 436 242,0 60 23,12 0-1453,34 0-5340,-18 0 1017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4:46.2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 1 7817,'0'0'7822,"2"0"-7775,95-1 1933,114 3-1340,-92 9-542,-109-3 911,14 5-952,-21-11-52,0 0 1,0 0-1,0 0 0,0-1 0,0 1 0,0-1 0,1 0 0,-1 0 1,0 0-1,1 0 0,4 0 0,-2 1 1,-5-1-2,0 0 0,0-1 1,0 1-1,0-1 0,0 1 0,0-1 0,0 1 0,0-1 1,0 0-1,0 1 0,0-1 0,0 0 0,0 0 0,0 0 0,0 0 1,0 0-1,0 0 0,0 0 0,2 0 0,-2 0 2,-1 3-4,0-3 158,0 28 364,-2 2-460,0 0 0,-8 30-1,4-30-17,2 0 0,-1 32-1,5 152 23,0-214-28,-1 1-1,0 0 1,1 0-1,-1-1 0,0 1 1,0 0-1,0-1 1,0 1-1,0-1 0,0 1 1,0-1-1,1 1 1,-1-1-1,-1 0 0,1 0 1,0 1-1,0-1 1,0 0-1,0 0 0,0 0 1,0 0-1,0 0 1,0 0-1,-1-1 0,-39 1 63,31 0-79,-23 1-3,-38 7 0,39-3 12,-39 0 0,-167-1 586,238-8-650,-1 1 0,0 0 0,0 0 0,0 0-1,0 0 1,-3-6 0,0-8 11,1 0-1,1 0 1,0 0 0,1 0 0,2-30-1,-1 16-5,0 7 8,2 0-1,0 0 1,1 0 0,2 1-1,0-1 1,11-27-1,-2-6 84,-12 51-58,0-1 0,0 0 1,-1 0-1,0-1 0,0 1 0,0-8 0,4-27 55,-5 29-98,1-10-4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4:48.0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65 3992,'0'0'12116,"11"0"-11393,309-25 2028,-269 19-2572,116-21 161,-133 20-282,-34 7 187,0 16-37,3 30 116,14 81 0,-10-82-293,5 83-1,-12-10 686,-31-117-286,23-2-412,-174-6 77,136 9-62,-81 14 1,104-12-20,-42-3 60,55-32-341,-6-61 219,11 38 48,-3-58 0,8 20 17,0 92-67,-6-15-9131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6:29.3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1513 23 3912,'0'0'11071,"-16"0"-8419,14 0-2509,-57-1 2057,1 3 1,-109 17 0,98-4-1901,1 3 0,1 3 0,1 3 0,2 3 0,0 2 0,2 3 0,-103 72 0,105-61-297,3 3 0,1 3 0,3 2 0,-64 79 1,91-95-27,2 2 1,2 1 0,1 0 0,2 2 0,2 0-1,-19 68 1,10-4-21,-19 162 0,39-201 10,5 99 0,3-73 23,-1-70 14,1 0 0,0 0-1,2-1 1,10 35 0,36 81 78,-18-53-65,-12-31 8,2 0 0,3-2 0,1 0 0,3-2 1,2-1-1,2-2 0,45 49 0,-53-67 4,108 111-19,-108-116 16,0-1 1,2-1-1,53 30 0,-18-18 57,2-3 0,0-4 0,109 29-1,-127-43-29,1-2-1,0-2 0,1-2 1,-1-2-1,1-2 0,56-7 0,-49-4-3,0-2-1,66-23 1,54-13 4,-78 23-47,-1-4 0,155-69-1,-173 61 40,122-79 0,-163 92 11,-2-2 1,-1-1-1,-2-2 1,30-33-1,-6-2 62,51-77 0,-89 113-95,-1-1 0,-1-1 0,-2 0 0,16-48 0,-18 37-1,-1 0 1,7-71 0,-4-87-7,-11 154-46,-1 8-34,-1 1 0,-2-1 0,-1 0 1,-2 1-1,-2-1 0,-1 1 0,-1 0 0,-3 1 0,-20-49 0,-76-133-537,85 179 588,-1 2 1,-2 0-1,-46-51 0,-97-80 38,130 135 32,0 2-1,-76-47 0,-25-11 40,86 52 11,-1 3 0,-60-27-1,85 46-36,0 2 0,-1 1 0,-1 1 0,0 2 0,0 1 0,0 1 0,-61-2 0,77 8-81,6 1-26,0-1 1,0 0 0,0 0-1,0-1 1,0 0-1,0-1 1,0 0-1,0 0 1,0-1-1,-10-5 1,-22-14-3231,18 10-1432,0 3-2735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7:56:32.5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1197 1 6553,'0'0'17649,"-2"8"-16938,-41 61 117,15-28-580,-34 60 198,-104 156-19,119-187-399,-46 89 0,68-116-2,-31 42 0,-25 42-14,11-15 36,16-27-73,21-32 53,-73 88 0,78-104-57,0 2 0,-39 74 0,-30 93 8,79-166 24,-1 7-45,1 1 0,3 1 0,2 0 0,-13 90 0,24-113 4,3 42-1,0-26-546,28-41-66,-22-2 622,-1 0 0,1 0 0,0 0 0,-1-1 0,1 0 0,-1 0 0,0 0 0,1-1 0,-1 0 0,0-1 0,6-4 0,11-9-30,29-26 0,-15 11 41,34-30 3,63-71-1,-91 83 24,-1-1 0,-3-2-1,44-81 1,18-42-16,13-60 5,-87 176-52,-12 29 64,19-61 0,61-174 31,-47 132-17,-25 59-17,-16 45-4,2 2 1,1-1-1,2 2 1,18-36-1,-1 2 13,-24 48-16,9-12-3,14-31 17,-25 52-13,0 0 0,0 0 0,-1 0-1,1 0 1,-1-1 0,0 1 0,0-1 0,-1 1 0,3-8 0,-4 11 26,0 1 1,0-1-1,0 0 1,1 0-1,-1 0 1,1 0 0,-1 1-1,0-1 1,1 0-1,-1 0 1,1 1-1,-1-1 1,1 0 0,0 1-1,-1-1 1,1 1-1,0-1 1,0 1-1,0-1 1,7-4-2466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8:02:32.7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 4343 3568,'0'0'6899,"0"-27"9434,0 17-15465,1-57-351,0-5 80,-13-116-1,-12-75 245,22 226-762,-1-291 316,5 174-81,0 95-279,3 1 0,2 0-1,23-88 1,64-164 152,62-71-86,34 17-146,-96 191 23,-30 62 22,-2 15 11,20-28 0,125-155 30,-156 206-32,-20 26-11,2 2 0,54-57 0,-29 42-30,-26 25-14,53-44 1,59-52 21,100-49-15,-199 149 33,28-16-13,43-11-93,-103 51 107,0 1 0,21-7 0,19-9-4,40-12-39,-44 17 48,-34 13 17,-14 4 627,-8 0-412,-23-6-202,-46-10 65,-82-5-1,21 18-30,117 4-43,1 1 0,0 0-1,0 2 1,-37 11 0,12-1 170,32-11-154,0 1 0,1 0 0,-1 0-1,1 1 1,0 1 0,-16 9 0,61-14-37,427 3 0,-349-8 0,-74-2 0,9-1 0,-47 8 0,1-1 0,-1 1 0,1-1 0,-1 1 0,1-1 0,-1 1 0,1 0 0,-1-1 0,0 1 0,1 0 0,-1-1 0,0 1 0,1 0 0,-1-1 0,0 1 0,0 0 0,0 0 0,0-1 0,0 1 0,0 0 0,0 0 0,0-1 0,0 1 0,0 0 0,0-1 0,0 1 0,0 0 0,-1 1 0,1 0 0,-2 18 0,-1 0 0,0-1 0,-2 1 0,0-1 0,-15 37 0,-11 38 0,-48 202 0,5-20 0,59-224 0,9-37 0,2 0 0,0 0 0,0 1 0,-1 27 0,4-39 0,-4-3 0,5-1-14,0 0 0,0-1 0,-1 1 0,1 0 0,0 0 0,0 0 0,-1 0 0,1 0 1,0 0-1,0 0 0,-1 0 0,1 0 0,0-1 0,0 1 0,-1 0 0,1 0 0,0 0 0,0 0 0,0-1 0,-1 1 0,1 0 0,0 0 0,0 0 0,0-1 0,0 1 1,0 0-1,0 0 0,-1-1 0,1 1 0,0 0 0,0 0 0,0-1 0,0 1 0,0 0 0,0 0 0,0-1 0,0 1 0,0 0 0,0-1 0,0 1 0,0 0 0,0 0 1,0-1-1,1 1 0,-1 0 0,0-2-290,-1-38-8867,-3 23 170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3:34.0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 3106 22131,'12'50'68,"24"73"99,97 220 0,-111-297-140,2-1 0,2-1-1,40 49 1,-47-68-20,2-2 0,1-1 0,1 0-1,0-2 1,2-1 0,43 27 0,-27-23-2,2-3 1,0-1-1,1-2 1,1-3-1,0-1 1,1-2 0,0-2-1,1-2 1,0-2-1,58-2 1,-3-2-2,244-7 44,-271 0-36,-1-3 0,120-29 0,-104 13-19,0-3 1,-2-5-1,-2-3 0,151-87 1,-129 54-44,103-87 0,-163 116-25,-2-3 0,-2-1 0,-2-2 0,44-63 0,-35 31-34,-3-1 0,-4-3 0,-3-2-1,-4-1 1,33-116 0,-40 89-82,-4-1 0,-5-2 0,10-210 0,-28-21-27</inkml:trace>
  <inkml:trace contextRef="#ctx0" brushRef="#br0" timeOffset="1">2974 642 21115,'-50'-50'145,"47"47"-136</inkml:trace>
  <inkml:trace contextRef="#ctx0" brushRef="#br0" timeOffset="-1">2823 503 21487,'-206'-159'182,"79"75"170,50 31-231,-161-83 0,210 125-363,-1 0 0,-1 2-1,0 1 1,-53-7 0,-121 2-5257,179 12 4317,-3 1-413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2:42.6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7938,'0'0'4485,"5"0"-3811,23 2 638,1 2 0,-1 0-1,52 17 1,27 6-445,253 33-363,212 9-382,-535-65-156,132-1-139,-98-4 18,-71 3 163,0-1 0,-1 1 0,1-1 0,-1 1 0,1-1 0,-1 1 0,1-1 0,-1 0 0,0 1 0,0-1 0,1 0 0,-1 1 0,0-1 0,-3 2 0,-53 54 25,-2-3 1,-3-2-1,-3-3 0,-96 57 1,130-91-35,-1-1 0,0-2 1,-1-1-1,0-1 0,0-2 1,-54 6-1,-208-1-33,280-13-2,0-1 1,0-1-1,-1 0 1,1-1 0,0 0-1,1-2 1,-1 1-1,1-2 1,0 0-1,0-1 1,1 0-1,-15-10 1,19 10 20,0 0 0,1 0 0,0-1 0,0 0-1,1 0 1,0-1 0,0 0 0,1 0 0,0-1 0,0 0 0,1 0 0,1 0 0,0 0 0,0-1 0,1 0 0,0 0 0,-1-13 0,-1-39-79,7-120 1,3 142 44,1-11-486,-10 19-7043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3:01.6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204 393 384,'0'0'15178,"-4"0"-14311,-16 2 1281,23-19-915,9 3-1114,0 0 1,1 2-1,1-1 1,0 2 0,22-15-1,-13 10-78,-15 9-36,66-49 31,3 3 0,126-67 1,-192 114-94,1 1 0,1 0 0,-1 0 1,0 2-1,1-1 0,0 2 0,0 0 0,0 0 1,0 1-1,0 1 0,18 1 0,-28 0 44,-1-1-1,0 1 1,1 1 0,-1-1-1,0 0 1,0 0-1,0 1 1,0 0-1,0-1 1,0 1-1,0 0 1,-1 0 0,1 0-1,-1 0 1,1 0-1,-1 0 1,0 0-1,1 0 1,-1 1-1,0-1 1,-1 0 0,1 1-1,0-1 1,0 4-1,1 5 16,0 0-1,0 0 0,0 24 1,-2-31-1,-5 136 71,2-120-53,0-1-1,-1 0 1,-1 1 0,-1-2-1,-9 22 1,-29 46 68,-110 161 1,131-213-50,-1-2 1,-2 0 0,-1-1 0,-36 31 0,50-51 56,-1 0 1,0-1-1,-1 0 0,0-1 1,-1-1-1,0-1 0,0 0 1,0-1-1,-1 0 0,0-2 1,0 0-1,-21 2 0,-1-2 273,-43-2 0,71-2-353,1-1 0,0 0-1,0 0 1,0-1 0,1 0 0,-1-1 0,0-1 0,1 1 0,-17-10-1,24 11-404,0 0 0,0-1 0,0 1-1,0-1 1,1 1 0,-1-1-1,1 0 1,0 0 0,0 1-1,0-1 1,0 0 0,0 0-1,1 0 1,-1 0 0,1-5-1,-2-2-2470,-1-14-4459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3:16.6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3 432,'0'0'5225,"-4"-1"-4043,-9 0 6960,20 9-5472,20 25-2671,229 211 1947,59 66-1120,-278-265-709,-2 1 0,50 90 0,40 111 67,-119-234-179,7 17 13,-1 0 1,-2 1 0,-1 1-1,-1 0 1,6 60 0,-6 164 127,-9-182-135,0-34 0,-2-1-1,-13 60 0,-27 77 36,28-121-40,0 5 0,-4 15 16,-54 141 1,-153 291 19,212-484-466,12-19 75,12-14 186,62-61 159,359-390-67,-415 442 71,35-45 2,73-119-1,-123 180-411,1-1-1,-1 0 1,0 0 0,0 0-1,0 0 1,-1 0 0,1 0-1,-1 0 1,-1-6 0,-2-20-6469,-4 11-1034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2:45.6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487 0 3089,'0'0'7006,"0"5"-5452,-1-2-1379,1 1 0,-1 0 0,0-1 0,0 1 1,0-1-1,-1 1 0,1-1 0,-1 0 0,0 0 0,-3 5 0,-29 36 1069,15-20-562,-101 141 1628,-152 195-714,265-353-1593,5-6-17,1 0-1,0 1 1,-1-1 0,1 0 0,0 0-1,0 1 1,0-1 0,-1 1-1,2-1 1,-1 1 0,0-1 0,0 1-1,0-1 1,1 1 0,-2 3-1,3-4-6,0 0-1,1 0 0,-1-1 1,0 1-1,0 0 0,0-1 1,1 1-1,-1 0 0,0-1 1,0 0-1,1 1 0,-1-1 1,1 0-1,-1 0 1,2 1-1,0-1-8,107 21 73,140 9-1,-173-23-32,-7-2 55,-69-5-170,-4-9-6659,-8-1-811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2:47.1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73 3409,'0'0'12376,"13"-10"-12535,9-1 171,0 2 0,1 1 0,0 0 0,47-8 0,-26 11-43,80-1 1,-86 7 26,1 1 0,-1 1 0,-1 3 1,44 11-1,-71-13-10,0 0 1,0 1-1,-1 0 0,0 0 1,0 1-1,0 0 0,-1 1 1,0-1-1,0 2 1,7 8-1,-4-5 38,0-1 0,1 0 0,19 13 1,-37-23-3049,-11-5-1135,-8-2-3683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2:47.9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1344,'3'6'12398,"15"25"-11534,1-3-406,1-1 0,1-1 0,34 32 0,-45-49-432,0-1 1,0 0-1,1 0 0,0-1 0,0-1 0,1 0 0,-1 0 0,1-2 0,1 1 0,-1-1 0,25 4 1,36-2 71,107-2 1,-112-5-91,-64 1-24,0 0-1,0-1 1,1 1 0,-2-1 0,1 0-1,0 0 1,0 0 0,0 0 0,0-1-1,-1 0 1,1 0 0,0 0 0,-1 0-1,0 0 1,0-1 0,1 1-1,2-4 1,-1 0-615,-1 0-1,1 0 0,-1-1 1,0 0-1,0 1 1,-1-1-1,0 0 0,2-9 1,2-8-4756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2:49.2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799 97 1880,'0'0'12010,"-9"-18"-8874,-1 10-3017,-1 0-1,0 0 0,0 1 1,-1 1-1,0 0 0,0 0 1,0 1-1,-1 1 0,0 0 0,0 1 1,-20-3-1,-12 1-49,-1 3 0,-47 2 1,29 1 57,10 3-61,-1 1 0,-96 23 0,141-25-72,-1 1 0,0 0 0,1 0 0,0 2 1,0-1-1,0 1 0,1 0 0,0 1 0,0 0 1,-10 11-1,42-16-14796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2:52.1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723 1 2921,'0'0'10451,"-12"4"-8984,-7 7-941,0 0 0,-19 18 0,-22 12 191,41-28-554,-1-1-1,-1-1 0,0-1 1,0-1-1,-1-1 1,0-1-1,-1-1 0,1-1 1,-1 0-1,0-2 0,-31 0 1,25-2-166,14 0 13,-1-1 1,1-1 0,-1 0-1,1 0 1,0-2 0,0 0 0,-18-6-1,-5-3 86,27 9-7,0-1-1,1 1 0,-1-2 0,-18-9 0,29 14-133,0 0 1,0 0 0,0 0 0,-1 0-1,1 0 1,0 0 0,0 0 0,0 0 0,-1 0-1,1 0 1,0 0 0,0-1 0,0 1-1,-1 0 1,1 0 0,0 0 0,0 0 0,0 0-1,0 0 1,-1 0 0,1-1 0,0 1-1,0 0 1,0 0 0,0 0 0,0 0 0,0-1-1,0 1 1,-1 0 0,1 0 0,0 0-1,0 0 1,0-1 0,0 1 0,0 0-1,0 0 1,0 0 0,0-1 0,0 1 0,0 0-1,0 0 1,0 0 0,0-1 0,0 1-1,0 0 1,0 0 0,0 0 0,0-1 0,1 1-1,-1 0 1,0 0 0,0 0 0,0 0-1,0-1 1,0 1 0,0 0 0,0 0 0,1 0-1,-1 0 1,0 0 0,0 0 0,0-1-1,0 1 1,1 0 0,-1 0 0,0 0 0,0 0-1,0 0 1,1 0 0,19-3-3386,-11 3 1977,22-3-3693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2:54.8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202 6 1272,'0'0'5863,"0"0"-5809,0 0 1,1 0 0,-1 0-1,0 0 1,0-1 0,0 1-1,0 0 1,0 0 0,0 0-1,0 0 1,0-1-1,0 1 1,0 0 0,0 0-1,0 0 1,0 0 0,0 0-1,0-1 1,0 1-1,0 0 1,0 0 0,0 0-1,0 0 1,0-1 0,0 1-1,0 0 1,0 0-1,0 0 1,-1 0 0,1 0-1,0-1 1,0 1 0,0 0-1,0 0 1,0 0 0,0 0-1,0 0 1,-1 0-1,1 0 1,0 0 0,0-1-1,0 1 1,0 0 0,0 0-1,-1 0 1,1 0-1,0 0 1,0 0 0,0 0-1,0 0 1,-1 0 0,1 0-1,0 0 1,0 0 0,-7 5 43,1 1 0,0 0 0,0 0 0,1 0 1,0 1-1,0-1 0,0 1 0,1 1 0,0-1 1,0 0-1,1 1 0,-4 12 0,2-2 29,2-1-1,0 1 0,0 0 1,1 33-1,2-51-117,3-12 113,3-10-186,-1 1 0,-1-1 0,-1 0 1,0-31-1,-6 52 53,-1 0 0,0 1 1,0-1-1,0 1 0,0 0 0,0 0 1,-4 1-1,3-1 16,3 0-1,-1 0-1,1 0 1,-1 1 0,1-1 0,0 1 0,-1-1 0,1 1 0,0 0 0,-1 0 0,1 0 0,0 0 0,0 1 0,0-1 0,0 1 0,0-1 0,0 1 0,0-1 0,1 1 0,-1 0 0,0 0 0,1 0 0,0 0 0,-1 0 0,1 0 0,0 1 0,0-1 0,0 0 0,1 0 0,-1 1 0,0-1 0,0 3 0,-1 10 25,0 0 0,0 0 0,2 0 0,0 16 0,0-14-21,0-16-8,1 1 0,-1 0 0,0-1 0,1 1 0,-1-1 0,1 0 1,0 1-1,-1-1 0,1 1 0,0-1 0,0 0 0,0 0 0,0 1 1,0-1-1,0 0 0,0 0 0,0 0 0,1 0 0,-1 0 0,0 0 1,0-1-1,1 1 0,-1 0 0,1 0 0,-1-1 0,1 1 0,1-1 1,1 2-1,0-1 0,0 0 1,1 0-1,-1-1 1,0 1-1,1-1 1,-1 0-1,9-1 1,-11 0-3,-1 0 0,1 0 0,0 0 1,-1-1-1,1 1 0,-1 0 0,1-1 1,-1 1-1,0-1 0,1 1 1,-1-1-1,0 0 0,0 1 0,0-1 1,0 0-1,-1 0 0,1 0 0,0-3 1,12-38-41,-13 41 41,3-13-9,-1 0 1,-1 0 0,-1-28 0,0 18 24,-1 24-12,1 0 0,0 0 0,0 0 0,0 0 0,-1 0 0,1 0 0,0 0 0,-1 0 0,1 0 0,-1 0 0,1 0 0,-1 0 0,1 0 0,-1 0 0,0 1 0,1-1 0,-1 0 0,0 0 1,0 1-1,0-1 0,1 1 0,-1-1 0,0 1 0,0-1 0,0 1 0,0-1 0,0 1 0,0 0 0,0-1 0,0 1 0,0 0 0,0 0 0,0 0 0,0 0 0,0 0 0,-2 0 0,1 0 11,0 0 0,0 0 1,-1 0-1,1 0 0,0 1 1,0-1-1,0 1 0,-1 0 1,1-1-1,0 1 0,0 0 0,0 0 1,0 0-1,1 1 0,-1-1 1,-2 2-1,-4 7-14,1 0-1,0 1 1,1-1 0,0 1 0,0 1-1,2-1 1,-1 1 0,1 0 0,1 0-1,0 0 1,1 0 0,0 0-1,1 1 1,1 13 0,0-26-1,1 1 0,-1-1-1,1 1 1,-1-1 0,1 1 0,0-1 0,-1 1-1,1-1 1,0 0 0,0 1 0,-1-1 0,1 0-1,0 0 1,0 1 0,-1-1 0,1 0 0,0 0-1,0 0 1,-1 0 0,1 0 0,0 0 0,0 0-1,0 0 1,0-1 0,21-1 30,-19 0-22,1 0 0,-1 0 0,0-1 0,0 1 0,0-1 0,0 1 0,0-1 0,-1 0 0,1 0 0,-1 0 0,1-1 0,1-3 0,21-44-25,-22 40 22,0 1 0,-1-1 0,-1 1 1,1-1-1,-2 0 0,0-17 0,0 20 22,0 7-24,-1-1 0,0 1 0,1-1-1,-1 0 1,0 1 0,0-1 0,0 1 0,0 0 0,0-1 0,0 1 0,0 0 0,-1 0 0,1-1 0,0 1 0,-1 0 0,1 0 0,-1 1 0,1-1 0,-1 0 0,1 0 0,-1 1 0,0-1-1,1 1 1,-1-1 0,-1 1 0,-1-1-1,1 0 0,0 0 0,0 0 1,0 1-1,0 0 0,-1-1 0,1 1 0,0 0 0,0 1 0,-1-1 0,1 0 0,0 1 0,-5 1 0,4 1-9,1 0-1,-1 0 1,1 0-1,0 1 1,0-1-1,1 1 1,-1-1-1,1 1 1,-1 0-1,1 0 1,1 0-1,-3 5 1,-15 54-34,17-47 41,1 0 0,0 29 0,2-24-21,-1-20 18,0 0 1,1 0 0,-1 0-1,1 0 1,-1 0 0,1-1-1,-1 1 1,1 0-1,0 0 1,-1-1 0,1 1-1,0 0 1,0-1 0,-1 1-1,1-1 1,0 1 0,0-1-1,0 1 1,0-1 0,0 0-1,-1 1 1,1-1 0,0 0-1,0 0 1,0 0 0,0 0-1,0 1 1,0-1-1,0-1 1,0 1 0,2 0-1,0 0-1,0 0 0,0 0-1,0 0 1,1-1-1,-1 1 1,0-1 0,0 0-1,0 0 1,4-1-1,-3-2 20,0 1 0,0-1 0,-1 0 0,1 0 0,-1 0-1,0 0 1,0-1 0,0 1 0,-1-1 0,0 0 0,0 0 0,0 1 0,0-2-1,1-6 1,0-3-1028,0 0 0,-1 0 0,0-27-1,-2 32-3364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2:56.4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126 2 1632,'0'0'6783,"-3"4"-3941,-11 19-2546,8-9-155,1 0 0,0 1 0,0-1 0,2 1 0,0 0 0,0 0 0,1 0 0,1 0 0,1 0 0,1 16 0,-1-30-161,2-3 5,-1 0 38,0 1 0,0-1 1,0 0-1,0 0 0,0 0 1,0 0-1,0 0 0,0 0 1,-1 0-1,1 0 0,-1-4 1,2 0 14,3-16-77,-1 0 0,0 0 0,-2-1 1,-1 1-1,-1-24 0,0 34 93,-1 12-44,1 0 0,-1-1 0,1 1 0,0 0 1,-1-1-1,1 1 0,-1 0 0,1 0 0,-1-1 0,1 1 0,-1 0 0,0 0 0,1 0 0,-1 0 0,1 0 0,-1 0 0,1 0 1,-1 0-1,1 0 0,-1 0 0,0 0 0,1 0 0,-1 0 0,1 0 0,-1 0 0,1 1 0,-2-1 0,-17 7 128,13-2-133,0 1-1,1 0 1,0 1-1,0-1 1,1 1-1,0 0 1,0 0-1,1 0 1,-4 9-1,2-4 18,1 1 0,1-1-1,0 1 1,-3 25 0,6-27 0,-1-5-13,0-1-1,1 1 1,0 0 0,0 0-1,1 0 1,0 0 0,1 7 0,-1-12-10,0 1 0,0-1 0,0 1 1,0-1-1,0 0 0,0 1 1,0-1-1,0 0 0,1 0 1,-1 0-1,0 1 0,1-1 1,-1-1-1,1 1 0,-1 0 1,1 0-1,0-1 0,-1 1 0,1 0 1,-1-1-1,1 0 0,0 1 1,0-1-1,-1 0 0,1 0 1,0 0-1,0 0 0,2-1 1,1 2 16,1-1 0,0 0 0,0-1 0,0 1 0,-1-1 0,1-1 0,0 1 0,-1-1 0,1 0 0,-1 0 0,1 0 0,-1-1 0,0 0 0,0 0 0,0 0 0,0-1 0,-1 1 0,0-1 0,1 0 0,-1-1 0,-1 1 0,1-1 0,4-7 0,-2 3 1,0 1 0,-1-1 1,0 0-1,-1 0 0,0-1 1,0 1-1,-1-1 0,0 0 1,-1 0-1,0 0 0,1-19 1,-25 28-6,18 1-19,1 0 0,0 1 0,0-1 0,0 1 1,-1 0-1,1-1 0,0 1 0,0 1 0,0-1 1,0 0-1,0 1 0,1 0 0,-1-1 0,0 1 0,1 0 1,-1 0-1,1 1 0,0-1 0,-1 0 0,1 1 1,1 0-1,-1-1 0,0 1 0,0 0 0,1 0 0,0 0 1,-1 0-1,1 0 0,0 0 0,1 0 0,-1 0 1,1 0-1,-1 1 0,1 3 0,24-8-489,-22 0 566,1 0-1,-1 0 1,0 0 0,0 0-1,0-1 1,0 1 0,0-1-1,0 1 1,0-1 0,0 0-1,-1 0 1,1 0 0,-1 0-1,1 0 1,-1 0 0,0 0 0,0 0-1,0 0 1,0-1 0,0 1-1,0 0 1,0-1 0,0-3-1,-22 11 645,14 2-794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2:57.5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23 3529,'0'0'7233,"12"-1"-6410,22-5 176,-10 1-429,0 1 1,41-2-1,-51 6-438,2-1 24,0 1 0,0 1 0,0 0 0,0 1 0,-1 1 0,1 0 0,20 8 0,-13-2-14,33 14 563,0 2 0,83 50 0,-136-72-534,-3-3-118,-6 3-2386,-13 1-1980,-10-1-3572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2:58.2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592 28 6281,'0'0'7669,"-17"-4"-6836,7 1-697,-14-3 389,-1 1 0,0 1-1,-33-1 1,18 4-158,0 2 1,0 1-1,0 2 0,1 2 0,-41 12 0,75-17-356,-23 7 115,0 1 1,0 2-1,-34 17 1,60-25-1592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3:06.7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2850 112 4193,'0'0'5416,"1"9"-536,6 31-3631,30 176 1208,-35-206-1998,-1-12 977,-3-17-499,-2 10-916,-1 0 1,-1 1-1,0 0 0,0 0 0,0 0 0,-1 1 1,-8-7-1,-14-17-19,6 7-5,-1 0 1,-1 2-1,-1 1 0,-1 0 0,-1 2 0,-1 2 0,0 0 1,-1 2-1,0 1 0,-2 2 0,1 0 0,-1 3 0,-1 0 1,0 2-1,-51-4 0,2 5-10,0 3 0,-84 7 0,107 6-7,2 2-1,0 2 1,-96 39 0,116-39 6,-27 9-3,2 4-1,0 2 1,2 3-1,2 2 1,-104 81-1,114-75 21,2 2 1,2 2-1,1 2 0,-55 78 0,-300 514 124,352-549-118,4 2 0,-36 113 0,16-39 0,33-80 3,4 2 0,-23 143 0,34-153-13,-25 201 1,16-86 1,1-42 8,-4 215 1,23 1224 55,8-1510-69,3 0-1,4-1 1,30 111 0,11-12-25,91 202 0,-121-320 16,205 492-75,-202-498 45,1-1 0,47 66-1,-74-118 43,0 0-1,0 0 1,0 1-1,0-1 1,0 0-1,0 0 0,1 0 1,-1 0-1,0 1 1,0-1-1,0 0 0,0 0 1,0 0-1,1 0 1,-1 0-1,0 0 1,0 0-1,0 0 0,0 0 1,1 1-1,-1-1 1,0 0-1,0 0 1,0 0-1,1 0 0,-1 0 1,0 0-1,0 0 1,0 0-1,1 0 0,-1 0 1,0 0-1,0 0 1,0-1-1,1 1 1,-1 0-1,0 0 0,0 0 1,0 0-1,0 0 1,1 0-1,-1 0 0,0 0 1,0-1-1,8-11-57,7-28-5,-10 27 66,24-78-94,23-128 0,1-3-142,-34 140 166,-12 47 40,15-42 0,-21 77 21,-1-1 0,0 1 1,0 0-1,1 0 0,-1 0 1,0 0-1,0 0 0,1 0 1,-1 0-1,0 0 0,0 0 1,1 0-1,-1 0 0,0 0 1,1 0-1,-1 0 0,0 0 1,0 0-1,1 0 1,-1 0-1,0 0 0,0 0 1,1 0-1,-1 0 0,0 0 1,0 1-1,1-1 0,-1 0 1,0 0-1,0 0 0,0 0 1,1 1-1,-1-1 0,0 0 1,0 0-1,0 0 0,0 1 1,1-1-1,-1 0 0,0 0 1,0 1-1,0-1 0,0 0 1,0 1-1,13 15-433,-10-12 389,51 75 190,-2 2 0,-5 3 0,38 89 0,-72-144-109,1-1 0,2-1 0,36 49 0,-52-76-20,0 0 0,0 0 0,0 1 0,0-1 0,0 0 0,0 0 0,0 0 0,1 1 0,-1-1 0,0 0 0,0 0 0,0 0 0,0 0 0,0 0-1,1 1 1,-1-1 0,0 0 0,0 0 0,0 0 0,1 0 0,-1 0 0,0 0 0,0 0 0,0 0 0,1 0 0,-1 0 0,0 0 0,0 0 0,0 0 0,1 0 0,-1 0 0,0 0 0,0 0 0,0 0 0,1 0 0,-1 0 0,0 0 0,0 0 0,0 0 0,1 0 0,-1 0 0,0 0 0,0 0 0,0 0 0,0-1 0,1 1-1,-1 0 1,0 0 0,0 0 0,0-1 0,4-15 174,-3-32-176,-1 39 49,2-71-53,4 1 0,4 0-1,36-142 1,-4 75 7,67-149-1,-56 173-45,6 3 0,85-130 0,-111 200-454,3-7-4430,-20 30-858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3:34.0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0 201 6737,'0'0'8748,"15"-2"-7884,6-7-711,-1 0-1,27-19 1,4-2-55,-21 14-29,123-58 162,-135 67-221,2 1 0,-1 1 0,0 0-1,1 1 1,0 1 0,30 0 0,-27 3-2,119 5 77,-122-3-50,0 1-1,0 1 1,-1 1-1,1 1 1,19 8-1,-1 4 48,0 2 0,-2 2-1,0 1 1,-1 1 0,58 55-1,-54-40-45,0 2-1,-3 2 0,60 93 0,48 130 83,-121-220-110,-8-12 76,-1 1 1,-1 0 0,14 69-1,6 113 123,-13 308 183,-21-454-371,-1-25 48,-12 65 0,1-13-2,13-93-122,0-4-114,0 0-1,0 0 0,0 0 0,1 0 0,-1 0 0,-1 0 0,1 0 0,0 0 0,0 0 1,0-1-1,0 1 0,-1 0 0,1 0 0,0 0 0,-1 0 0,1 0 0,-1 0 0,1-1 1,-1 1-1,1 0 0,-1 0 0,1-1 0,-1 1 0,0 0 0,0-1 0,1 1 0,-1-1 1,0 1-1,0-1 0,0 1 0,1-1 0,-1 1 0,0-1 0,0 0 0,0 1 0,0-1 1,0 0-1,0 0 0,0 0 0,-2 0 0,-3 0-3910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3:11.2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1581 0 5009,'0'0'4502,"0"17"-3585,1 7-630,-3 103 1791,-43 236 1955,43-355-3987,-116 600 2381,85-496-2144,-46 174 46,24 5-68,43-148-235,8 220-1,6-344-37,2 0 0,-1 0 1,2 0-1,1 0 0,12 29 0,8 26-340,-76-134-655,31 31 957,2-1 0,1-1 0,1 0 0,2-1 0,1-1 0,2 0 0,1 0 0,1-1 0,-3-40 0,11 69 61,-1-1-1,0 1 1,-1-1-1,1 1 0,-5-9 1,5 14-34,0 0 0,0-1 1,0 1-1,0 0 0,0 0 0,0 0 1,0 0-1,0 0 0,0 0 0,0 0 1,0 0-1,0 0 0,0 1 0,0-1 1,0 0-1,0 1 0,-1 0 1,-9 8 9,0 1 0,0 1 0,1 0 0,0 0 0,-10 16 1,5-7 12,-74 95 276,5-5 121,-141 144 0,-135 52 395,269-233-625,90-72-166,-24 20 132,-2-1-1,-43 25 1,69-45-135,1 1 0,0-1 1,-1 0-1,1 0 0,0 0 1,0 0-1,-1 0 0,1 1 1,0-1-1,-1 0 0,1 0 1,0 0-1,-1 0 0,1 0 1,0 0-1,-1 0 0,1 0 1,0 0-1,-1 0 0,1 0 1,0 0-1,-1 0 0,1 0 1,0-1-1,-1 1 0,1 0 1,0 0-1,0 0 0,-1 0 1,1 0-1,0-1 0,-1 1 1,1 0-1,0 0 0,0-1 1,0 1-1,-1 0 0,1 0 1,0-1-1,0 1 0,0 0 1,-1-1-1,1 1 0,-1-21-65,10-25-54,9-5-56,2 0-1,30-50 1,62-93-267,-96 167 419,-5 8-46,-5 8 45,0 0 0,1 1 1,0-1-1,15-15 0,-21 26 32,-4 20-186,-3-7 229,0-1-1,-1 1 0,-1-2 1,0 1-1,-12 12 0,-6 9 58,-13 23 189,-2-2-1,-90 90 0,130-142-252,1-2 7,1-19-46,1 0 0,0 0 0,2 0 0,0 1 0,12-35 0,47-89 22,-44 102-23,146-281-20,-25 52-14,144-261-204,-188 391 195,30-47 48,-121 175 21,-4 8-13,0 0-1,1 0 1,-1 0-1,1 1 1,-1-1-1,1 0 1,4-3-1,-6 4-542,1-1-1,-1 1 0,0 0 1,0 0-1,0-1 0,0 1 0,0 0 1,0 0-1,-1-1 0,1 1 1,-1 0-1,0 0 0,-1-5 1,-10-13-7858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3:31.5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2115 1 808,'-1'0'10006,"-3"0"-6654,-20 2-3274,-29 33 629,2 1 0,1 3 0,-73 74 0,-2 2-94,-61 65-453,165-157-153,-182 193 241,119-147-150,56-49-102,1 2 1,1 1 0,-42 49 0,-120 153 167,130-151-77,4 2 0,4 3 0,-79 163 0,-19 146 405,82-125-222,41-149-134,10-33-22,4 0 1,-1 104-1,-1 15 207,-41 219 238,35-307-430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3:40.2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0 656,'0'0'14135,"0"25"-12795,5 55 14,-5 92 0,-3-59-888,-5 243 555,11-355-1019,-1 0 0,0 0-1,1 0 1,-1 0 0,0 0 0,1 0 0,-1 0 0,1-1 0,-1 0 0,1 1 0,-1-1 0,5 0 0,-7 0-1,212 2 45,-38-2 0,-88 1-2261,-106-1-680,-8 2-2701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3:41.2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633 1 2961,'0'0'7951,"-2"3"-7350,-2 10 416,0 0 0,-3 27 0,-6 20 390,-24 60-67,-63 194-252,98-307-1073,-1 0 1,0 1 0,-1-1 0,1-1 0,-1 1 0,-1 0 0,1-1-1,-9 9 1,10-12 7,0 0 0,-1 0 0,1-1 1,-1 1-1,0-1 0,0 0 0,1 0 0,-1 0 0,0-1 0,-1 1 0,1-1 0,0 0 0,0 0 0,-1 0 0,1-1 0,-6 0 0,-191-9 772,86 2-54,94 7-4075,5 0-3660,31 0 1054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3:43.5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 0 3873,'0'0'5349,"1"25"-4291,6 186 1529,-23 285 1174,-1 1-2130,10 197-347,5-592-1074,-13 284 289,13-262-517,7-126-61,70-64 134,79-88-1,-82 79-64,551-609-173,-375 403 143,284-371-1174,-503 612 784,-11 17 522,19-33 0,-18 13-2293,-17 37 1274,-1 0-1,1 0 1,-1-1 0,-1 1 0,1-7-1,-1 0-4101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3:44.3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11 6545,'0'0'8981,"0"0"-8957,0 0 0,0 0 0,0 0 0,0 0 0,-1 0 0,1-1 0,0 1 0,0 0 0,0 0 0,0 0 0,0 0 0,0 0 0,0 0 0,0 0 0,0-1 0,0 1 0,0 0 0,-1 0 0,1 0 0,0 0 0,0 0 0,0 0 0,0-1 0,0 1 0,0 0 0,0 0 0,0 0 0,0 0 0,0 0 0,0-1 0,0 1-1,0 0 1,0 0 0,1 0 0,-1 0 0,0 0 0,0-1 0,0 1 0,0 0 0,0 0 0,0 0 0,0 0 0,0 0 0,0 0 0,0 0 0,1 0 0,-1-1 0,0 1 0,0 0 0,0 0 0,0 0 0,0 0 0,0 0 0,0 0 0,1 0 0,-1 0 0,0 0 0,0 0 0,0 0 0,0 0 0,0 0 0,1 0 0,-1 0 0,0 0 0,10-2 273,-1 1 0,1 0-1,0 0 1,0 1 0,17 2 0,10 0 365,106 5 837,222 40-1,-182-19-1117,332 47 349,-500-74-691,-10-1-17,0 1 0,-1-1 1,1 1-1,0-1 0,-1 1 1,1 1-1,-1-1 0,0 1 0,1-1 1,-1 1-1,7 5 0,-44 5-11657,2-7 3161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3:46.5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1006 0 1224,'0'0'12998,"-9"8"-11758,-4-3-1236,0 0-1,0 1 1,1 1-1,0 0 1,0 0-1,1 2 1,0-1 0,0 1-1,1 1 1,-9 10-1,2 1 19,1 1 0,0 0 0,2 1 0,-14 31 0,-9 19 120,4-10 168,4 2 1,-25 75 0,-59 282 630,59-217-341,-7 31-454,20-72 65,-12 66-19,19-66-115,-32 208 352,18-71-307,18-126 6,-27 147 197,22-170-215,20-93-54,14-54-39,1-4-17,0 1 0,0-1 1,-1 1-1,1-1 0,0 0 1,-1 1-1,1-1 0,-1 0 1,1 1-1,-1-1 0,0 0 1,-1 3-1,2-4-71,0-6-354,3-5-1055,0-1 1,1 1-1,0 1 1,12-22-1,10-19-5932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3:47.8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508 0 4705,'0'0'4486,"8"24"-3735,43 139 665,-36-108-708,-2 1-1,-3 0 0,4 74 0,-9 172 1226,-5-205-1637,-3-28 27,-2-1 1,-24 115-1,-52 133 224,48-195-449,-142 454 526,32-211-561,32-94 118,76-150-544,31-156-7973,-1 1 1105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3:49.4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1538 3273,'0'0'6412,"0"-19"-4980,2 11-1323,0 0 0,1 0 0,0 0 0,1 1 0,-1-1-1,1 1 1,1 0 0,4-7 0,8-11 83,141-263 446,-24-14-440,-73 146-181,6 3 0,7 3-1,110-164 1,-177 303-31,18-33 17,-24 43 68,0 6-51,-1 0 0,1-1 0,-1 1-1,0 0 1,-1 0 0,1 0 0,-1 0 0,0-1-1,0 1 1,-3 8 0,3-10 0,-61 164 106,29-83-10,-257 747 94,187-440 37,55-194 463,40-166-511,1-6-45,0 0 1,2 1-1,-3 44 0,17-88-1392,-5 12 539,21-29-3742,4-5-2231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3:52.5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474 2 3881,'0'-2'8922,"0"5"-8572,0 44 1438,2 5-651,-3-1-1,-3 0 0,-10 60 1,-159 472 1903,78-290-2306,47-139-342,-81 311 512,127-449 676,-1-6-9110,0-26-1546,0-3 2010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4:03.4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6430 394 6809,'0'0'4829,"-25"-9"-3327,-79-26-408,84 29-587,-1 1 0,1 1 0,-1 0 0,-30-1 0,16 3 146,-218-8 1655,-1 0-1062,-368-74 309,337 40-1362,9-2 200,-113-15-90,-536-6 330,509 65-694,-23 52 52,221-18-8,-261 39 15,244-33 10,-527 121-183,748-156 155,1 1 0,0 0 0,-1 1 0,2 1 0,-1 0 0,1 0 0,-1 2 0,2-1 0,-1 1 0,1 1 0,1 0 0,-1 1 0,-12 15 0,-1 9 0,0 1 0,3 1-1,1 0 1,1 2 0,3 0 0,-24 81-1,-35 253-8,59-273 56,-64 726-4,76-769-46,-28 769-9,19-483 55,0 99 23,18-303-95,35 212 0,-17-154 70,-14-106-29,32 146 0,-4-91-4,-13-39 1,5-1 0,48 110 0,-69-195-2,1-2 1,2 1-1,-1-1 1,2-1-1,1 0 1,0 0-1,1-2 1,0 1-1,1-2 1,1 0-1,0-1 1,1 0-1,1-2 1,0 0-1,0-1 1,1 0-1,0-2 1,24 8-1,31 4 10,1-2 0,1-3 0,0-4-1,140 2 1,327-1-30,-397-12 12,412-10 354,100 0 434,-445 11-743,-161 2-26,1 2 0,88 21 0,-2 0-8,-137-26 10,330 40 29,-263-35-19,1-4 0,124-13-1,127-7 4,-55 6 43,2 0-59,-173 11-45,0-3 0,170-32 0,-120 8-16,0 6 1,177-3-1,-304 24 59,0-1 1,0 0-1,0-1 0,0-1 1,-1 0-1,1-2 0,19-10 0,111-71-47,-89 51 47,-29 18 4,-2-2 0,0 0 0,-1-2 1,-1-1-1,-1-1 0,-1-1 0,-1-1 0,-2-2 0,-1 0 0,-1-1 0,-1 0 0,-2-2 0,-1 0 0,12-39 0,40-146 12,-43 137-14,-15 45-10,-1-1 0,6-66 0,-8-76-36,0 22-25,61-420-375,-43 402 380,-15 23 34,-8 100-22,11-74-1,7 32-335,-9 48 245,-1-1 1,4-89-1,-13 75 145,-14-464-241,-4 200 30,13-7 22,7 187 140,1 31 32,-1-65-19,-6 151 42,0 1 0,-2 0 0,-1 0 0,-1 0 0,-1 1 0,-1 0 0,-1 1 0,-17-26 0,-6 1 9,-2 1 1,-2 1 0,-81-74-1,92 97-24,-1 2 0,-1 1 0,-1 1 0,-1 1 0,0 1 0,-2 2 0,-35-12 0,58 24-295,-66-24-2906,21 13-2035,5 5-1646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4:05.4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791 54 5569,'0'0'7910,"-17"-9"-6574,1-1-1040,9 5-207,1 1 1,-1 0 0,0 1-1,0-1 1,0 1-1,0 1 1,0 0 0,-1 0-1,1 0 1,-1 1-1,1 0 1,-16 0-1,1 2 48,1 1 0,-1 1 0,1 1 0,0 1 0,0 1 0,0 1 0,1 1 0,0 1 0,1 0-1,-33 22 1,6 0-101,3 2 0,0 2 0,-41 45 0,56-53-34,2 2 0,-37 51-1,55-69-14,1 0-1,1 1 0,0 0 1,1 0-1,0 1 0,0-1 1,1 1-1,1 0 0,1 0 1,-1 0-1,1 20 0,1-26 3,1 0 0,0 0 0,1 1-1,0-1 1,0 0 0,0 0-1,1 1 1,0-1 0,0-1-1,1 1 1,0 0 0,0-1-1,1 1 1,0-1 0,0 0 0,0 0-1,1 0 1,-1-1 0,1 1-1,1-1 1,-1-1 0,10 8-1,0-2-7,1-1 0,0 0 0,0-1 0,1 0 0,0-2 0,0 0 0,0 0 0,1-2 0,21 3 0,-6-3-1,0-1 0,-1-2 0,1-1 0,41-6 0,-49 2 11,-1-1-1,-1-2 1,1 0 0,-1-1 0,0-2 0,34-18-1,-24 8 15,0-1 0,-1-2 0,40-37-1,-58 48 5,-1-1 0,0-1 0,-1 0 0,-1-1 0,13-21 0,-20 28 90,0 0 1,0-1-1,-1 0 1,0 0-1,0 0 1,-1 0-1,0 0 1,-1 0-1,0 0 1,0-1-1,-1 1 1,-1-14-1,0 19-36,0-1-1,0 1 0,0-1 0,0 1 0,-1 0 1,0 0-1,1 0 0,-2 0 0,1 0 1,0 0-1,-1 0 0,0 1 0,-4-5 0,1 2 1,-1 0-1,0 1 1,0 0 0,0 0-1,0 0 1,-13-5-1,3 4-110,0 0-1,0 1 1,0 0-1,0 1 1,-1 1-1,-22 0 1,37 2-136,0 1 1,0 0 0,0 0-1,0 0 1,0 0 0,0 0-1,0 1 1,0-1-1,0 1 1,0 0 0,0 0-1,0 0 1,0 0 0,1 1-1,-5 2 1,5-2-186,0 1 0,1-1 0,-1 1 0,1-1 0,-1 1 0,1 0 0,0 0 1,0 0-1,0 0 0,0 0 0,1 0 0,-1 0 0,1 0 0,-1 0 0,1 4 0,0 26-4296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4:06.0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315 73 5025,'0'0'6168,"-29"5"-4770,-92 24-209,115-27-1078,-1 0-1,1 1 1,0-1-1,0 1 1,0 1 0,0-1-1,1 1 1,-1 0-1,1 0 1,0 1-1,0 0 1,1-1-1,-1 2 1,-4 6-1,0 0 117,1-2-102,0 1-1,1-1 1,0 1 0,1 1 0,1-1 0,-1 1-1,2 0 1,0 1 0,0-1 0,1 1 0,1-1 0,0 1-1,1 0 1,0 14 0,1-24-125,0 0 0,0 0-1,0-1 1,1 1 0,-1 0 0,1 0 0,0-1 0,-1 1-1,1 0 1,1-1 0,-1 1 0,0-1 0,1 0-1,-1 1 1,1-1 0,0 0 0,-1 0 0,4 3-1,-1-2-3,0 0-1,0-1 1,0 0-1,0 0 0,0 0 1,1 0-1,-1 0 1,1-1-1,-1 0 0,7 1 1,1 0-7,0-2-1,0 1 1,0-1 0,-1-1 0,1 0 0,0-1 0,0 0 0,16-6-1,-13 2 20,1-2-1,-1 1 0,-1-2 0,0 0 0,0 0 0,18-17 0,-12 8 117,0-2 0,-2 0 0,20-27 0,-30 37 95,-2-1 0,1 0 0,-2 0 0,1 0 0,4-16 0,-9 22-102,1 1 1,-1 0-1,0 0 0,0-1 1,-1 1-1,1 0 1,-1-1-1,0 1 0,0-1 1,-1 1-1,1-1 1,-1 1-1,0 0 1,0-1-1,0 1 0,-1 0 1,0 0-1,-3-6 1,1 4-49,-2 1 0,1 0 0,0 0 1,-1 0-1,0 1 0,0 0 0,-1 0 0,1 0 1,-1 1-1,1 0 0,-13-4 0,-5 0-65,-1 0 0,-28-3 0,29 6-554,-1 1 0,-33 1 0,4 9-2812,46-5 1937,1 0 0,-1 0-1,1 1 1,-11 5 0,-12 9-7272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24.9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6737,'0'0'5042,"5"4"-4492,11 6-146,1 0 0,-1-1 0,1-1 0,1 0 0,0-1 1,0-1-1,0-1 0,0-1 0,33 4 0,23-2 751,88-3 0,-67-3-570,166 14 416,46 0-447,617 5-25,-424-10-408,50 2-84,-233 17 54,202 7 25,-105-26-72,-344-7-44,75-4 23,-87-7-21,-37 5-1,42-2 0,-63 6-25,0-1-1,0 1 1,0-1 0,1 1 0,-1-1 0,0 1 0,0-1 0,0 1 0,0-1 0,0 1 0,0-1-1,0 1 1,-1-1 0,1 1 0,0-1 0,0 1 0,0-1 0,0 1 0,-1-1 0,1 1-1,0-1 1,0 1 0,-1-1 0,1 1 0,0 0 0,-1-1 0,-5-3-974,0 0 0,-1 0 1,1 1-1,-1 0 0,1 0 0,-14-3 1,-26-5-8256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07.6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3753,'0'0'14272,"11"0"-12962,51 3-375,101 18-1,-31-2-681,564 11 790,-492-28-779,328 51-37,-351-29-98,309 19 455,-188-20-367,242-8 98,-268-14-100,413 16 306,-11-29-334,-674 12-187,203-24 8,-81 7-30,-34 7-51,374-48 41,-348 41 38,126-24-123,-213 33-489,-23 2-632,-20 1-1416,-27 3-2832,-19 2-4546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09.7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 1640,'0'0'3501,"3"-1"-2889,-2 0-452,1 1 0,-1-1 0,1 1 0,-1-1 0,1 1 0,-1 0 0,1 0 0,0 0 0,-1 0 0,1 0 0,-1 0 0,1 0 0,-1 1 0,1-1 0,-1 0-1,1 1 1,-1-1 0,1 1 0,-1 0 0,0-1 0,1 1 0,-1 0 0,0 0 0,1 0 0,-1 0 0,1 1 0,0 2 87,1 0 1,-1 0-1,0 0 1,-1 0-1,1 1 0,-1-1 1,0 1-1,1 8 1,43 404 3835,-31-233-3231,2 517 658,3 35-212,-7-627-1126,14 239 161,-8 274 421,-5-181-480,-9-116 248,14-91-401,1 106 26,-11 103-75,-9-83-14,-22-80 26,-41 755 38,60-729-126,3-31-1,0-166-43,1-109-19,0-4-376,0-59-4318,0 16-1482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11.3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0 109 4657,'0'0'5116,"24"8"-4123,7 4-673,-7-2 17,0-2 1,0 0-1,44 6 1,67 8 1743,2-7 1,155-1-1,-195-14-1357,726-9 2073,-541 4-2627,280-20 81,-177-9-167,161-21-22,-384 36-12,173 1 1,37-11 27,-162 8-20,-167 18-47,0 1-1,0 2 1,0 3 0,0 1-1,0 2 1,-1 1 0,46 16-1,-51-13-15,0-1 0,0-1 0,55 2 0,113-5 11,-146-6-4,-36 3-7,0 1 0,0 0 0,36 11 0,13 3 9,-49-14-56,44-1-1,-66-2-27,0 0 1,-1-1-1,1 1 0,0 0 1,0-1-1,-1 1 1,1 0-1,-1-1 0,1 1 1,0-1-1,-1 1 1,1-1-1,-1 1 0,1-1 1,-1 1-1,1-1 1,-1 0-1,1 1 0,-1-1 1,0 0-1,1 1 1,-1-1-1,0 0 0,0 1 1,0-1-1,1 0 1,-1 0-1,0 1 0,0-1 1,0 0-1,0 0 0,0 1 1,0-1-1,-1-1 1,-3-28-6226,-9 6-2808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12.7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143 1 5457,'0'0'1162,"-3"29"-46,-18 193 2015,-26 442 3828,28-313-5655,10-219-1092,-32 789 1419,38 525-417,21-1156-1149,0-32 30,-16 306 164,3 81-212,3 61 33,-8-662-250,5 399-1540,-7-473-1536,-1-6-2637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30.3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464 23 5249,'0'0'6463,"-22"0"-2189,3-1-4024,1 1 0,-1 1 0,0 0 1,1 2-1,-1 0 0,1 1 0,0 1 0,-22 8 0,23-5-209,-101 48 144,104-49-158,1 2 0,0 0 0,0 1 0,1 0 0,0 1 0,-12 14 0,21-21-44,1 0 1,0 0-1,0 0 0,1 0 1,-1 0-1,1 1 0,0-1 1,0 1-1,0-1 1,0 0-1,1 1 0,0-1 1,0 1-1,0-1 0,1 1 1,-1-1-1,1 1 0,0-1 1,0 1-1,1-1 0,-1 0 1,1 0-1,0 0 0,0 0 1,0 0-1,1 0 1,-1 0-1,7 5 0,-3-4-12,2-1 1,-1 0-1,0 0 0,1-1 0,0 0 0,0 0 0,0-1 1,0 0-1,17 2 0,4-2-71,44-2 0,-70 0 93,10-1-12,-1-1 0,1 0 0,0-1-1,-1-1 1,0 0 0,0 0-1,0-1 1,-1-1 0,17-10 0,1-3-11,-1-1 1,33-31-1,-55 46 39,0-1 1,0 0-1,-1 0 1,0-1-1,0 1 0,0-1 1,-1 0-1,0 0 1,0-1-1,-1 1 0,0-1 1,-1 0-1,1 0 1,-1 0-1,-1 0 0,0 0 1,0 0-1,0 0 1,-1 0-1,-1-10 0,1 16 8,0 0-1,0 0 0,0 0 0,-1-1 0,1 1 0,-1 0 1,1 0-1,-1 0 0,0 0 0,0 0 0,0 0 0,0 0 1,0 1-1,0-1 0,-1 0 0,1 0 0,0 1 0,-1-1 1,-1-1-1,-1 1-60,1-1 1,-1 1-1,0 0 0,0 0 1,0 1-1,0-1 1,0 1-1,0 0 1,-5-1-1,-1 1-438,1 0 0,0 0 0,-1 1 0,1 0 0,0 1 0,-1 0 0,1 0 0,-12 4 0,-17 15-3971,3 5-2170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31.1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1 4113,'-1'3'10075,"-1"19"-9544,5-5-292,0 1 1,0-1-1,2 0 1,0 0-1,12 25 0,-12-30-201,14 32 55,2-1 0,38 58 1,-56-96-61,0 0 1,0 1-1,-1-1 1,0 1 0,0 0-1,2 9 1,-4-15 11,0 11-1087,2-11-165,-1-9-376,-1-7-2608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32.5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244 1 2497,'0'0'6836,"-3"22"-4413,4 17-1640,1-1 1,2 1-1,1 0 0,13 43 1,-13-64-691,0 0 0,2-1 1,0 0-1,0 0 0,2-1 0,0 0 0,1 0 1,1-1-1,0 0 0,25 24 0,-32-36-86,-1-1-1,1 0 1,0 1-1,0-2 1,0 1-1,0 0 1,0-1-1,0 0 1,1 0-1,-1 0 1,0 0-1,1-1 1,-1 1-1,1-1 1,-1 0-1,0-1 1,7 0-1,-3 0 13,-1 1-1,1 0 0,0 0 0,10 3 0,-12-2-8,1 1 0,-1 0 0,0 0-1,0 0 1,0 1 0,0 0 0,-1 0 0,1 0-1,-1 1 1,9 7 0,-11-8 6,0 1 0,0-1 0,-1 1-1,1-1 1,-1 1 0,0 0 0,0 0 0,0 0 0,-1 0 0,1 0 0,-1 0-1,0 1 1,0-1 0,-1 0 0,1 1 0,-1 7 0,1-9 10,-1 1 0,0-1 1,-1 1-1,1-1 0,-1 1 1,1 0-1,-1-1 0,0 0 1,0 1-1,-1-1 1,1 1-1,-2 2 0,-1-2-5,1-1 0,-1 1 0,1-1-1,-1 0 1,0 0 0,0 0 0,0 0-1,-7 2 1,-34 20 38,-1-3 1,-1-1-1,-1-2 0,0-3 0,-1-2 0,-1-2 0,-76 9 1,45-21 34,80 0-98,0 0-1,-1-1 0,1 1 0,0 0 1,-1-1-1,1 0 0,0 1 0,0-1 1,-1 0-1,1 1 0,0-1 0,0 0 1,0 0-1,0 0 0,0 0 1,0 0-1,0 0 0,0 0 0,1-1 1,-1 1-1,0 0 0,1 0 0,-1-1 1,1 1-1,-1 0 0,1-1 1,-1 1-1,1 0 0,0-1 0,0 1 1,0-1-1,0-1 0,-1-4-60,1-1 1,0 1-1,0 0 0,2-15 0,0 16 44,1-1 1,-1 1-1,1 0 0,1-1 0,-1 1 1,1 1-1,0-1 0,0 0 0,8-7 1,49-44-93,-49 46 95,-2 2-6,1-1 0,0 2 0,1 0 0,0 0 0,0 1 0,20-9-1,-31 16-245,0-1 0,0 1-1,0 0 1,0 0 0,0-1-1,0 1 1,0 0 0,0 0-1,0 0 1,0 0 0,0 1-1,0-1 1,0 0 0,0 0-1,0 0 1,0 1 0,0-1-1,-1 1 1,1-1 0,0 1-1,0-1 1,0 1 0,0-1-1,0 1 1,-1 0 0,1-1-1,0 1 1,-1 0 0,1 0-1,0 0 1,-1-1 0,1 1-1,0 1 1,7 15-5364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32.8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3321,'0'0'8604,"7"10"-7097,13 37 1484,-5-8-1291,-1-9-427,-12-22-909,2 0 0,-1-1 0,10 15 0,-13-22-377,0 0 0,0 1 0,0-1 0,1 0 0,-1 0 0,0 0 0,0 0 0,0 0 0,1 1 0,-1-1 0,0 0 0,0 0 0,1 0-1,-1 0 1,0 0 0,0 0 0,1 0 0,-1 0 0,0 0 0,0 0 0,1 0 0,-1 0 0,0 0 0,0 0 0,1 0 0,-1 0 0,0 0-1,0 0 1,1 0 0,-1 0 0,0 0 0,0 0 0,0 0 0,1-1 0,-1 1 0,0 0 0,0 0 0,0 0 0,1 0 0,-1-1 0,0 1-1,0 0 1,0 0 0,0 0 0,1-1 0,-1 1 0,0 0 0,0 0 0,0-1 0,0 1 0,0 0 0,8-16-1296,-7 14 929,9-26-4158,-2-3-2679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35.7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178 5 3449,'0'0'7940,"-13"-1"-7144,-37-2-100,48 3-615,-1 0-1,1 1 0,0-1 0,-1 1 1,1 0-1,0 0 0,0 0 0,0 0 0,0 0 1,0 0-1,0 1 0,0-1 0,0 0 1,0 1-1,1 0 0,-4 3 0,-16 29 779,17-26-648,-5 7-18,2 1-1,0 1 0,1 0 1,0-1-1,2 2 0,0-1 1,0 0-1,2 1 0,0 0 1,1 0-1,1-1 0,5 36 1,-4-48-192,0-1-1,0 0 1,0 1 0,1-1 0,0 0 0,0 0-1,0 0 1,0 0 0,1 0 0,0-1 0,-1 1-1,1-1 1,1 1 0,4 3 0,-2-3-8,0 0 0,0 0 1,1 0-1,-1-1 0,1 0 1,0 0-1,0-1 0,8 2 1,8 0-3,0-1 0,0-1 0,0-1-1,37-4 1,-47 2 14,-1-1-1,1-1 0,-1 0 0,0 0 0,0-2 0,-1 1 0,20-12 0,-8 3-81,-2-1 0,36-29 0,-53 39 74,0 1 0,0-1-1,0 0 1,-1 0 0,1-1 0,-1 1 0,0-1 0,0 1 0,-1-1 0,1 0 0,-1 0-1,0 0 1,0 0 0,-1-1 0,0 1 0,0 0 0,0-1 0,0 1 0,-1-1 0,0 1 0,-1-9-1,0 7 25,-1 0 0,1 0 0,-2 1 0,1-1 0,-1 1 0,0-1 0,0 1 0,-1 0-1,0 0 1,0 0 0,0 1 0,-1-1 0,0 1 0,0 0 0,0 0 0,-7-4-1,2 2-91,-1 0-1,0 0 1,0 2-1,-1-1 1,1 1-1,-1 1 1,0 0-1,0 0 0,-1 2 1,1-1-1,-21 0 1,21 3-610,-1 0 0,0 0 1,0 2-1,1 0 0,-1 0 0,-23 8 1,-14 11-4634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37.5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225 8 1376,'0'0'4437,"11"-7"834,-11 18-4851,1 23 391,-2 1 0,-1-1 0,-2 0-1,-12 53 1,-2-32-311,-2 0 1,-3-2-1,-2 0 0,-2-2 0,-2-1 1,-38 48-1,62-88-2045,19-21-2046,23-24-3449,-6 1 2597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37.9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277 0 3577,'0'0'5164,"-13"21"-4408,-39 66-17,35-57 92,2 0 0,1 2 0,-19 64 0,15-41-88,-3 14 683,2 0 0,-16 126 0,29-177-1555,6-18 63,0 0 0,0 0 0,0 0 0,-1 0 0,1 0 0,0 0 0,0 0 0,-1 0 0,1 0 0,0 0 0,0 1 0,-1-1 0,1-1 0,0 1 0,0 0 0,0 0 0,-1 0 0,1 0 0,0 0 0,0 0 0,-1 0 0,1 0 0,0 0 0,0 0 0,0 0 0,-1-1 0,1 1 0,0 0 0,0 0 0,0 0 0,0 0 0,-1-1 0,1 1 0,0 0 0,0 0 0,0-1 0,-16-29-7507,15 29 7171,-9-21-6889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38.6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234 8 808,'0'0'6063,"6"-7"-1171,-14 7-4529,0-1-249,1 1 1,-1 1-1,0-1 1,0 1-1,1 0 1,-1 1-1,0-1 1,1 2-1,-11 4 1,6-1-64,-58 33 157,63-35-186,0 1 0,0 0 1,1 1-1,0-1 0,0 1 0,1 0 0,-8 10 0,12-12-26,0 0-1,0-1 1,0 1 0,0 0 0,1-1 0,-1 1-1,1 0 1,0 0 0,0 0 0,1-1-1,-1 1 1,1 0 0,0 0 0,0-1 0,0 1-1,0 0 1,0-1 0,1 1 0,0-1-1,0 0 1,0 1 0,0-1 0,3 3 0,1-1 3,1 0 1,0 0 0,-1 0 0,2-1 0,-1-1 0,0 1 0,1-1 0,-1 0-1,1-1 1,0 0 0,0 0 0,16 1 0,11 0 34,62-4 1,-43-1 7,-44 2-15,57-3-67,-64 3 63,1-1 0,0 0 1,0 0-1,0 0 0,-1 0 0,1 0 0,-1-1 0,1 0 0,-1 1 0,1-1 0,-1-1 0,0 1 0,0 0 0,3-4 0,-4 1 107,0-1 0,-1 0 0,0 1 0,0-1-1,0 0 1,0 0 0,-1 0 0,0 0 0,-1 0-1,1 1 1,-3-11 0,2 15-360,-1 0-1,0 0 1,1 0 0,-1 1 0,0-1-1,1 1 1,-1-1 0,0 1 0,1-1-1,-1 1 1,0 0 0,0 0-1,0 0 1,1 0 0,-1 0 0,0 0-1,0 0 1,-2 1 0,-3-1-1595,-9 0-3580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39.1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 1 2833,'0'0'8920,"0"15"-6567,0-14-2326,0 12 548,1 1-1,-2-1 1,0 0-1,-1 1 1,0-1 0,0 0-1,-2 0 1,-7 20-1,3-16-374,4-9-413,0 0 0,1-1 0,0 1-1,0 0 1,-1 11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14.6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 0 6145,'0'0'2610,"0"27"-945,0 156 907,-19 267 3140,-49 1205-2421,58-1279-3151,-1 93 75,66 378 269,-45-751-456,28 432 327,-28-375-354,-5 308 214,-7-261-206,-9 132 45,0-2 22,11-234-74,1 104 18,2-169-15,7 35-1,3 19 7,-12-77-61,9 168-808,-9-261-5609,3 24-586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16.0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1360,'0'0'7032,"24"5"-6045,136 26 668,133 5 2072,-113-18-2755,572 86 1247,-209-51-568,13 3-563,-455-42-1027,755 83 241,-685-85-261,693 29 285,-693-42-321,439 16 31,-58 1-9,-440-17-37,508-33-5,-447 19 40,-153 14-28,138-17-44,-157 18-39,0 0 0,0 0-1,0 0 1,0 0-1,0 0 1,-1 0 0,1-1-1,0 1 1,0 0 0,0 0-1,0-1 1,-1 1 0,1-1-1,0 1 1,0 0 0,-1-1-1,1 0 1,0 1 0,-1-1-1,1 1 1,0-2 0,-1 1-188,-1 0 1,0 1 0,1-1-1,-1 1 1,0-1 0,0 0-1,1 1 1,-1-1 0,0 1 0,0 0-1,0-1 1,1 1 0,-1 0-1,0-1 1,0 1 0,0 0 0,0 0-1,0 0 1,-2 0 0,-24-5-6992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18.0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312 0 4841,'0'0'1980,"0"24"-763,-5 154 1310,1 68 1201,-8 125-685,-36 0-1811,-8 113-679,37 709 1745,25-911-2083,1 120 270,-5-159-201,-6 277-97,-28-248-73,2-32-16,19-66-1,-17 194 240,13 220 262,17-385-485,-2 418 932,0-620-1488,-7-5-2806,-27-42-5750,11 16 2076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18.9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5297,'0'0'5571,"30"10"-4662,101 32 69,-100-34-468,1-1 1,0-2 0,42 2-1,-10-1 155,839 64 3632,-502-63-3393,-218-4-482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41.4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395 9 4633,'0'0'6712,"0"-1"-6632,0 1 0,-1-1 0,1 1 0,0 0 0,0-1 0,0 1 0,0 0 0,-1-1 0,1 1 0,0 0 0,-1-1 0,1 1 0,0 0 0,0-1 0,-1 1 0,1 0 0,-1 0 0,1-1 0,0 1-1,-1 0 1,1 0 0,0 0 0,-1 0 0,1 0 0,-1-1 0,1 1 0,-1 0 0,-13 0 89,1 0 1,-1 0-1,0 2 0,1 0 0,-1 0 1,1 1-1,0 1 0,0 0 0,-24 11 1,9-1 35,1 2 0,-43 32-1,61-41-141,-1 1 0,2 1 0,-1-1 0,1 1-1,0 1 1,1-1 0,0 1 0,1 1 0,0-1-1,-5 15 1,8-17-64,0 0 0,1 0 0,0 0 0,1 0 0,0 0-1,0 17 1,1-22-8,0 0-1,0 0 0,1 0 0,-1 1 1,1-1-1,0 0 0,0 0 1,0 0-1,0 0 0,0-1 0,1 1 1,-1 0-1,1 0 0,0-1 0,0 1 1,0-1-1,0 0 0,0 1 1,1-1-1,4 3 0,8 3-1,-1-1-1,2-1 1,-1-1 0,1 0-1,0-1 1,0-1-1,0 0 1,0-1 0,0-1-1,1 0 1,-1-1 0,28-4-1,-33 2-11,0-1-1,-1 0 1,1 0 0,-1-1-1,1-1 1,-1 1 0,0-2-1,-1 1 1,15-12-1,-17 12 7,0 0-1,0-1 0,0 0 0,-1-1 0,0 1 0,0-1 1,-1-1-1,0 1 0,0-1 0,-1 1 0,1-1 1,3-12-1,-6 12 50,-1 0 1,0-1-1,0 1 0,0-1 1,-1 0-1,0 1 1,-1-1-1,0 1 1,-1-1-1,1 1 0,-1 0 1,-1-1-1,0 1 1,0 0-1,-5-8 1,6 11-118,-1 0 1,0 1 0,0-1 0,-1 1 0,1 0 0,-1 0 0,0 0-1,0 0 1,0 1 0,0-1 0,0 1 0,-1 0 0,0 0 0,0 1 0,0 0-1,0 0 1,0 0 0,0 0 0,0 1 0,-1-1 0,1 1 0,0 1 0,-1-1-1,-9 1 1,12 0-382,0 1 0,0-1-1,0 1 1,0 0-1,0-1 1,0 2-1,0-1 1,0 0 0,0 0-1,1 1 1,-1 0-1,1-1 1,-1 1 0,-2 2-1,-16 15-6677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42.2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1800,'0'0'6686,"0"9"-5955,1 1-499,0 1 1,1 0 0,-1-1-1,2 1 1,0-1-1,0 1 1,1-1 0,6 12-1,10 18 732,16 48 0,-30-71-538,-1 1 0,-1 0-1,-1 0 1,0 0 0,0 30 0,-3-40-431,-3 47 783,-10-20-3000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42.6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3577,'0'0'4539,"2"13"-3566,7 120 1008,-7-83-1238,1-1 0,3 1 1,14 58-1,-17-96-692,2-1-1,-1 1 1,11 17 0,-12-25-42,-1 1-1,1-1 1,0 0 0,0 0 0,1 0 0,-1-1 0,1 1 0,0-1 0,0 1 0,0-1 0,6 3-1,-8-6-58,-1 0-300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43.3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125 32 2785,'0'0'6516,"-9"3"-5902,2-1-464,0 1 0,1-1 0,-1 1-1,1 1 1,0-1 0,0 1-1,1 0 1,-1 0 0,1 1-1,0 0 1,-6 6 0,7-7-41,0 1-1,0 0 1,1 0 0,0 0 0,0 0 0,0 0-1,1 0 1,-1 1 0,1-1 0,0 1 0,1 0 0,-1 0-1,1-1 1,1 1 0,-1 0 0,1 11 0,0-15-109,0 0 0,0 1 1,0-1-1,1 0 0,-1 0 1,1 0-1,-1 0 0,1 1 1,0-1-1,0 0 0,0 0 0,0-1 1,0 1-1,0 0 0,1 0 1,-1 0-1,1-1 0,-1 1 1,1-1-1,2 2 0,0 0-8,0 0 0,1-1 1,-1 0-1,1 0 0,-1 0 0,1-1 0,0 1 0,8 0 0,6 0 10,0 0 1,1-2-1,32-3 1,-29-2 36,-1 0 0,0-2 1,0 0-1,-1-1 0,0-1 0,23-14 0,15-6 26,-41 22-69,0-2 1,0 0 0,-1-1 0,0 0 0,0-2 0,-2 0-1,25-23 1,-39 34 15,0 0 0,0 0 0,0 0-1,-1 0 1,1 0 0,0 0 0,-1 0 0,1 0-1,0 0 1,-1 0 0,0 0 0,1 0-1,-1 0 1,1 0 0,-1 0 0,0 0 0,0-1-1,0 1 1,0 0 0,0 0 0,0 0-1,0-1 1,0 1 0,0 0 0,-1-2 0,0 2 19,0 0 0,0 0 0,0-1 0,0 1 0,-1 0 0,1 0 0,0 0 0,0 0 0,-1 1 0,1-1 0,-1 0 0,1 0 1,-1 1-1,1-1 0,-1 1 0,-1-1 0,-9-1 153,0 0-1,1 1 1,-21 0 0,31 1-184,-13 0-161,0 0 0,-1 2 1,1-1-1,0 2 0,-19 5 0,22-4-713,0 1-1,0-1 0,1 2 0,0 0 0,0 0 1,-18 15-1,9-5-3330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43.6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3609,'0'0'9890,"62"101"-8722,-49-76 168,1-4-327,-4 4-321,1-4-352,-3-1-192,0-3-144,-2-8 0,12-9-768,-1 0-1929,-1 0-3024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45.0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366 15 1688,'0'0'9596,"-6"-3"-8601,-3 0-669,0 1 1,-1 0-1,1 0 1,0 1-1,-1 0 1,1 0-1,-1 1 1,1 1-1,0 0 1,-1 0-1,-10 3 1,6 2-200,1 0 0,0 1 0,0 0 0,0 1-1,1 1 1,-16 14 0,9-6-75,1 2 0,-31 39 0,43-50-50,1 1 0,0 0 0,0 0 0,1 0 0,0 1-1,1-1 1,0 1 0,0 0 0,1 0 0,0 0 0,1 0 0,0 0 0,1 14 0,0-20-2,1-1 1,0 0 0,0 0 0,0 0 0,0 0 0,1 0-1,-1 0 1,1 0 0,0 0 0,-1-1 0,1 1-1,1 0 1,-1-1 0,0 0 0,0 0 0,1 1-1,0-1 1,-1-1 0,1 1 0,0 0 0,3 1-1,4 2 6,0 0-1,0-1 0,0 0 0,0 0 1,15 2-1,8-1 29,1-2 0,0-2 0,54-4 0,-77 2-22,-1 1 0,1-2 0,-1 1 1,0-2-1,0 1 0,0-1 0,0-1 0,-1 1 0,1-2 0,-1 1 0,16-12 0,-23 14 28,0-1-1,0 0 0,0 0 1,-1-1-1,1 1 0,-1 0 0,0 0 1,0-1-1,0 1 0,0-1 1,-1 1-1,1-1 0,-1 1 1,0-1-1,0-6 0,-1 3-1,1-1 0,-1 1 0,0 0 0,0-1 0,-1 1 0,-5-12 0,3 12-144,0 0 1,0 0-1,-1 1 0,0 0 0,0 0 0,-1 0 0,0 1 0,0-1 0,0 1 0,0 1 0,-1-1 1,0 1-1,0 0 0,0 1 0,-15-6 0,16 7-607,-1 0-1,0 1 1,0-1 0,-1 1-1,1 0 1,0 1 0,0 0-1,0 0 1,-1 1 0,1-1-1,-7 3 1,-14 9-5013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46.4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251 1 4081,'0'0'5989,"-3"9"-4767,-2 16-425,0 0 1,-2 0 0,-1 0 0,-1-1-1,-1-1 1,-21 38 0,5-24-247,-2-2 1,-1-1 0,-59 53 0,87-86-900,18-14-9156,-13 9 8023,18-15-3973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46.8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229 0 2561,'0'0'7210,"-11"10"-6505,-5 3-346,1 1 0,0 0 0,1 1 1,-14 21-1,13-16-32,2 1-1,1 1 1,0 0-1,2 0 1,0 1 0,2 1-1,0 0 1,2 0-1,1 0 1,-4 38 0,4 10 808,-4-73-7857,2-5 733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47.3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218 26 992,'0'0'7851,"-1"-4"-6957,1 3-840,0 0 1,0 0 0,-1 0-1,1 0 1,-1 0-1,1 0 1,0 0 0,-1 0-1,0 0 1,1 0-1,-1 1 1,1-1 0,-1 0-1,0 0 1,0 1-1,1-1 1,-1 0 0,0 1-1,0-1 1,0 1-1,0-1 1,0 1 0,1-1-1,-3 1 1,-1-1 72,-1 0 0,1 1 0,0 0 0,0 0 1,0 0-1,-7 1 0,4 1-44,1 0 0,0 0 0,0 0 1,0 1-1,0 0 0,0 0 0,0 1 0,1-1 0,-1 1 1,-7 8-1,1-1 43,0 0 0,1 1 0,-11 17 0,17-23-103,2-1 1,-1 1-1,1 0 1,0 0-1,0 0 0,0 1 1,1-1-1,0 1 1,0 0-1,1-1 1,0 1-1,0 0 1,0 8-1,2-14-23,-1 1 1,1 0-1,-1-1 1,1 1-1,0 0 1,-1-1-1,1 1 0,0-1 1,0 1-1,0-1 1,0 0-1,0 1 1,1-1-1,-1 0 0,0 0 1,1 0-1,-1 0 1,1 0-1,-1 0 1,1 0-1,-1 0 0,1 0 1,-1-1-1,4 2 1,46 11 67,-46-12-50,50 6 300,0-2 0,103-4 0,-78-2 1114,-64-1-2389,-9 0-1392,0 1-4304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6:47.8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124 0 3729,'0'0'10035,"-2"4"-8638,-3 9-523,-1 0 0,-1-1 0,0 0 0,-1-1 0,-17 22 0,16-23-1044,0-1 0,0 1-1,-20 13 1,21-20-4331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8:24.8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10066,'0'0'7588,"-1"4"-6962,2 5-243,0 0 1,1 1-1,0-1 1,0 0-1,1 0 1,0 0-1,0-1 1,1 1-1,9 14 0,2 8 207,10 23-127,3 0 0,2-2 0,58 77 0,-59-93-414,1-2-1,2-1 0,1-1 1,2-2-1,51 35 1,-54-44-53,1-1-1,0-1 1,2-2 0,0-1 0,0-2 0,1-1 0,1-2 0,0-2 0,1-1 0,0-2-1,68 2 1,-79-8-8,-8 1 18,1-1 0,-1-1 0,1 0 0,-1-2 0,32-8 0,73-32-15,-3-5 1,174-97-1,-267 126-80,0 0 1,-2-1 0,0-2 0,-1-1 0,-2-1 0,0-1-1,-1 0 1,-2-2 0,-1-1 0,-1 0 0,-1-1-1,-2-1 1,0-1 0,-3 0 0,18-63 0,-24 74-100,-3 15 143,-2-1 0,1 1-1,-1-1 1,1 1 0,-1-8 0,-1 13 77,0 0 9,-35-2-246,19 3 191,-1 1 0,1 0 0,0 1 0,0 1 0,0 1-1,1 0 1,0 1 0,0 1 0,-27 16 0,-8 9 156,-59 49-1,106-79-130,-48 39 667,50-40-644,4-2-426,9-2 384,-1-2 0,0 0 0,0 0 0,0-1 0,-1 0 0,1-1 0,10-10 0,15-8 58,-2 4-38,13-9-8,60-28 0,-98 54-17,-6 2 3,-1 1-1,1-1 0,0 1 1,0 0-1,-1 0 1,1 0-1,0 0 1,0 1-1,0-1 1,0 1-1,0 0 0,0-1 1,0 1-1,0 1 1,0-1-1,4 1 1,-5 1 21,-1 0 1,1 1 0,-1-1 0,1 0 0,-1 1 0,0-1 0,0 1 0,0-1 0,0 1-1,0-1 1,0 1 0,-1 0 0,0-1 0,1 6 0,0-2 8,7 51 553,-3 0 0,-2 89 0,-3-104-362,0-42-510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6T19:28:27.4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5033,'0'0'14631,"0"3"-13851,0 69 1209,16 135-1,-12-185-1944,0 1 1,2-1-1,1 0 0,0-1 1,2 0-1,0 0 1,1-1-1,1 0 0,1-1 1,20 25-1,-13-23-34,2-1 0,0-1 0,1-1 0,1-1 0,0-1 0,2 0 0,46 20 0,-11-10 11,1-4 0,83 21 0,-120-37-19,-1-2 0,0 0 0,1-1-1,0-2 1,32-1 0,-40-2-13,-1 0 0,0 0 1,0-2-1,0 0 0,0 0 0,0-2 0,-1 0 0,0 0 1,16-10-1,57-41-223,-3-3 1,78-72 0,-142 111 96,0-1 1,-1-1 0,-1-1 0,-2 0-1,0-2 1,22-48 0,13-60-747,-56 135 998,0 0 0,0 0-1,0 0 1,0 1 0,0-1-1,-6 5 1,-257 88 395,234-83-508,33-10 2,-5 0 25,0 1 0,1 0 0,-1 0 0,1 1 1,-7 3-1,12-5-21,8-1-450,2-2 434,0 0-1,0 0 1,-1-1-1,1 0 0,-1-1 1,1 0-1,15-9 1,7-3 40,59-30 24,116-80-1,-200 122-51,-4 2-18,-3 1 12,1 0 1,0 1-1,-1-1 0,1 1 1,0-1-1,0 1 1,-1 0-1,1-1 1,0 1-1,0 0 1,0 0-1,-1-1 1,1 1-1,0 0 0,0 0 1,0 0-1,0 0 1,0 0-1,0 0 1,1 2 9,-1 0 0,0-1 0,0 1 0,0 0-1,0 0 1,-1 0 0,1 0 0,-1 0 0,1 0 0,0 3 0,0 1 43,10 37 273,-1 1 0,-3 0-1,3 66 1,8 52 298,-11-130-455,-3-18 80,-1 0-1,-1 0 1,1 16-1,-17-39-6564,8 6 4416,-17-9-6188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 3106 22131,'12'50'68,"24"73"99,97 220 0,-111-297-140,2-1 0,2-1-1,40 49 1,-47-68-20,2-2 0,1-1 0,1 0-1,0-2 1,2-1 0,43 27 0,-27-23-2,2-3 1,0-1-1,1-2 1,1-3-1,0-1 1,1-2 0,0-2-1,1-2 1,0-2-1,58-2 1,-3-2-2,244-7 44,-271 0-36,-1-3 0,120-29 0,-104 13-19,0-3 1,-2-5-1,-2-3 0,151-87 1,-129 54-44,103-87 0,-163 116-25,-2-3 0,-2-1 0,-2-2 0,44-63 0,-35 31-34,-3-1 0,-4-3 0,-3-2-1,-4-1 1,33-116 0,-40 89-82,-4-1 0,-5-2 0,10-210 0,-28-21-27</inkml:trace>
  <inkml:trace contextRef="#ctx0" brushRef="#br0" timeOffset="1">2974 642 21115,'-50'-50'145,"47"47"-136</inkml:trace>
  <inkml:trace contextRef="#ctx0" brushRef="#br0" timeOffset="2">2823 503 21487,'-206'-159'182,"79"75"170,50 31-231,-161-83 0,210 125-363,-1 0 0,-1 2-1,0 1 1,-53-7 0,-121 2-5257,179 12 4317,-3 1-413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7938,'0'0'4485,"5"0"-3811,23 2 638,1 2 0,-1 0-1,52 17 1,27 6-445,253 33-363,212 9-382,-535-65-156,132-1-139,-98-4 18,-71 3 163,0-1 0,-1 1 0,1-1 0,-1 1 0,1-1 0,-1 1 0,1-1 0,-1 0 0,0 1 0,0-1 0,1 0 0,-1 1 0,0-1 0,-3 2 0,-53 54 25,-2-3 1,-3-2-1,-3-3 0,-96 57 1,130-91-35,-1-1 0,0-2 1,-1-1-1,0-1 0,0-2 1,-54 6-1,-208-1-33,280-13-2,0-1 1,0-1-1,-1 0 1,1-1 0,0 0-1,1-2 1,-1 1-1,1-2 1,0 0-1,0-1 1,1 0-1,-15-10 1,19 10 20,0 0 0,1 0 0,0-1 0,0 0-1,1 0 1,0-1 0,0 0 0,1 0 0,0-1 0,0 0 0,1 0 0,1 0 0,0 0 0,0-1 0,1 0 0,0 0 0,-1-13 0,-1-39-79,7-120 1,3 142 44,1-11-486,-10 19-7043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204 393 384,'0'0'15178,"-4"0"-14311,-16 2 1281,23-19-915,9 3-1114,0 0 1,1 2-1,1-1 1,0 2 0,22-15-1,-13 10-78,-15 9-36,66-49 31,3 3 0,126-67 1,-192 114-94,1 1 0,1 0 0,-1 0 1,0 2-1,1-1 0,0 2 0,0 0 0,0 0 1,0 1-1,0 1 0,18 1 0,-28 0 44,-1-1-1,0 1 1,1 1 0,-1-1-1,0 0 1,0 0-1,0 1 1,0 0-1,0-1 1,0 1-1,0 0 1,-1 0 0,1 0-1,-1 0 1,1 0-1,-1 0 1,0 0-1,1 0 1,-1 1-1,0-1 1,-1 0 0,1 1-1,0-1 1,0 4-1,1 5 16,0 0-1,0 0 0,0 24 1,-2-31-1,-5 136 71,2-120-53,0-1-1,-1 0 1,-1 1 0,-1-2-1,-9 22 1,-29 46 68,-110 161 1,131-213-50,-1-2 1,-2 0 0,-1-1 0,-36 31 0,50-51 56,-1 0 1,0-1-1,-1 0 0,0-1 1,-1-1-1,0-1 0,0 0 1,0-1-1,-1 0 0,0-2 1,0 0-1,-21 2 0,-1-2 273,-43-2 0,71-2-353,1-1 0,0 0-1,0 0 1,0-1 0,1 0 0,-1-1 0,0-1 0,1 1 0,-17-10-1,24 11-404,0 0 0,0-1 0,0 1-1,0-1 1,1 1 0,-1-1-1,1 0 1,0 0 0,0 1-1,0-1 1,0 0 0,0 0-1,1 0 1,-1 0 0,1-5-1,-2-2-2470,-1-14-4459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3 432,'0'0'5225,"-4"-1"-4043,-9 0 6960,20 9-5472,20 25-2671,229 211 1947,59 66-1120,-278-265-709,-2 1 0,50 90 0,40 111 67,-119-234-179,7 17 13,-1 0 1,-2 1 0,-1 1-1,-1 0 1,6 60 0,-6 164 127,-9-182-135,0-34 0,-2-1-1,-13 60 0,-27 77 36,28-121-40,0 5 0,-4 15 16,-54 141 1,-153 291 19,212-484-466,12-19 75,12-14 186,62-61 159,359-390-67,-415 442 71,35-45 2,73-119-1,-123 180-411,1-1-1,-1 0 1,0 0 0,0 0-1,0 0 1,-1 0 0,1 0-1,-1 0 1,-1-6 0,-2-20-6469,-4 11-1034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487 0 3089,'0'0'7006,"0"5"-5452,-1-2-1379,1 1 0,-1 0 0,0-1 0,0 1 1,0-1-1,-1 1 0,1-1 0,-1 0 0,0 0 0,-3 5 0,-29 36 1069,15-20-562,-101 141 1628,-152 195-714,265-353-1593,5-6-17,1 0-1,0 1 1,-1-1 0,1 0 0,0 0-1,0 1 1,0-1 0,-1 1-1,2-1 1,-1 1 0,0-1 0,0 1-1,0-1 1,1 1 0,-2 3-1,3-4-6,0 0-1,1 0 0,-1-1 1,0 1-1,0 0 0,0-1 1,1 1-1,-1 0 0,0-1 1,0 0-1,1 1 0,-1-1 1,1 0-1,-1 0 1,2 1-1,0-1-8,107 21 73,140 9-1,-173-23-32,-7-2 55,-69-5-170,-4-9-6659,-8-1-811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73 3409,'0'0'12376,"13"-10"-12535,9-1 171,0 2 0,1 1 0,0 0 0,47-8 0,-26 11-43,80-1 1,-86 7 26,1 1 0,-1 1 0,-1 3 1,44 11-1,-71-13-10,0 0 1,0 1-1,-1 0 0,0 0 1,0 1-1,0 0 0,-1 1 1,0-1-1,0 2 1,7 8-1,-4-5 38,0-1 0,1 0 0,19 13 1,-37-23-3049,-11-5-1135,-8-2-3683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1344,'3'6'12398,"15"25"-11534,1-3-406,1-1 0,1-1 0,34 32 0,-45-49-432,0-1 1,0 0-1,1 0 0,0-1 0,0-1 0,1 0 0,-1 0 0,1-2 0,1 1 0,-1-1 0,25 4 1,36-2 71,107-2 1,-112-5-91,-64 1-24,0 0-1,0-1 1,1 1 0,-2-1 0,1 0-1,0 0 1,0 0 0,0 0 0,0-1-1,-1 0 1,1 0 0,0 0 0,-1 0-1,0 0 1,0-1 0,1 1-1,2-4 1,-1 0-615,-1 0-1,1 0 0,-1-1 1,0 0-1,0 1 1,-1-1-1,0 0 0,2-9 1,2-8-4756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799 97 1880,'0'0'12010,"-9"-18"-8874,-1 10-3017,-1 0-1,0 0 0,0 1 1,-1 1-1,0 0 0,0 0 1,0 1-1,-1 1 0,0 0 0,0 1 1,-20-3-1,-12 1-49,-1 3 0,-47 2 1,29 1 57,10 3-61,-1 1 0,-96 23 0,141-25-72,-1 1 0,0 0 0,1 0 0,0 2 1,0-1-1,0 1 0,1 0 0,0 1 0,0 0 1,-10 11-1,42-16-14796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723 1 2921,'0'0'10451,"-12"4"-8984,-7 7-941,0 0 0,-19 18 0,-22 12 191,41-28-554,-1-1-1,-1-1 0,0-1 1,0-1-1,-1-1 1,0-1-1,-1-1 0,1-1 1,-1 0-1,0-2 0,-31 0 1,25-2-166,14 0 13,-1-1 1,1-1 0,-1 0-1,1 0 1,0-2 0,0 0 0,-18-6-1,-5-3 86,27 9-7,0-1-1,1 1 0,-1-2 0,-18-9 0,29 14-133,0 0 1,0 0 0,0 0 0,-1 0-1,1 0 1,0 0 0,0 0 0,0 0 0,-1 0-1,1 0 1,0 0 0,0-1 0,0 1-1,-1 0 1,1 0 0,0 0 0,0 0 0,0 0-1,0 0 1,-1 0 0,1-1 0,0 1-1,0 0 1,0 0 0,0 0 0,0 0 0,0-1-1,0 1 1,-1 0 0,1 0 0,0 0-1,0 0 1,0-1 0,0 1 0,0 0-1,0 0 1,0 0 0,0-1 0,0 1 0,0 0-1,0 0 1,0 0 0,0-1 0,0 1-1,0 0 1,0 0 0,0 0 0,0-1 0,1 1-1,-1 0 1,0 0 0,0 0 0,0 0-1,0-1 1,0 1 0,0 0 0,0 0 0,1 0-1,-1 0 1,0 0 0,0 0 0,0-1-1,0 1 1,1 0 0,-1 0 0,0 0 0,0 0-1,0 0 1,1 0 0,19-3-3386,-11 3 1977,22-3-3693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202 6 1272,'0'0'5863,"0"0"-5809,0 0 1,1 0 0,-1 0-1,0 0 1,0-1 0,0 1-1,0 0 1,0 0 0,0 0-1,0 0 1,0-1-1,0 1 1,0 0 0,0 0-1,0 0 1,0 0 0,0 0-1,0-1 1,0 1-1,0 0 1,0 0 0,0 0-1,0 0 1,0-1 0,0 1-1,0 0 1,0 0-1,0 0 1,-1 0 0,1 0-1,0-1 1,0 1 0,0 0-1,0 0 1,0 0 0,0 0-1,0 0 1,-1 0-1,1 0 1,0 0 0,0-1-1,0 1 1,0 0 0,0 0-1,-1 0 1,1 0-1,0 0 1,0 0 0,0 0-1,0 0 1,-1 0 0,1 0-1,0 0 1,0 0 0,-7 5 43,1 1 0,0 0 0,0 0 0,1 0 1,0 1-1,0-1 0,0 1 0,1 1 0,0-1 1,0 0-1,1 1 0,-4 12 0,2-2 29,2-1-1,0 1 0,0 0 1,1 33-1,2-51-117,3-12 113,3-10-186,-1 1 0,-1-1 0,-1 0 1,0-31-1,-6 52 53,-1 0 0,0 1 1,0-1-1,0 1 0,0 0 0,0 0 1,-4 1-1,3-1 16,3 0-1,-1 0-1,1 0 1,-1 1 0,1-1 0,0 1 0,-1-1 0,1 1 0,0 0 0,-1 0 0,1 0 0,0 0 0,0 1 0,0-1 0,0 1 0,0-1 0,0 1 0,0-1 0,1 1 0,-1 0 0,0 0 0,1 0 0,0 0 0,-1 0 0,1 0 0,0 1 0,0-1 0,0 0 0,1 0 0,-1 1 0,0-1 0,0 3 0,-1 10 25,0 0 0,0 0 0,2 0 0,0 16 0,0-14-21,0-16-8,1 1 0,-1 0 0,0-1 0,1 1 0,-1-1 0,1 0 1,0 1-1,-1-1 0,1 1 0,0-1 0,0 0 0,0 0 0,0 1 1,0-1-1,0 0 0,0 0 0,0 0 0,1 0 0,-1 0 0,0 0 1,0-1-1,1 1 0,-1 0 0,1 0 0,-1-1 0,1 1 0,1-1 1,1 2-1,0-1 0,0 0 1,1 0-1,-1-1 1,0 1-1,1-1 1,-1 0-1,9-1 1,-11 0-3,-1 0 0,1 0 0,0 0 1,-1-1-1,1 1 0,-1 0 0,1-1 1,-1 1-1,0-1 0,1 1 1,-1-1-1,0 0 0,0 1 0,0-1 1,0 0-1,-1 0 0,1 0 0,0-3 1,12-38-41,-13 41 41,3-13-9,-1 0 1,-1 0 0,-1-28 0,0 18 24,-1 24-12,1 0 0,0 0 0,0 0 0,0 0 0,-1 0 0,1 0 0,0 0 0,-1 0 0,1 0 0,-1 0 0,1 0 0,-1 0 0,1 0 0,-1 0 0,0 1 0,1-1 0,-1 0 0,0 0 1,0 1-1,0-1 0,1 1 0,-1-1 0,0 1 0,0-1 0,0 1 0,0-1 0,0 1 0,0 0 0,0-1 0,0 1 0,0 0 0,0 0 0,0 0 0,0 0 0,0 0 0,-2 0 0,1 0 11,0 0 0,0 0 1,-1 0-1,1 0 0,0 1 1,0-1-1,0 1 0,-1 0 1,1-1-1,0 1 0,0 0 0,0 0 1,0 0-1,1 1 0,-1-1 1,-2 2-1,-4 7-14,1 0-1,0 1 1,1-1 0,0 1 0,0 1-1,2-1 1,-1 1 0,1 0 0,1 0-1,0 0 1,1 0 0,0 0-1,1 1 1,1 13 0,0-26-1,1 1 0,-1-1-1,1 1 1,-1-1 0,1 1 0,0-1 0,-1 1-1,1-1 1,0 0 0,0 1 0,-1-1 0,1 0-1,0 0 1,0 1 0,-1-1 0,1 0 0,0 0-1,0 0 1,-1 0 0,1 0 0,0 0 0,0 0-1,0 0 1,0-1 0,21-1 30,-19 0-22,1 0 0,-1 0 0,0-1 0,0 1 0,0-1 0,0 1 0,0-1 0,-1 0 0,1 0 0,-1 0 0,1-1 0,1-3 0,21-44-25,-22 40 22,0 1 0,-1-1 0,-1 1 1,1-1-1,-2 0 0,0-17 0,0 20 22,0 7-24,-1-1 0,0 1 0,1-1-1,-1 0 1,0 1 0,0-1 0,0 1 0,0 0 0,0-1 0,0 1 0,0 0 0,-1 0 0,1-1 0,0 1 0,-1 0 0,1 0 0,-1 1 0,1-1 0,-1 0 0,1 0 0,-1 1 0,0-1-1,1 1 1,-1-1 0,-1 1 0,-1-1-1,1 0 0,0 0 0,0 0 1,0 1-1,0 0 0,-1-1 0,1 1 0,0 0 0,0 1 0,-1-1 0,1 0 0,0 1 0,-5 1 0,4 1-9,1 0-1,-1 0 1,1 0-1,0 1 1,0-1-1,1 1 1,-1-1-1,1 1 1,-1 0-1,1 0 1,1 0-1,-3 5 1,-15 54-34,17-47 41,1 0 0,0 29 0,2-24-21,-1-20 18,0 0 1,1 0 0,-1 0-1,1 0 1,-1 0 0,1-1-1,-1 1 1,1 0-1,0 0 1,-1-1 0,1 1-1,0 0 1,0-1 0,-1 1-1,1-1 1,0 1 0,0-1-1,0 1 1,0-1 0,0 0-1,-1 1 1,1-1 0,0 0-1,0 0 1,0 0 0,0 0-1,0 1 1,0-1-1,0-1 1,0 1 0,2 0-1,0 0-1,0 0 0,0 0-1,0 0 1,1-1-1,-1 1 1,0-1 0,0 0-1,0 0 1,4-1-1,-3-2 20,0 1 0,0-1 0,-1 0 0,1 0 0,-1 0-1,0 0 1,0-1 0,0 1 0,-1-1 0,0 0 0,0 0 0,0 1 0,0-2-1,1-6 1,0-3-1028,0 0 0,-1 0 0,0-27-1,-2 32-3364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126 2 1632,'0'0'6783,"-3"4"-3941,-11 19-2546,8-9-155,1 0 0,0 1 0,0-1 0,2 1 0,0 0 0,0 0 0,1 0 0,1 0 0,1 0 0,1 16 0,-1-30-161,2-3 5,-1 0 38,0 1 0,0-1 1,0 0-1,0 0 0,0 0 1,0 0-1,0 0 0,0 0 1,-1 0-1,1 0 0,-1-4 1,2 0 14,3-16-77,-1 0 0,0 0 0,-2-1 1,-1 1-1,-1-24 0,0 34 93,-1 12-44,1 0 0,-1-1 0,1 1 0,0 0 1,-1-1-1,1 1 0,-1 0 0,1 0 0,-1-1 0,1 1 0,-1 0 0,0 0 0,1 0 0,-1 0 0,1 0 0,-1 0 0,1 0 1,-1 0-1,1 0 0,-1 0 0,0 0 0,1 0 0,-1 0 0,1 0 0,-1 0 0,1 1 0,-2-1 0,-17 7 128,13-2-133,0 1-1,1 0 1,0 1-1,0-1 1,1 1-1,0 0 1,0 0-1,1 0 1,-4 9-1,2-4 18,1 1 0,1-1-1,0 1 1,-3 25 0,6-27 0,-1-5-13,0-1-1,1 1 1,0 0 0,0 0-1,1 0 1,0 0 0,1 7 0,-1-12-10,0 1 0,0-1 0,0 1 1,0-1-1,0 0 0,0 1 1,0-1-1,0 0 0,1 0 1,-1 0-1,0 1 0,1-1 1,-1-1-1,1 1 0,-1 0 1,1 0-1,0-1 0,-1 1 0,1 0 1,-1-1-1,1 0 0,0 1 1,0-1-1,-1 0 0,1 0 1,0 0-1,0 0 0,2-1 1,1 2 16,1-1 0,0 0 0,0-1 0,0 1 0,-1-1 0,1-1 0,0 1 0,-1-1 0,1 0 0,-1 0 0,1 0 0,-1-1 0,0 0 0,0 0 0,0 0 0,0-1 0,-1 1 0,0-1 0,1 0 0,-1-1 0,-1 1 0,1-1 0,4-7 0,-2 3 1,0 1 0,-1-1 1,0 0-1,-1 0 0,0-1 1,0 1-1,-1-1 0,0 0 1,-1 0-1,0 0 0,1-19 1,-25 28-6,18 1-19,1 0 0,0 1 0,0-1 0,0 1 1,-1 0-1,1-1 0,0 1 0,0 1 0,0-1 1,0 0-1,0 1 0,1 0 0,-1-1 0,0 1 0,1 0 1,-1 0-1,1 1 0,0-1 0,-1 0 0,1 1 1,1 0-1,-1-1 0,0 1 0,0 0 0,1 0 0,0 0 1,-1 0-1,1 0 0,0 0 0,1 0 0,-1 0 1,1 0-1,-1 1 0,1 3 0,24-8-489,-22 0 566,1 0-1,-1 0 1,0 0 0,0 0-1,0-1 1,0 1 0,0-1-1,0 1 1,0-1 0,0 0-1,-1 0 1,1 0 0,-1 0-1,1 0 1,-1 0 0,0 0 0,0 0-1,0 0 1,0-1 0,0 1-1,0 0 1,0-1 0,0-3-1,-22 11 645,14 2-794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23 3529,'0'0'7233,"12"-1"-6410,22-5 176,-10 1-429,0 1 1,41-2-1,-51 6-438,2-1 24,0 1 0,0 1 0,0 0 0,0 1 0,-1 1 0,1 0 0,20 8 0,-13-2-14,33 14 563,0 2 0,83 50 0,-136-72-534,-3-3-118,-6 3-2386,-13 1-1980,-10-1-3572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592 28 6281,'0'0'7669,"-17"-4"-6836,7 1-697,-14-3 389,-1 1 0,0 1-1,-33-1 1,18 4-158,0 2 1,0 1-1,0 2 0,1 2 0,-41 12 0,75-17-356,-23 7 115,0 1 1,0 2-1,-34 17 1,60-25-1592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2850 112 4193,'0'0'5416,"1"9"-536,6 31-3631,30 176 1208,-35-206-1998,-1-12 977,-3-17-499,-2 10-916,-1 0 1,-1 1-1,0 0 0,0 0 0,0 0 0,-1 1 1,-8-7-1,-14-17-19,6 7-5,-1 0 1,-1 2-1,-1 1 0,-1 0 0,-1 2 0,-1 2 0,0 0 1,-1 2-1,0 1 0,-2 2 0,1 0 0,-1 3 0,-1 0 1,0 2-1,-51-4 0,2 5-10,0 3 0,-84 7 0,107 6-7,2 2-1,0 2 1,-96 39 0,116-39 6,-27 9-3,2 4-1,0 2 1,2 3-1,2 2 1,-104 81-1,114-75 21,2 2 1,2 2-1,1 2 0,-55 78 0,-300 514 124,352-549-118,4 2 0,-36 113 0,16-39 0,33-80 3,4 2 0,-23 143 0,34-153-13,-25 201 1,16-86 1,1-42 8,-4 215 1,23 1224 55,8-1510-69,3 0-1,4-1 1,30 111 0,11-12-25,91 202 0,-121-320 16,205 492-75,-202-498 45,1-1 0,47 66-1,-74-118 43,0 0-1,0 0 1,0 1-1,0-1 1,0 0-1,0 0 0,1 0 1,-1 0-1,0 1 1,0-1-1,0 0 0,0 0 1,0 0-1,1 0 1,-1 0-1,0 0 1,0 0-1,0 0 0,0 0 1,1 1-1,-1-1 1,0 0-1,0 0 1,0 0-1,1 0 0,-1 0 1,0 0-1,0 0 1,0 0-1,1 0 0,-1 0 1,0 0-1,0 0 1,0-1-1,1 1 1,-1 0-1,0 0 0,0 0 1,0 0-1,0 0 1,1 0-1,-1 0 0,0 0 1,0-1-1,8-11-57,7-28-5,-10 27 66,24-78-94,23-128 0,1-3-142,-34 140 166,-12 47 40,15-42 0,-21 77 21,-1-1 0,0 1 1,0 0-1,1 0 0,-1 0 1,0 0-1,0 0 0,1 0 1,-1 0-1,0 0 0,0 0 1,1 0-1,-1 0 0,0 0 1,1 0-1,-1 0 0,0 0 1,0 0-1,1 0 1,-1 0-1,0 0 0,0 0 1,1 0-1,-1 0 0,0 0 1,0 1-1,1-1 0,-1 0 1,0 0-1,0 0 0,0 0 1,1 1-1,-1-1 0,0 0 1,0 0-1,0 0 0,0 1 1,1-1-1,-1 0 0,0 0 1,0 1-1,0-1 0,0 0 1,0 1-1,13 15-433,-10-12 389,51 75 190,-2 2 0,-5 3 0,38 89 0,-72-144-109,1-1 0,2-1 0,36 49 0,-52-76-20,0 0 0,0 0 0,0 1 0,0-1 0,0 0 0,0 0 0,0 0 0,1 1 0,-1-1 0,0 0 0,0 0 0,0 0 0,0 0 0,0 0-1,1 1 1,-1-1 0,0 0 0,0 0 0,0 0 0,1 0 0,-1 0 0,0 0 0,0 0 0,0 0 0,1 0 0,-1 0 0,0 0 0,0 0 0,0 0 0,1 0 0,-1 0 0,0 0 0,0 0 0,0 0 0,1 0 0,-1 0 0,0 0 0,0 0 0,0 0 0,1 0 0,-1 0 0,0 0 0,0 0 0,0 0 0,0-1 0,1 1-1,-1 0 1,0 0 0,0 0 0,0-1 0,4-15 174,-3-32-176,-1 39 49,2-71-53,4 1 0,4 0-1,36-142 1,-4 75 7,67-149-1,-56 173-45,6 3 0,85-130 0,-111 200-454,3-7-4430,-20 30-858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0 201 6737,'0'0'8748,"15"-2"-7884,6-7-711,-1 0-1,27-19 1,4-2-55,-21 14-29,123-58 162,-135 67-221,2 1 0,-1 1 0,0 0-1,1 1 1,0 1 0,30 0 0,-27 3-2,119 5 77,-122-3-50,0 1-1,0 1 1,-1 1-1,1 1 1,19 8-1,-1 4 48,0 2 0,-2 2-1,0 1 1,-1 1 0,58 55-1,-54-40-45,0 2-1,-3 2 0,60 93 0,48 130 83,-121-220-110,-8-12 76,-1 1 1,-1 0 0,14 69-1,6 113 123,-13 308 183,-21-454-371,-1-25 48,-12 65 0,1-13-2,13-93-122,0-4-114,0 0-1,0 0 0,0 0 0,1 0 0,-1 0 0,-1 0 0,1 0 0,0 0 0,0 0 1,0-1-1,0 1 0,-1 0 0,1 0 0,0 0 0,-1 0 0,1 0 0,-1 0 0,1-1 1,-1 1-1,1 0 0,-1 0 0,1-1 0,-1 1 0,0 0 0,0-1 0,1 1 0,-1-1 1,0 1-1,0-1 0,0 1 0,1-1 0,-1 1 0,0-1 0,0 0 0,0 1 0,0-1 1,0 0-1,0 0 0,0 0 0,-2 0 0,-3 0-3910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1581 0 5009,'0'0'4502,"0"17"-3585,1 7-630,-3 103 1791,-43 236 1955,43-355-3987,-116 600 2381,85-496-2144,-46 174 46,24 5-68,43-148-235,8 220-1,6-344-37,2 0 0,-1 0 1,2 0-1,1 0 0,12 29 0,8 26-340,-76-134-655,31 31 957,2-1 0,1-1 0,1 0 0,2-1 0,1-1 0,2 0 0,1 0 0,1-1 0,-3-40 0,11 69 61,-1-1-1,0 1 1,-1-1-1,1 1 0,-5-9 1,5 14-34,0 0 0,0-1 1,0 1-1,0 0 0,0 0 0,0 0 1,0 0-1,0 0 0,0 0 0,0 0 1,0 0-1,0 0 0,0 1 0,0-1 1,0 0-1,0 1 0,-1 0 1,-9 8 9,0 1 0,0 1 0,1 0 0,0 0 0,-10 16 1,5-7 12,-74 95 276,5-5 121,-141 144 0,-135 52 395,269-233-625,90-72-166,-24 20 132,-2-1-1,-43 25 1,69-45-135,1 1 0,0-1 1,-1 0-1,1 0 0,0 0 1,0 0-1,-1 0 0,1 1 1,0-1-1,-1 0 0,1 0 1,0 0-1,-1 0 0,1 0 1,0 0-1,-1 0 0,1 0 1,0 0-1,-1 0 0,1 0 1,0 0-1,-1 0 0,1 0 1,0-1-1,-1 1 0,1 0 1,0 0-1,0 0 0,-1 0 1,1 0-1,0-1 0,-1 1 1,1 0-1,0 0 0,0-1 1,0 1-1,-1 0 0,1 0 1,0-1-1,0 1 0,0 0 1,-1-1-1,1 1 0,-1-21-65,10-25-54,9-5-56,2 0-1,30-50 1,62-93-267,-96 167 419,-5 8-46,-5 8 45,0 0 0,1 1 1,0-1-1,15-15 0,-21 26 32,-4 20-186,-3-7 229,0-1-1,-1 1 0,-1-2 1,0 1-1,-12 12 0,-6 9 58,-13 23 189,-2-2-1,-90 90 0,130-142-252,1-2 7,1-19-46,1 0 0,0 0 0,2 0 0,0 1 0,12-35 0,47-89 22,-44 102-23,146-281-20,-25 52-14,144-261-204,-188 391 195,30-47 48,-121 175 21,-4 8-13,0 0-1,1 0 1,-1 0-1,1 1 1,-1-1-1,1 0 1,4-3-1,-6 4-542,1-1-1,-1 1 0,0 0 1,0 0-1,0-1 0,0 1 0,0 0 1,0 0-1,-1-1 0,1 1 1,-1 0-1,0 0 0,-1-5 1,-10-13-7858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2115 1 808,'-1'0'10006,"-3"0"-6654,-20 2-3274,-29 33 629,2 1 0,1 3 0,-73 74 0,-2 2-94,-61 65-453,165-157-153,-182 193 241,119-147-150,56-49-102,1 2 1,1 1 0,-42 49 0,-120 153 167,130-151-77,4 2 0,4 3 0,-79 163 0,-19 146 405,82-125-222,41-149-134,10-33-22,4 0 1,-1 104-1,-1 15 207,-41 219 238,35-307-430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0 656,'0'0'14135,"0"25"-12795,5 55 14,-5 92 0,-3-59-888,-5 243 555,11-355-1019,-1 0 0,0 0-1,1 0 1,-1 0 0,0 0 0,1 0 0,-1 0 0,1-1 0,-1 0 0,1 1 0,-1-1 0,5 0 0,-7 0-1,212 2 45,-38-2 0,-88 1-2261,-106-1-680,-8 2-2701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633 1 2961,'0'0'7951,"-2"3"-7350,-2 10 416,0 0 0,-3 27 0,-6 20 390,-24 60-67,-63 194-252,98-307-1073,-1 0 1,0 1 0,-1-1 0,1-1 0,-1 1 0,-1 0 0,1-1-1,-9 9 1,10-12 7,0 0 0,-1 0 0,1-1 1,-1 1-1,0-1 0,0 0 0,1 0 0,-1 0 0,0-1 0,-1 1 0,1-1 0,0 0 0,0 0 0,-1 0 0,1-1 0,-6 0 0,-191-9 772,86 2-54,94 7-4075,5 0-3660,31 0 1054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 0 3873,'0'0'5349,"1"25"-4291,6 186 1529,-23 285 1174,-1 1-2130,10 197-347,5-592-1074,-13 284 289,13-262-517,7-126-61,70-64 134,79-88-1,-82 79-64,551-609-173,-375 403 143,284-371-1174,-503 612 784,-11 17 522,19-33 0,-18 13-2293,-17 37 1274,-1 0-1,1 0 1,-1-1 0,-1 1 0,1-7-1,-1 0-4101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11 6545,'0'0'8981,"0"0"-8957,0 0 0,0 0 0,0 0 0,0 0 0,-1 0 0,1-1 0,0 1 0,0 0 0,0 0 0,0 0 0,0 0 0,0 0 0,0 0 0,0 0 0,0-1 0,0 1 0,0 0 0,-1 0 0,1 0 0,0 0 0,0 0 0,0 0 0,0-1 0,0 1 0,0 0 0,0 0 0,0 0 0,0 0 0,0 0 0,0-1 0,0 1-1,0 0 1,0 0 0,1 0 0,-1 0 0,0 0 0,0-1 0,0 1 0,0 0 0,0 0 0,0 0 0,0 0 0,0 0 0,0 0 0,0 0 0,1 0 0,-1-1 0,0 1 0,0 0 0,0 0 0,0 0 0,0 0 0,0 0 0,0 0 0,1 0 0,-1 0 0,0 0 0,0 0 0,0 0 0,0 0 0,0 0 0,1 0 0,-1 0 0,0 0 0,10-2 273,-1 1 0,1 0-1,0 0 1,0 1 0,17 2 0,10 0 365,106 5 837,222 40-1,-182-19-1117,332 47 349,-500-74-691,-10-1-17,0 1 0,-1-1 1,1 1-1,0-1 0,-1 1 1,1 1-1,-1-1 0,0 1 0,1-1 1,-1 1-1,7 5 0,-44 5-11657,2-7 3161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1006 0 1224,'0'0'12998,"-9"8"-11758,-4-3-1236,0 0-1,0 1 1,1 1-1,0 0 1,0 0-1,1 2 1,0-1 0,0 1-1,1 1 1,-9 10-1,2 1 19,1 1 0,0 0 0,2 1 0,-14 31 0,-9 19 120,4-10 168,4 2 1,-25 75 0,-59 282 630,59-217-341,-7 31-454,20-72 65,-12 66-19,19-66-115,-32 208 352,18-71-307,18-126 6,-27 147 197,22-170-215,20-93-54,14-54-39,1-4-17,0 1 0,0-1 1,-1 1-1,1-1 0,0 0 1,-1 1-1,1-1 0,-1 0 1,1 1-1,-1-1 0,0 0 1,-1 3-1,2-4-71,0-6-354,3-5-1055,0-1 1,1 1-1,0 1 1,12-22-1,10-19-5932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508 0 4705,'0'0'4486,"8"24"-3735,43 139 665,-36-108-708,-2 1-1,-3 0 0,4 74 0,-9 172 1226,-5-205-1637,-3-28 27,-2-1 1,-24 115-1,-52 133 224,48-195-449,-142 454 526,32-211-561,32-94 118,76-150-544,31-156-7973,-1 1 1105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29:30.5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1538 3273,'0'0'6412,"0"-19"-4980,2 11-1323,0 0 0,1 0 0,0 0 0,1 1 0,-1-1-1,1 1 1,1 0 0,4-7 0,8-11 83,141-263 446,-24-14-440,-73 146-181,6 3 0,7 3-1,110-164 1,-177 303-31,18-33 17,-24 43 68,0 6-51,-1 0 0,1-1 0,-1 1-1,0 0 1,-1 0 0,1 0 0,-1 0 0,0-1-1,0 1 1,-3 8 0,3-10 0,-61 164 106,29-83-10,-257 747 94,187-440 37,55-194 463,40-166-511,1-6-45,0 0 1,2 1-1,-3 44 0,17-88-1392,-5 12 539,21-29-3742,4-5-2231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0:02.8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6430 394 6809,'0'0'4829,"-25"-9"-3327,-79-26-408,84 29-587,-1 1 0,1 1 0,-1 0 0,-30-1 0,16 3 146,-218-8 1655,-1 0-1062,-368-74 309,337 40-1362,9-2 200,-113-15-90,-536-6 330,509 65-694,-23 52 52,221-18-8,-261 39 15,244-33 10,-527 121-183,748-156 155,1 1 0,0 0 0,-1 1 0,2 1 0,-1 0 0,1 0 0,-1 2 0,2-1 0,-1 1 0,1 1 0,1 0 0,-1 1 0,-12 15 0,-1 9 0,0 1 0,3 1-1,1 0 1,1 2 0,3 0 0,-24 81-1,-35 253-8,59-273 56,-64 726-4,76-769-46,-28 769-9,19-483 55,0 99 23,18-303-95,35 212 0,-17-154 70,-14-106-29,32 146 0,-4-91-4,-13-39 1,5-1 0,48 110 0,-69-195-2,1-2 1,2 1-1,-1-1 1,2-1-1,1 0 1,0 0-1,1-2 1,0 1-1,1-2 1,1 0-1,0-1 1,1 0-1,1-2 1,0 0-1,0-1 1,1 0-1,0-2 1,24 8-1,31 4 10,1-2 0,1-3 0,0-4-1,140 2 1,327-1-30,-397-12 12,412-10 354,100 0 434,-445 11-743,-161 2-26,1 2 0,88 21 0,-2 0-8,-137-26 10,330 40 29,-263-35-19,1-4 0,124-13-1,127-7 4,-55 6 43,2 0-59,-173 11-45,0-3 0,170-32 0,-120 8-16,0 6 1,177-3-1,-304 24 59,0-1 1,0 0-1,0-1 0,0-1 1,-1 0-1,1-2 0,19-10 0,111-71-47,-89 51 47,-29 18 4,-2-2 0,0 0 0,-1-2 1,-1-1-1,-1-1 0,-1-1 0,-1-1 0,-2-2 0,-1 0 0,-1-1 0,-1 0 0,-2-2 0,-1 0 0,12-39 0,40-146 12,-43 137-14,-15 45-10,-1-1 0,6-66 0,-8-76-36,0 22-25,61-420-375,-43 402 380,-15 23 34,-8 100-22,11-74-1,7 32-335,-9 48 245,-1-1 1,4-89-1,-13 75 145,-14-464-241,-4 200 30,13-7 22,7 187 140,1 31 32,-1-65-19,-6 151 42,0 1 0,-2 0 0,-1 0 0,-1 0 0,-1 1 0,-1 0 0,-1 1 0,-17-26 0,-6 1 9,-2 1 1,-2 1 0,-81-74-1,92 97-24,-1 2 0,-1 1 0,-1 1 0,-1 1 0,0 1 0,-2 2 0,-35-12 0,58 24-295,-66-24-2906,21 13-2035,5 5-1646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0:02.8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791 54 5569,'0'0'7910,"-17"-9"-6574,1-1-1040,9 5-207,1 1 1,-1 0 0,0 1-1,0-1 1,0 1-1,0 1 1,0 0 0,-1 0-1,1 0 1,-1 1-1,1 0 1,-16 0-1,1 2 48,1 1 0,-1 1 0,1 1 0,0 1 0,0 1 0,0 1 0,1 1 0,0 1 0,1 0-1,-33 22 1,6 0-101,3 2 0,0 2 0,-41 45 0,56-53-34,2 2 0,-37 51-1,55-69-14,1 0-1,1 1 0,0 0 1,1 0-1,0 1 0,0-1 1,1 1-1,1 0 0,1 0 1,-1 0-1,1 20 0,1-26 3,1 0 0,0 0 0,1 1-1,0-1 1,0 0 0,0 0-1,1 1 1,0-1 0,0-1-1,1 1 1,0 0 0,0-1-1,1 1 1,0-1 0,0 0 0,0 0-1,1 0 1,-1-1 0,1 1-1,1-1 1,-1-1 0,10 8-1,0-2-7,1-1 0,0 0 0,0-1 0,1 0 0,0-2 0,0 0 0,0 0 0,1-2 0,21 3 0,-6-3-1,0-1 0,-1-2 0,1-1 0,41-6 0,-49 2 11,-1-1-1,-1-2 1,1 0 0,-1-1 0,0-2 0,34-18-1,-24 8 15,0-1 0,-1-2 0,40-37-1,-58 48 5,-1-1 0,0-1 0,-1 0 0,-1-1 0,13-21 0,-20 28 90,0 0 1,0-1-1,-1 0 1,0 0-1,0 0 1,-1 0-1,0 0 1,-1 0-1,0 0 1,0-1-1,-1 1 1,-1-14-1,0 19-36,0-1-1,0 1 0,0-1 0,0 1 0,-1 0 1,0 0-1,1 0 0,-2 0 0,1 0 1,0 0-1,-1 0 0,0 1 0,-4-5 0,1 2 1,-1 0-1,0 1 1,0 0 0,0 0-1,0 0 1,-13-5-1,3 4-110,0 0-1,0 1 1,0 0-1,0 1 1,-1 1-1,-22 0 1,37 2-136,0 1 1,0 0 0,0 0-1,0 0 1,0 0 0,0 0-1,0 1 1,0-1-1,0 1 1,0 0 0,0 0-1,0 0 1,0 0 0,1 1-1,-5 2 1,5-2-186,0 1 0,1-1 0,-1 1 0,1-1 0,-1 1 0,1 0 0,0 0 1,0 0-1,0 0 0,0 0 0,1 0 0,-1 0 0,1 0 0,-1 0 0,1 4 0,0 26-4296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0:02.8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315 73 5025,'0'0'6168,"-29"5"-4770,-92 24-209,115-27-1078,-1 0-1,1 1 1,0-1-1,0 1 1,0 1 0,0-1-1,1 1 1,-1 0-1,1 0 1,0 1-1,0 0 1,1-1-1,-1 2 1,-4 6-1,0 0 117,1-2-102,0 1-1,1-1 1,0 1 0,1 1 0,1-1 0,-1 1-1,2 0 1,0 1 0,0-1 0,1 1 0,1-1 0,0 1-1,1 0 1,0 14 0,1-24-125,0 0 0,0 0-1,0-1 1,1 1 0,-1 0 0,1 0 0,0-1 0,-1 1-1,1 0 1,1-1 0,-1 1 0,0-1 0,1 0-1,-1 1 1,1-1 0,0 0 0,-1 0 0,4 3-1,-1-2-3,0 0-1,0-1 1,0 0-1,0 0 0,0 0 1,1 0-1,-1 0 1,1-1-1,-1 0 0,7 1 1,1 0-7,0-2-1,0 1 1,0-1 0,-1-1 0,1 0 0,0-1 0,0 0 0,16-6-1,-13 2 20,1-2-1,-1 1 0,-1-2 0,0 0 0,0 0 0,18-17 0,-12 8 117,0-2 0,-2 0 0,20-27 0,-30 37 95,-2-1 0,1 0 0,-2 0 0,1 0 0,4-16 0,-9 22-102,1 1 1,-1 0-1,0 0 0,0-1 1,-1 1-1,1 0 1,-1-1-1,0 1 0,0-1 1,-1 1-1,1-1 1,-1 1-1,0 0 1,0-1-1,0 1 0,-1 0 1,0 0-1,-3-6 1,1 4-49,-2 1 0,1 0 0,0 0 1,-1 0-1,0 1 0,0 0 0,-1 0 0,1 0 1,-1 1-1,1 0 0,-13-4 0,-5 0-65,-1 0 0,-28-3 0,29 6-554,-1 1 0,-33 1 0,4 9-2812,46-5 1937,1 0 0,-1 0-1,1 1 1,-11 5 0,-12 9-7272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3753,'0'0'14272,"11"0"-12962,51 3-375,101 18-1,-31-2-681,564 11 790,-492-28-779,328 51-37,-351-29-98,309 19 455,-188-20-367,242-8 98,-268-14-100,413 16 306,-11-29-334,-674 12-187,203-24 8,-81 7-30,-34 7-51,374-48 41,-348 41 38,126-24-123,-213 33-489,-23 2-632,-20 1-1416,-27 3-2832,-19 2-4546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 1640,'0'0'3501,"3"-1"-2889,-2 0-452,1 1 0,-1-1 0,1 1 0,-1-1 0,1 1 0,-1 0 0,1 0 0,0 0 0,-1 0 0,1 0 0,-1 0 0,1 0 0,-1 1 0,1-1 0,-1 0-1,1 1 1,-1-1 0,1 1 0,-1 0 0,0-1 0,1 1 0,-1 0 0,0 0 0,1 0 0,-1 0 0,1 1 0,0 2 87,1 0 1,-1 0-1,0 0 1,-1 0-1,1 1 0,-1-1 1,0 1-1,1 8 1,43 404 3835,-31-233-3231,2 517 658,3 35-212,-7-627-1126,14 239 161,-8 274 421,-5-181-480,-9-116 248,14-91-401,1 106 26,-11 103-75,-9-83-14,-22-80 26,-41 755 38,60-729-126,3-31-1,0-166-43,1-109-19,0-4-376,0-59-4318,0 16-1482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0 109 4657,'0'0'5116,"24"8"-4123,7 4-673,-7-2 17,0-2 1,0 0-1,44 6 1,67 8 1743,2-7 1,155-1-1,-195-14-1357,726-9 2073,-541 4-2627,280-20 81,-177-9-167,161-21-22,-384 36-12,173 1 1,37-11 27,-162 8-20,-167 18-47,0 1-1,0 2 1,0 3 0,0 1-1,0 2 1,-1 1 0,46 16-1,-51-13-15,0-1 0,0-1 0,55 2 0,113-5 11,-146-6-4,-36 3-7,0 1 0,0 0 0,36 11 0,13 3 9,-49-14-56,44-1-1,-66-2-27,0 0 1,-1-1-1,1 1 0,0 0 1,0-1-1,-1 1 1,1 0-1,-1-1 0,1 1 1,0-1-1,-1 1 1,1-1-1,-1 1 0,1-1 1,-1 1-1,1-1 1,-1 0-1,1 1 0,-1-1 1,0 0-1,1 1 1,-1-1-1,0 0 0,0 1 1,0-1-1,1 0 1,-1 0-1,0 1 0,0-1 1,0 0-1,0 0 0,0 1 1,0-1-1,-1-1 1,-3-28-6226,-9 6-2808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143 1 5457,'0'0'1162,"-3"29"-46,-18 193 2015,-26 442 3828,28-313-5655,10-219-1092,-32 789 1419,38 525-417,21-1156-1149,0-32 30,-16 306 164,3 81-212,3 61 33,-8-662-250,5 399-1540,-7-473-1536,-1-6-2637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464 23 5249,'0'0'6463,"-22"0"-2189,3-1-4024,1 1 0,-1 1 0,0 0 1,1 2-1,-1 0 0,1 1 0,0 1 0,-22 8 0,23-5-209,-101 48 144,104-49-158,1 2 0,0 0 0,0 1 0,1 0 0,0 1 0,-12 14 0,21-21-44,1 0 1,0 0-1,0 0 0,1 0 1,-1 0-1,1 1 0,0-1 1,0 1-1,0-1 1,0 0-1,1 1 0,0-1 1,0 1-1,0-1 0,1 1 1,-1-1-1,1 1 0,0-1 1,0 1-1,1-1 0,-1 0 1,1 0-1,0 0 0,0 0 1,0 0-1,1 0 1,-1 0-1,7 5 0,-3-4-12,2-1 1,-1 0-1,0 0 0,1-1 0,0 0 0,0 0 0,0-1 1,0 0-1,17 2 0,4-2-71,44-2 0,-70 0 93,10-1-12,-1-1 0,1 0 0,0-1-1,-1-1 1,0 0 0,0 0-1,0-1 1,-1-1 0,17-10 0,1-3-11,-1-1 1,33-31-1,-55 46 39,0-1 1,0 0-1,-1 0 1,0-1-1,0 1 0,0-1 1,-1 0-1,0 0 1,0-1-1,-1 1 0,0-1 1,-1 0-1,1 0 1,-1 0-1,-1 0 0,0 0 1,0 0-1,0 0 1,-1 0-1,-1-10 0,1 16 8,0 0-1,0 0 0,0 0 0,-1-1 0,1 1 0,-1 0 1,1 0-1,-1 0 0,0 0 0,0 0 0,0 0 0,0 0 1,0 1-1,0-1 0,-1 0 0,1 0 0,0 1 0,-1-1 1,-1-1-1,-1 1-60,1-1 1,-1 1-1,0 0 0,0 0 1,0 1-1,0-1 1,0 1-1,0 0 1,-5-1-1,-1 1-438,1 0 0,0 0 0,-1 1 0,1 0 0,0 1 0,-1 0 0,1 0 0,-12 4 0,-17 15-3971,3 5-2170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1 4113,'-1'3'10075,"-1"19"-9544,5-5-292,0 1 1,0-1-1,2 0 1,0 0-1,12 25 0,-12-30-201,14 32 55,2-1 0,38 58 1,-56-96-61,0 0 1,0 1-1,-1-1 1,0 1 0,0 0-1,2 9 1,-4-15 11,0 11-1087,2-11-165,-1-9-376,-1-7-2608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244 1 2497,'0'0'6836,"-3"22"-4413,4 17-1640,1-1 1,2 1-1,1 0 0,13 43 1,-13-64-691,0 0 0,2-1 1,0 0-1,0 0 0,2-1 0,0 0 0,1 0 1,1-1-1,0 0 0,25 24 0,-32-36-86,-1-1-1,1 0 1,0 1-1,0-2 1,0 1-1,0 0 1,0-1-1,0 0 1,1 0-1,-1 0 1,0 0-1,1-1 1,-1 1-1,1-1 1,-1 0-1,0-1 1,7 0-1,-3 0 13,-1 1-1,1 0 0,0 0 0,10 3 0,-12-2-8,1 1 0,-1 0 0,0 0-1,0 0 1,0 1 0,0 0 0,-1 0 0,1 0-1,-1 1 1,9 7 0,-11-8 6,0 1 0,0-1 0,-1 1-1,1-1 1,-1 1 0,0 0 0,0 0 0,0 0 0,-1 0 0,1 0 0,-1 0-1,0 1 1,0-1 0,-1 0 0,1 1 0,-1 7 0,1-9 10,-1 1 0,0-1 1,-1 1-1,1-1 0,-1 1 1,1 0-1,-1-1 0,0 0 1,0 1-1,-1-1 1,1 1-1,-2 2 0,-1-2-5,1-1 0,-1 1 0,1-1-1,-1 0 1,0 0 0,0 0 0,0 0-1,-7 2 1,-34 20 38,-1-3 1,-1-1-1,-1-2 0,0-3 0,-1-2 0,-1-2 0,-76 9 1,45-21 34,80 0-98,0 0-1,-1-1 0,1 1 0,0 0 1,-1-1-1,1 0 0,0 1 0,0-1 1,-1 0-1,1 1 0,0-1 0,0 0 1,0 0-1,0 0 0,0 0 1,0 0-1,0 0 0,0 0 0,1-1 1,-1 1-1,0 0 0,1 0 0,-1-1 1,1 1-1,-1 0 0,1-1 1,-1 1-1,1 0 0,0-1 0,0 1 1,0-1-1,0-1 0,-1-4-60,1-1 1,0 1-1,0 0 0,2-15 0,0 16 44,1-1 1,-1 1-1,1 0 0,1-1 0,-1 1 1,1 1-1,0-1 0,0 0 0,8-7 1,49-44-93,-49 46 95,-2 2-6,1-1 0,0 2 0,1 0 0,0 0 0,0 1 0,20-9-1,-31 16-245,0-1 0,0 1-1,0 0 1,0 0 0,0-1-1,0 1 1,0 0 0,0 0-1,0 0 1,0 0 0,0 1-1,0-1 1,0 0 0,0 0-1,0 0 1,0 1 0,0-1-1,-1 1 1,1-1 0,0 1-1,0-1 1,0 1 0,0-1-1,0 1 1,-1 0 0,1-1-1,0 1 1,-1 0 0,1 0-1,0 0 1,-1-1 0,1 1-1,0 1 1,7 15-5364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3321,'0'0'8604,"7"10"-7097,13 37 1484,-5-8-1291,-1-9-427,-12-22-909,2 0 0,-1-1 0,10 15 0,-13-22-377,0 0 0,0 1 0,0-1 0,1 0 0,-1 0 0,0 0 0,0 0 0,0 0 0,1 1 0,-1-1 0,0 0 0,0 0 0,1 0-1,-1 0 1,0 0 0,0 0 0,1 0 0,-1 0 0,0 0 0,0 0 0,1 0 0,-1 0 0,0 0 0,0 0 0,1 0 0,-1 0 0,0 0-1,0 0 1,1 0 0,-1 0 0,0 0 0,0 0 0,0 0 0,1-1 0,-1 1 0,0 0 0,0 0 0,0 0 0,1 0 0,-1-1 0,0 1-1,0 0 1,0 0 0,0 0 0,1-1 0,-1 1 0,0 0 0,0 0 0,0-1 0,0 1 0,0 0 0,8-16-1296,-7 14 929,9-26-4158,-2-3-2679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178 5 3449,'0'0'7940,"-13"-1"-7144,-37-2-100,48 3-615,-1 0-1,1 1 0,0-1 0,-1 1 1,1 0-1,0 0 0,0 0 0,0 0 0,0 0 1,0 0-1,0 1 0,0-1 0,0 0 1,0 1-1,1 0 0,-4 3 0,-16 29 779,17-26-648,-5 7-18,2 1-1,0 1 0,1 0 1,0-1-1,2 2 0,0-1 1,0 0-1,2 1 0,0 0 1,1 0-1,1-1 0,5 36 1,-4-48-192,0-1-1,0 0 1,0 1 0,1-1 0,0 0 0,0 0-1,0 0 1,0 0 0,1 0 0,0-1 0,-1 1-1,1-1 1,1 1 0,4 3 0,-2-3-8,0 0 0,0 0 1,1 0-1,-1-1 0,1 0 1,0 0-1,0-1 0,8 2 1,8 0-3,0-1 0,0-1 0,0-1-1,37-4 1,-47 2 14,-1-1-1,1-1 0,-1 0 0,0 0 0,0-2 0,-1 1 0,20-12 0,-8 3-81,-2-1 0,36-29 0,-53 39 74,0 1 0,0-1-1,0 0 1,-1 0 0,1-1 0,-1 1 0,0-1 0,0 1 0,-1-1 0,1 0 0,-1 0-1,0 0 1,0 0 0,-1-1 0,0 1 0,0 0 0,0-1 0,0 1 0,-1-1 0,0 1 0,-1-9-1,0 7 25,-1 0 0,1 0 0,-2 1 0,1-1 0,-1 1 0,0-1 0,0 1 0,-1 0-1,0 0 1,0 0 0,0 1 0,-1-1 0,0 1 0,0 0 0,0 0 0,-7-4-1,2 2-91,-1 0-1,0 0 1,0 2-1,-1-1 1,1 1-1,-1 1 1,0 0-1,0 0 0,-1 2 1,1-1-1,-21 0 1,21 3-610,-1 0 0,0 0 1,0 2-1,1 0 0,-1 0 0,-23 8 1,-14 11-4634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225 8 1376,'0'0'4437,"11"-7"834,-11 18-4851,1 23 391,-2 1 0,-1-1 0,-2 0-1,-12 53 1,-2-32-311,-2 0 1,-3-2-1,-2 0 0,-2-2 0,-2-1 1,-38 48-1,62-88-2045,19-21-2046,23-24-3449,-6 1 2597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277 0 3577,'0'0'5164,"-13"21"-4408,-39 66-17,35-57 92,2 0 0,1 2 0,-19 64 0,15-41-88,-3 14 683,2 0 0,-16 126 0,29-177-1555,6-18 63,0 0 0,0 0 0,0 0 0,-1 0 0,1 0 0,0 0 0,0 0 0,-1 0 0,1 0 0,0 0 0,0 1 0,-1-1 0,1-1 0,0 1 0,0 0 0,0 0 0,-1 0 0,1 0 0,0 0 0,0 0 0,-1 0 0,1 0 0,0 0 0,0 0 0,0 0 0,-1-1 0,1 1 0,0 0 0,0 0 0,0 0 0,0 0 0,-1-1 0,1 1 0,0 0 0,0 0 0,0-1 0,-16-29-7507,15 29 7171,-9-21-6889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234 8 808,'0'0'6063,"6"-7"-1171,-14 7-4529,0-1-249,1 1 1,-1 1-1,0-1 1,0 1-1,1 0 1,-1 1-1,0-1 1,1 2-1,-11 4 1,6-1-64,-58 33 157,63-35-186,0 1 0,0 0 1,1 1-1,0-1 0,0 1 0,1 0 0,-8 10 0,12-12-26,0 0-1,0-1 1,0 1 0,0 0 0,1-1 0,-1 1-1,1 0 1,0 0 0,0 0 0,1-1-1,-1 1 1,1 0 0,0 0 0,0-1 0,0 1-1,0 0 1,0-1 0,1 1 0,0-1-1,0 0 1,0 1 0,0-1 0,3 3 0,1-1 3,1 0 1,0 0 0,-1 0 0,2-1 0,-1-1 0,0 1 0,1-1 0,-1 0-1,1-1 1,0 0 0,0 0 0,16 1 0,11 0 34,62-4 1,-43-1 7,-44 2-15,57-3-67,-64 3 63,1-1 0,0 0 1,0 0-1,0 0 0,-1 0 0,1 0 0,-1-1 0,1 0 0,-1 1 0,1-1 0,-1-1 0,0 1 0,0 0 0,3-4 0,-4 1 107,0-1 0,-1 0 0,0 1 0,0-1-1,0 0 1,0 0 0,-1 0 0,0 0 0,-1 0-1,1 1 1,-3-11 0,2 15-360,-1 0-1,0 0 1,1 0 0,-1 1 0,0-1-1,1 1 1,-1-1 0,0 1 0,1-1-1,-1 1 1,0 0 0,0 0-1,0 0 1,1 0 0,-1 0 0,0 0-1,0 0 1,-2 1 0,-3-1-1595,-9 0-3580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 1 2833,'0'0'8920,"0"15"-6567,0-14-2326,0 12 548,1 1-1,-2-1 1,0 0-1,-1 1 1,0-1 0,0 0-1,-2 0 1,-7 20-1,3-16-374,4-9-413,0 0 0,1-1 0,0 1-1,0 0 1,-1 11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 0 6145,'0'0'2610,"0"27"-945,0 156 907,-19 267 3140,-49 1205-2421,58-1279-3151,-1 93 75,66 378 269,-45-751-456,28 432 327,-28-375-354,-5 308 214,-7-261-206,-9 132 45,0-2 22,11-234-74,1 104 18,2-169-15,7 35-1,3 19 7,-12-77-61,9 168-808,-9-261-5609,3 24-586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1360,'0'0'7032,"24"5"-6045,136 26 668,133 5 2072,-113-18-2755,572 86 1247,-209-51-568,13 3-563,-455-42-1027,755 83 241,-685-85-261,693 29 285,-693-42-321,439 16 31,-58 1-9,-440-17-37,508-33-5,-447 19 40,-153 14-28,138-17-44,-157 18-39,0 0 0,0 0-1,0 0 1,0 0-1,0 0 1,-1 0 0,1-1-1,0 1 1,0 0 0,0 0-1,0-1 1,-1 1 0,1-1-1,0 1 1,0 0 0,-1-1-1,1 0 1,0 1 0,-1-1-1,1 1 1,0-2 0,-1 1-188,-1 0 1,0 1 0,1-1-1,-1 1 1,0-1 0,0 0-1,1 1 1,-1-1 0,0 1 0,0 0-1,0-1 1,1 1 0,-1 0-1,0-1 1,0 1 0,0 0 0,0 0-1,0 0 1,-2 0 0,-24-5-6992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312 0 4841,'0'0'1980,"0"24"-763,-5 154 1310,1 68 1201,-8 125-685,-36 0-1811,-8 113-679,37 709 1745,25-911-2083,1 120 270,-5-159-201,-6 277-97,-28-248-73,2-32-16,19-66-1,-17 194 240,13 220 262,17-385-485,-2 418 932,0-620-1488,-7-5-2806,-27-42-5750,11 16 2076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5297,'0'0'5571,"30"10"-4662,101 32 69,-100-34-468,1-1 1,0-2 0,42 2-1,-10-1 155,839 64 3632,-502-63-3393,-218-4-482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395 9 4633,'0'0'6712,"0"-1"-6632,0 1 0,-1-1 0,1 1 0,0 0 0,0-1 0,0 1 0,0 0 0,-1-1 0,1 1 0,0 0 0,-1-1 0,1 1 0,0 0 0,0-1 0,-1 1 0,1 0 0,-1 0 0,1-1 0,0 1-1,-1 0 1,1 0 0,0 0 0,-1 0 0,1 0 0,-1-1 0,1 1 0,-1 0 0,-13 0 89,1 0 1,-1 0-1,0 2 0,1 0 0,-1 0 1,1 1-1,0 1 0,0 0 0,-24 11 1,9-1 35,1 2 0,-43 32-1,61-41-141,-1 1 0,2 1 0,-1-1 0,1 1-1,0 1 1,1-1 0,0 1 0,1 1 0,0-1-1,-5 15 1,8-17-64,0 0 0,1 0 0,0 0 0,1 0 0,0 0-1,0 17 1,1-22-8,0 0-1,0 0 0,1 0 0,-1 1 1,1-1-1,0 0 0,0 0 1,0 0-1,0 0 0,0-1 0,1 1 1,-1 0-1,1 0 0,0-1 0,0 1 1,0-1-1,0 0 0,0 1 1,1-1-1,4 3 0,8 3-1,-1-1-1,2-1 1,-1-1 0,1 0-1,0-1 1,0-1-1,0 0 1,0-1 0,0-1-1,1 0 1,-1-1 0,28-4-1,-33 2-11,0-1-1,-1 0 1,1 0 0,-1-1-1,1-1 1,-1 1 0,0-2-1,-1 1 1,15-12-1,-17 12 7,0 0-1,0-1 0,0 0 0,-1-1 0,0 1 0,0-1 1,-1-1-1,0 1 0,0-1 0,-1 1 0,1-1 1,3-12-1,-6 12 50,-1 0 1,0-1-1,0 1 0,0-1 1,-1 0-1,0 1 1,-1-1-1,0 1 1,-1-1-1,1 1 0,-1 0 1,-1-1-1,0 1 1,0 0-1,-5-8 1,6 11-118,-1 0 1,0 1 0,0-1 0,-1 1 0,1 0 0,-1 0 0,0 0-1,0 0 1,0 1 0,0-1 0,0 1 0,-1 0 0,0 0 0,0 1 0,0 0-1,0 0 1,0 0 0,0 0 0,0 1 0,-1-1 0,1 1 0,0 1 0,-1-1-1,-9 1 1,12 0-382,0 1 0,0-1-1,0 1 1,0 0-1,0-1 1,0 2-1,0-1 1,0 0 0,0 0-1,1 1 1,-1 0-1,1-1 1,-1 1 0,-2 2-1,-16 15-6677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1800,'0'0'6686,"0"9"-5955,1 1-499,0 1 1,1 0 0,-1-1-1,2 1 1,0-1-1,0 1 1,1-1 0,6 12-1,10 18 732,16 48 0,-30-71-538,-1 1 0,-1 0-1,-1 0 1,0 0 0,0 30 0,-3-40-431,-3 47 783,-10-20-3000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3577,'0'0'4539,"2"13"-3566,7 120 1008,-7-83-1238,1-1 0,3 1 1,14 58-1,-17-96-692,2-1-1,-1 1 1,11 17 0,-12-25-42,-1 1-1,1-1 1,0 0 0,0 0 0,1 0 0,-1-1 0,1 1 0,0-1 0,0 1 0,0-1 0,6 3-1,-8-6-58,-1 0-300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125 32 2785,'0'0'6516,"-9"3"-5902,2-1-464,0 1 0,1-1 0,-1 1-1,1 1 1,0-1 0,0 1-1,1 0 1,-1 0 0,1 1-1,0 0 1,-6 6 0,7-7-41,0 1-1,0 0 1,1 0 0,0 0 0,0 0 0,0 0-1,1 0 1,-1 1 0,1-1 0,0 1 0,1 0 0,-1 0-1,1-1 1,1 1 0,-1 0 0,1 11 0,0-15-109,0 0 0,0 1 1,0-1-1,1 0 0,-1 0 1,1 0-1,-1 0 0,1 1 1,0-1-1,0 0 0,0 0 0,0-1 1,0 1-1,0 0 0,1 0 1,-1 0-1,1-1 0,-1 1 1,1-1-1,2 2 0,0 0-8,0 0 0,1-1 1,-1 0-1,1 0 0,-1 0 0,1-1 0,0 1 0,8 0 0,6 0 10,0 0 1,1-2-1,32-3 1,-29-2 36,-1 0 0,0-2 1,0 0-1,-1-1 0,0-1 0,23-14 0,15-6 26,-41 22-69,0-2 1,0 0 0,-1-1 0,0 0 0,0-2 0,-2 0-1,25-23 1,-39 34 15,0 0 0,0 0 0,0 0-1,-1 0 1,1 0 0,0 0 0,-1 0 0,1 0-1,0 0 1,-1 0 0,0 0 0,1 0-1,-1 0 1,1 0 0,-1 0 0,0 0 0,0-1-1,0 1 1,0 0 0,0 0 0,0 0-1,0-1 1,0 1 0,0 0 0,-1-2 0,0 2 19,0 0 0,0 0 0,0-1 0,0 1 0,-1 0 0,1 0 0,0 0 0,0 0 0,-1 1 0,1-1 0,-1 0 0,1 0 1,-1 1-1,1-1 0,-1 1 0,-1-1 0,-9-1 153,0 0-1,1 1 1,-21 0 0,31 1-184,-13 0-161,0 0 0,-1 2 1,1-1-1,0 2 0,-19 5 0,22-4-713,0 1-1,0-1 0,1 2 0,0 0 0,0 0 1,-18 15-1,9-5-3330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3609,'0'0'9890,"62"101"-8722,-49-76 168,1-4-327,-4 4-321,1-4-352,-3-1-192,0-3-144,-2-8 0,12-9-768,-1 0-1929,-1 0-3024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366 15 1688,'0'0'9596,"-6"-3"-8601,-3 0-669,0 1 1,-1 0-1,1 0 1,0 1-1,-1 0 1,1 0-1,-1 1 1,1 1-1,0 0 1,-1 0-1,-10 3 1,6 2-200,1 0 0,0 1 0,0 0 0,0 1-1,1 1 1,-16 14 0,9-6-75,1 2 0,-31 39 0,43-50-50,1 1 0,0 0 0,0 0 0,1 0 0,0 1-1,1-1 1,0 1 0,0 0 0,1 0 0,0 0 0,1 0 0,0 0 0,1 14 0,0-20-2,1-1 1,0 0 0,0 0 0,0 0 0,0 0 0,1 0-1,-1 0 1,1 0 0,0 0 0,-1-1 0,1 1-1,1 0 1,-1-1 0,0 0 0,0 0 0,1 1-1,0-1 1,-1-1 0,1 1 0,0 0 0,3 1-1,4 2 6,0 0-1,0-1 0,0 0 0,0 0 1,15 2-1,8-1 29,1-2 0,0-2 0,54-4 0,-77 2-22,-1 1 0,1-2 0,-1 1 1,0-2-1,0 1 0,0-1 0,0-1 0,-1 1 0,1-2 0,-1 1 0,16-12 0,-23 14 28,0-1-1,0 0 0,0 0 1,-1-1-1,1 1 0,-1 0 0,0 0 1,0-1-1,0 1 0,0-1 1,-1 1-1,1-1 0,-1 1 1,0-1-1,0-6 0,-1 3-1,1-1 0,-1 1 0,0 0 0,0-1 0,-1 1 0,-5-12 0,3 12-144,0 0 1,0 0-1,-1 1 0,0 0 0,0 0 0,-1 0 0,0 1 0,0-1 0,0 1 0,0 1 0,-1-1 1,0 1-1,0 0 0,0 1 0,-15-6 0,16 7-607,-1 0-1,0 1 1,0-1 0,-1 1-1,1 0 1,0 1 0,0 0-1,0 0 1,-1 1 0,1-1-1,-7 3 1,-14 9-5013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251 1 4081,'0'0'5989,"-3"9"-4767,-2 16-425,0 0 1,-2 0 0,-1 0 0,-1-1-1,-1-1 1,-21 38 0,5-24-247,-2-2 1,-1-1 0,-59 53 0,87-86-900,18-14-9156,-13 9 8023,18-15-3973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229 0 2561,'0'0'7210,"-11"10"-6505,-5 3-346,1 1 0,0 0 0,1 1 1,-14 21-1,13-16-32,2 1-1,1 1 1,0 0-1,2 0 1,0 1 0,2 1-1,0 0 1,2 0-1,1 0 1,-4 38 0,4 10 808,-4-73-7857,2-5 733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218 26 992,'0'0'7851,"-1"-4"-6957,1 3-840,0 0 1,0 0 0,-1 0-1,1 0 1,-1 0-1,1 0 1,0 0 0,-1 0-1,0 0 1,1 0-1,-1 1 1,1-1 0,-1 0-1,0 0 1,0 1-1,1-1 1,-1 0 0,0 1-1,0-1 1,0 1-1,0-1 1,0 1 0,1-1-1,-3 1 1,-1-1 72,-1 0 0,1 1 0,0 0 0,0 0 1,0 0-1,-7 1 0,4 1-44,1 0 0,0 0 0,0 0 1,0 1-1,0 0 0,0 0 0,0 1 0,1-1 0,-1 1 1,-7 8-1,1-1 43,0 0 0,1 1 0,-11 17 0,17-23-103,2-1 1,-1 1-1,1 0 1,0 0-1,0 0 0,0 1 1,1-1-1,0 1 1,0 0-1,1-1 1,0 1-1,0 0 1,0 8-1,2-14-23,-1 1 1,1 0-1,-1-1 1,1 1-1,0 0 1,-1-1-1,1 1 0,0-1 1,0 1-1,0-1 1,0 0-1,0 1 1,1-1-1,-1 0 0,0 0 1,1 0-1,-1 0 1,1 0-1,-1 0 1,1 0-1,-1 0 0,1 0 1,-1-1-1,4 2 1,46 11 67,-46-12-50,50 6 300,0-2 0,103-4 0,-78-2 1114,-64-1-2389,-9 0-1392,0 1-4304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124 0 3729,'0'0'10035,"-2"4"-8638,-3 9-523,-1 0 0,-1-1 0,0 0 0,-1-1 0,-17 22 0,16-23-1044,0-1 0,0 1-1,-20 13 1,21-20-4331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46.1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6737,'0'0'5042,"5"4"-4492,11 6-146,1 0 0,-1-1 0,1-1 0,1 0 0,0-1 1,0-1-1,0-1 0,0-1 0,33 4 0,23-2 751,88-3 0,-67-3-570,166 14 416,46 0-447,617 5-25,-424-10-408,50 2-84,-233 17 54,202 7 25,-105-26-72,-344-7-44,75-4 23,-87-7-21,-37 5-1,42-2 0,-63 6-25,0-1-1,0 1 1,0-1 0,1 1 0,-1-1 0,0 1 0,0-1 0,0 1 0,0-1 0,0 1 0,0-1-1,0 1 1,-1-1 0,1 1 0,0-1 0,0 1 0,0-1 0,0 1 0,-1-1 0,1 1-1,0-1 1,0 1 0,-1-1 0,1 1 0,0 0 0,-1-1 0,-5-3-974,0 0 0,-1 0 1,1 1-1,-1 0 0,1 0 0,-14-3 1,-26-5-8256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3753,'0'0'14272,"11"0"-12962,51 3-375,101 18-1,-31-2-681,564 11 790,-492-28-779,328 51-37,-351-29-98,309 19 455,-188-20-367,242-8 98,-268-14-100,413 16 306,-11-29-334,-674 12-187,203-24 8,-81 7-30,-34 7-51,374-48 41,-348 41 38,126-24-123,-213 33-489,-23 2-632,-20 1-1416,-27 3-2832,-19 2-4546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 1640,'0'0'3501,"3"-1"-2889,-2 0-452,1 1 0,-1-1 0,1 1 0,-1-1 0,1 1 0,-1 0 0,1 0 0,0 0 0,-1 0 0,1 0 0,-1 0 0,1 0 0,-1 1 0,1-1 0,-1 0-1,1 1 1,-1-1 0,1 1 0,-1 0 0,0-1 0,1 1 0,-1 0 0,0 0 0,1 0 0,-1 0 0,1 1 0,0 2 87,1 0 1,-1 0-1,0 0 1,-1 0-1,1 1 0,-1-1 1,0 1-1,1 8 1,43 404 3835,-31-233-3231,2 517 658,3 35-212,-7-627-1126,14 239 161,-8 274 421,-5-181-480,-9-116 248,14-91-401,1 106 26,-11 103-75,-9-83-14,-22-80 26,-41 755 38,60-729-126,3-31-1,0-166-43,1-109-19,0-4-376,0-59-4318,0 16-1482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0 109 4657,'0'0'5116,"24"8"-4123,7 4-673,-7-2 17,0-2 1,0 0-1,44 6 1,67 8 1743,2-7 1,155-1-1,-195-14-1357,726-9 2073,-541 4-2627,280-20 81,-177-9-167,161-21-22,-384 36-12,173 1 1,37-11 27,-162 8-20,-167 18-47,0 1-1,0 2 1,0 3 0,0 1-1,0 2 1,-1 1 0,46 16-1,-51-13-15,0-1 0,0-1 0,55 2 0,113-5 11,-146-6-4,-36 3-7,0 1 0,0 0 0,36 11 0,13 3 9,-49-14-56,44-1-1,-66-2-27,0 0 1,-1-1-1,1 1 0,0 0 1,0-1-1,-1 1 1,1 0-1,-1-1 0,1 1 1,0-1-1,-1 1 1,1-1-1,-1 1 0,1-1 1,-1 1-1,1-1 1,-1 0-1,1 1 0,-1-1 1,0 0-1,1 1 1,-1-1-1,0 0 0,0 1 1,0-1-1,1 0 1,-1 0-1,0 1 0,0-1 1,0 0-1,0 0 0,0 1 1,0-1-1,-1-1 1,-3-28-6226,-9 6-2808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143 1 5457,'0'0'1162,"-3"29"-46,-18 193 2015,-26 442 3828,28-313-5655,10-219-1092,-32 789 1419,38 525-417,21-1156-1149,0-32 30,-16 306 164,3 81-212,3 61 33,-8-662-250,5 399-1540,-7-473-1536,-1-6-2637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464 23 5249,'0'0'6463,"-22"0"-2189,3-1-4024,1 1 0,-1 1 0,0 0 1,1 2-1,-1 0 0,1 1 0,0 1 0,-22 8 0,23-5-209,-101 48 144,104-49-158,1 2 0,0 0 0,0 1 0,1 0 0,0 1 0,-12 14 0,21-21-44,1 0 1,0 0-1,0 0 0,1 0 1,-1 0-1,1 1 0,0-1 1,0 1-1,0-1 1,0 0-1,1 1 0,0-1 1,0 1-1,0-1 0,1 1 1,-1-1-1,1 1 0,0-1 1,0 1-1,1-1 0,-1 0 1,1 0-1,0 0 0,0 0 1,0 0-1,1 0 1,-1 0-1,7 5 0,-3-4-12,2-1 1,-1 0-1,0 0 0,1-1 0,0 0 0,0 0 0,0-1 1,0 0-1,17 2 0,4-2-71,44-2 0,-70 0 93,10-1-12,-1-1 0,1 0 0,0-1-1,-1-1 1,0 0 0,0 0-1,0-1 1,-1-1 0,17-10 0,1-3-11,-1-1 1,33-31-1,-55 46 39,0-1 1,0 0-1,-1 0 1,0-1-1,0 1 0,0-1 1,-1 0-1,0 0 1,0-1-1,-1 1 0,0-1 1,-1 0-1,1 0 1,-1 0-1,-1 0 0,0 0 1,0 0-1,0 0 1,-1 0-1,-1-10 0,1 16 8,0 0-1,0 0 0,0 0 0,-1-1 0,1 1 0,-1 0 1,1 0-1,-1 0 0,0 0 0,0 0 0,0 0 0,0 0 1,0 1-1,0-1 0,-1 0 0,1 0 0,0 1 0,-1-1 1,-1-1-1,-1 1-60,1-1 1,-1 1-1,0 0 0,0 0 1,0 1-1,0-1 1,0 1-1,0 0 1,-5-1-1,-1 1-438,1 0 0,0 0 0,-1 1 0,1 0 0,0 1 0,-1 0 0,1 0 0,-12 4 0,-17 15-3971,3 5-2170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1 4113,'-1'3'10075,"-1"19"-9544,5-5-292,0 1 1,0-1-1,2 0 1,0 0-1,12 25 0,-12-30-201,14 32 55,2-1 0,38 58 1,-56-96-61,0 0 1,0 1-1,-1-1 1,0 1 0,0 0-1,2 9 1,-4-15 11,0 11-1087,2-11-165,-1-9-376,-1-7-2608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244 1 2497,'0'0'6836,"-3"22"-4413,4 17-1640,1-1 1,2 1-1,1 0 0,13 43 1,-13-64-691,0 0 0,2-1 1,0 0-1,0 0 0,2-1 0,0 0 0,1 0 1,1-1-1,0 0 0,25 24 0,-32-36-86,-1-1-1,1 0 1,0 1-1,0-2 1,0 1-1,0 0 1,0-1-1,0 0 1,1 0-1,-1 0 1,0 0-1,1-1 1,-1 1-1,1-1 1,-1 0-1,0-1 1,7 0-1,-3 0 13,-1 1-1,1 0 0,0 0 0,10 3 0,-12-2-8,1 1 0,-1 0 0,0 0-1,0 0 1,0 1 0,0 0 0,-1 0 0,1 0-1,-1 1 1,9 7 0,-11-8 6,0 1 0,0-1 0,-1 1-1,1-1 1,-1 1 0,0 0 0,0 0 0,0 0 0,-1 0 0,1 0 0,-1 0-1,0 1 1,0-1 0,-1 0 0,1 1 0,-1 7 0,1-9 10,-1 1 0,0-1 1,-1 1-1,1-1 0,-1 1 1,1 0-1,-1-1 0,0 0 1,0 1-1,-1-1 1,1 1-1,-2 2 0,-1-2-5,1-1 0,-1 1 0,1-1-1,-1 0 1,0 0 0,0 0 0,0 0-1,-7 2 1,-34 20 38,-1-3 1,-1-1-1,-1-2 0,0-3 0,-1-2 0,-1-2 0,-76 9 1,45-21 34,80 0-98,0 0-1,-1-1 0,1 1 0,0 0 1,-1-1-1,1 0 0,0 1 0,0-1 1,-1 0-1,1 1 0,0-1 0,0 0 1,0 0-1,0 0 0,0 0 1,0 0-1,0 0 0,0 0 0,1-1 1,-1 1-1,0 0 0,1 0 0,-1-1 1,1 1-1,-1 0 0,1-1 1,-1 1-1,1 0 0,0-1 0,0 1 1,0-1-1,0-1 0,-1-4-60,1-1 1,0 1-1,0 0 0,2-15 0,0 16 44,1-1 1,-1 1-1,1 0 0,1-1 0,-1 1 1,1 1-1,0-1 0,0 0 0,8-7 1,49-44-93,-49 46 95,-2 2-6,1-1 0,0 2 0,1 0 0,0 0 0,0 1 0,20-9-1,-31 16-245,0-1 0,0 1-1,0 0 1,0 0 0,0-1-1,0 1 1,0 0 0,0 0-1,0 0 1,0 0 0,0 1-1,0-1 1,0 0 0,0 0-1,0 0 1,0 1 0,0-1-1,-1 1 1,1-1 0,0 1-1,0-1 1,0 1 0,0-1-1,0 1 1,-1 0 0,1-1-1,0 1 1,-1 0 0,1 0-1,0 0 1,-1-1 0,1 1-1,0 1 1,7 15-5364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3321,'0'0'8604,"7"10"-7097,13 37 1484,-5-8-1291,-1-9-427,-12-22-909,2 0 0,-1-1 0,10 15 0,-13-22-377,0 0 0,0 1 0,0-1 0,1 0 0,-1 0 0,0 0 0,0 0 0,0 0 0,1 1 0,-1-1 0,0 0 0,0 0 0,1 0-1,-1 0 1,0 0 0,0 0 0,1 0 0,-1 0 0,0 0 0,0 0 0,1 0 0,-1 0 0,0 0 0,0 0 0,1 0 0,-1 0 0,0 0-1,0 0 1,1 0 0,-1 0 0,0 0 0,0 0 0,0 0 0,1-1 0,-1 1 0,0 0 0,0 0 0,0 0 0,1 0 0,-1-1 0,0 1-1,0 0 1,0 0 0,0 0 0,1-1 0,-1 1 0,0 0 0,0 0 0,0-1 0,0 1 0,0 0 0,8-16-1296,-7 14 929,9-26-4158,-2-3-2679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178 5 3449,'0'0'7940,"-13"-1"-7144,-37-2-100,48 3-615,-1 0-1,1 1 0,0-1 0,-1 1 1,1 0-1,0 0 0,0 0 0,0 0 0,0 0 1,0 0-1,0 1 0,0-1 0,0 0 1,0 1-1,1 0 0,-4 3 0,-16 29 779,17-26-648,-5 7-18,2 1-1,0 1 0,1 0 1,0-1-1,2 2 0,0-1 1,0 0-1,2 1 0,0 0 1,1 0-1,1-1 0,5 36 1,-4-48-192,0-1-1,0 0 1,0 1 0,1-1 0,0 0 0,0 0-1,0 0 1,0 0 0,1 0 0,0-1 0,-1 1-1,1-1 1,1 1 0,4 3 0,-2-3-8,0 0 0,0 0 1,1 0-1,-1-1 0,1 0 1,0 0-1,0-1 0,8 2 1,8 0-3,0-1 0,0-1 0,0-1-1,37-4 1,-47 2 14,-1-1-1,1-1 0,-1 0 0,0 0 0,0-2 0,-1 1 0,20-12 0,-8 3-81,-2-1 0,36-29 0,-53 39 74,0 1 0,0-1-1,0 0 1,-1 0 0,1-1 0,-1 1 0,0-1 0,0 1 0,-1-1 0,1 0 0,-1 0-1,0 0 1,0 0 0,-1-1 0,0 1 0,0 0 0,0-1 0,0 1 0,-1-1 0,0 1 0,-1-9-1,0 7 25,-1 0 0,1 0 0,-2 1 0,1-1 0,-1 1 0,0-1 0,0 1 0,-1 0-1,0 0 1,0 0 0,0 1 0,-1-1 0,0 1 0,0 0 0,0 0 0,-7-4-1,2 2-91,-1 0-1,0 0 1,0 2-1,-1-1 1,1 1-1,-1 1 1,0 0-1,0 0 0,-1 2 1,1-1-1,-21 0 1,21 3-610,-1 0 0,0 0 1,0 2-1,1 0 0,-1 0 0,-23 8 1,-14 11-4634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225 8 1376,'0'0'4437,"11"-7"834,-11 18-4851,1 23 391,-2 1 0,-1-1 0,-2 0-1,-12 53 1,-2-32-311,-2 0 1,-3-2-1,-2 0 0,-2-2 0,-2-1 1,-38 48-1,62-88-2045,19-21-2046,23-24-3449,-6 1 2597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277 0 3577,'0'0'5164,"-13"21"-4408,-39 66-17,35-57 92,2 0 0,1 2 0,-19 64 0,15-41-88,-3 14 683,2 0 0,-16 126 0,29-177-1555,6-18 63,0 0 0,0 0 0,0 0 0,-1 0 0,1 0 0,0 0 0,0 0 0,-1 0 0,1 0 0,0 0 0,0 1 0,-1-1 0,1-1 0,0 1 0,0 0 0,0 0 0,-1 0 0,1 0 0,0 0 0,0 0 0,-1 0 0,1 0 0,0 0 0,0 0 0,0 0 0,-1-1 0,1 1 0,0 0 0,0 0 0,0 0 0,0 0 0,-1-1 0,1 1 0,0 0 0,0 0 0,0-1 0,-16-29-7507,15 29 7171,-9-21-6889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234 8 808,'0'0'6063,"6"-7"-1171,-14 7-4529,0-1-249,1 1 1,-1 1-1,0-1 1,0 1-1,1 0 1,-1 1-1,0-1 1,1 2-1,-11 4 1,6-1-64,-58 33 157,63-35-186,0 1 0,0 0 1,1 1-1,0-1 0,0 1 0,1 0 0,-8 10 0,12-12-26,0 0-1,0-1 1,0 1 0,0 0 0,1-1 0,-1 1-1,1 0 1,0 0 0,0 0 0,1-1-1,-1 1 1,1 0 0,0 0 0,0-1 0,0 1-1,0 0 1,0-1 0,1 1 0,0-1-1,0 0 1,0 1 0,0-1 0,3 3 0,1-1 3,1 0 1,0 0 0,-1 0 0,2-1 0,-1-1 0,0 1 0,1-1 0,-1 0-1,1-1 1,0 0 0,0 0 0,16 1 0,11 0 34,62-4 1,-43-1 7,-44 2-15,57-3-67,-64 3 63,1-1 0,0 0 1,0 0-1,0 0 0,-1 0 0,1 0 0,-1-1 0,1 0 0,-1 1 0,1-1 0,-1-1 0,0 1 0,0 0 0,3-4 0,-4 1 107,0-1 0,-1 0 0,0 1 0,0-1-1,0 0 1,0 0 0,-1 0 0,0 0 0,-1 0-1,1 1 1,-3-11 0,2 15-360,-1 0-1,0 0 1,1 0 0,-1 1 0,0-1-1,1 1 1,-1-1 0,0 1 0,1-1-1,-1 1 1,0 0 0,0 0-1,0 0 1,1 0 0,-1 0 0,0 0-1,0 0 1,-2 1 0,-3-1-1595,-9 0-3580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 1 2833,'0'0'8920,"0"15"-6567,0-14-2326,0 12 548,1 1-1,-2-1 1,0 0-1,-1 1 1,0-1 0,0 0-1,-2 0 1,-7 20-1,3-16-374,4-9-413,0 0 0,1-1 0,0 1-1,0 0 1,-1 11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 0 6145,'0'0'2610,"0"27"-945,0 156 907,-19 267 3140,-49 1205-2421,58-1279-3151,-1 93 75,66 378 269,-45-751-456,28 432 327,-28-375-354,-5 308 214,-7-261-206,-9 132 45,0-2 22,11-234-74,1 104 18,2-169-15,7 35-1,3 19 7,-12-77-61,9 168-808,-9-261-5609,3 24-586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4:09.4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1360,'0'0'7032,"24"5"-6045,136 26 668,133 5 2072,-113-18-2755,572 86 1247,-209-51-568,13 3-563,-455-42-1027,755 83 241,-685-85-261,693 29 285,-693-42-321,439 16 31,-213-3-17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02.6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210 1473 18891,'-23'201'230,"4"992"2068,25-911-2083,1 120 270,-5-159-201,-6 277-97,-28-248-73,2-32-16,19-66-1,-17 194 240,13 220 262,17-385-485,-2 418 932,0-620-1488,-7-5-2806,-27-42-5750,11 16 2076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5297,'0'0'5571,"30"10"-4662,101 32 69,-100-34-468,1-1 1,0-2 0,42 2-1,-10-1 155,839 64 3632,-502-63-3393,-218-4-482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395 9 4633,'0'0'6712,"0"-1"-6632,0 1 0,-1-1 0,1 1 0,0 0 0,0-1 0,0 1 0,0 0 0,-1-1 0,1 1 0,0 0 0,-1-1 0,1 1 0,0 0 0,0-1 0,-1 1 0,1 0 0,-1 0 0,1-1 0,0 1-1,-1 0 1,1 0 0,0 0 0,-1 0 0,1 0 0,-1-1 0,1 1 0,-1 0 0,-13 0 89,1 0 1,-1 0-1,0 2 0,1 0 0,-1 0 1,1 1-1,0 1 0,0 0 0,-24 11 1,9-1 35,1 2 0,-43 32-1,61-41-141,-1 1 0,2 1 0,-1-1 0,1 1-1,0 1 1,1-1 0,0 1 0,1 1 0,0-1-1,-5 15 1,8-17-64,0 0 0,1 0 0,0 0 0,1 0 0,0 0-1,0 17 1,1-22-8,0 0-1,0 0 0,1 0 0,-1 1 1,1-1-1,0 0 0,0 0 1,0 0-1,0 0 0,0-1 0,1 1 1,-1 0-1,1 0 0,0-1 0,0 1 1,0-1-1,0 0 0,0 1 1,1-1-1,4 3 0,8 3-1,-1-1-1,2-1 1,-1-1 0,1 0-1,0-1 1,0-1-1,0 0 1,0-1 0,0-1-1,1 0 1,-1-1 0,28-4-1,-33 2-11,0-1-1,-1 0 1,1 0 0,-1-1-1,1-1 1,-1 1 0,0-2-1,-1 1 1,15-12-1,-17 12 7,0 0-1,0-1 0,0 0 0,-1-1 0,0 1 0,0-1 1,-1-1-1,0 1 0,0-1 0,-1 1 0,1-1 1,3-12-1,-6 12 50,-1 0 1,0-1-1,0 1 0,0-1 1,-1 0-1,0 1 1,-1-1-1,0 1 1,-1-1-1,1 1 0,-1 0 1,-1-1-1,0 1 1,0 0-1,-5-8 1,6 11-118,-1 0 1,0 1 0,0-1 0,-1 1 0,1 0 0,-1 0 0,0 0-1,0 0 1,0 1 0,0-1 0,0 1 0,-1 0 0,0 0 0,0 1 0,0 0-1,0 0 1,0 0 0,0 0 0,0 1 0,-1-1 0,1 1 0,0 1 0,-1-1-1,-9 1 1,12 0-382,0 1 0,0-1-1,0 1 1,0 0-1,0-1 1,0 2-1,0-1 1,0 0 0,0 0-1,1 1 1,-1 0-1,1-1 1,-1 1 0,-2 2-1,-16 15-6677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1800,'0'0'6686,"0"9"-5955,1 1-499,0 1 1,1 0 0,-1-1-1,2 1 1,0-1-1,0 1 1,1-1 0,6 12-1,10 18 732,16 48 0,-30-71-538,-1 1 0,-1 0-1,-1 0 1,0 0 0,0 30 0,-3-40-431,-3 47 783,-10-20-3000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3577,'0'0'4539,"2"13"-3566,7 120 1008,-7-83-1238,1-1 0,3 1 1,14 58-1,-17-96-692,2-1-1,-1 1 1,11 17 0,-12-25-42,-1 1-1,1-1 1,0 0 0,0 0 0,1 0 0,-1-1 0,1 1 0,0-1 0,0 1 0,0-1 0,6 3-1,-8-6-58,-1 0-300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125 32 2785,'0'0'6516,"-9"3"-5902,2-1-464,0 1 0,1-1 0,-1 1-1,1 1 1,0-1 0,0 1-1,1 0 1,-1 0 0,1 1-1,0 0 1,-6 6 0,7-7-41,0 1-1,0 0 1,1 0 0,0 0 0,0 0 0,0 0-1,1 0 1,-1 1 0,1-1 0,0 1 0,1 0 0,-1 0-1,1-1 1,1 1 0,-1 0 0,1 11 0,0-15-109,0 0 0,0 1 1,0-1-1,1 0 0,-1 0 1,1 0-1,-1 0 0,1 1 1,0-1-1,0 0 0,0 0 0,0-1 1,0 1-1,0 0 0,1 0 1,-1 0-1,1-1 0,-1 1 1,1-1-1,2 2 0,0 0-8,0 0 0,1-1 1,-1 0-1,1 0 0,-1 0 0,1-1 0,0 1 0,8 0 0,6 0 10,0 0 1,1-2-1,32-3 1,-29-2 36,-1 0 0,0-2 1,0 0-1,-1-1 0,0-1 0,23-14 0,15-6 26,-41 22-69,0-2 1,0 0 0,-1-1 0,0 0 0,0-2 0,-2 0-1,25-23 1,-39 34 15,0 0 0,0 0 0,0 0-1,-1 0 1,1 0 0,0 0 0,-1 0 0,1 0-1,0 0 1,-1 0 0,0 0 0,1 0-1,-1 0 1,1 0 0,-1 0 0,0 0 0,0-1-1,0 1 1,0 0 0,0 0 0,0 0-1,0-1 1,0 1 0,0 0 0,-1-2 0,0 2 19,0 0 0,0 0 0,0-1 0,0 1 0,-1 0 0,1 0 0,0 0 0,0 0 0,-1 1 0,1-1 0,-1 0 0,1 0 1,-1 1-1,1-1 0,-1 1 0,-1-1 0,-9-1 153,0 0-1,1 1 1,-21 0 0,31 1-184,-13 0-161,0 0 0,-1 2 1,1-1-1,0 2 0,-19 5 0,22-4-713,0 1-1,0-1 0,1 2 0,0 0 0,0 0 1,-18 15-1,9-5-3330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33.3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3609,'0'0'9890,"62"101"-8722,-49-76 168,1-4-327,-4 4-321,1-4-352,-3-1-192,0-3-144,-2-8 0,12-9-768,-1 0-1929,-1 0-3024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4:22.0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149 256 14194,'39'3'225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02.6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48 115 20102,'-2'2'-37,"-7"8"-134,-20 13 1,21-20-4331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34:46.1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6737,'0'0'5042,"5"4"-4492,11 6-146,1 0 0,-1-1 0,1-1 0,1 0 0,0-1 1,0-1-1,0-1 0,0-1 0,33 4 0,23-2 751,88-3 0,-67-3-570,166 14 416,46 0-447,617 5-25,-424-10-408,50 2-84,-233 17 54,202 7 25,-105-26-72,-344-7-44,75-4 23,-87-7-21,-37 5-1,42-2 0,-63 6-25,0-1-1,0 1 1,0-1 0,1 1 0,-1-1 0,0 1 0,0-1 0,0 1 0,0-1 0,0 1 0,0-1-1,0 1 1,-1-1 0,1 1 0,0-1 0,0 1 0,0-1 0,0 1 0,-1-1 0,1 1-1,0-1 1,0 1 0,-1-1 0,1 1 0,0 0 0,-1-1 0,-5-3-974,0 0 0,-1 0 1,1 1-1,-1 0 0,1 0 0,-14-3 1,-26-5-8256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02.6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199 793 21206,'9'29'97,"19"59"179</inkml:trace>
  <inkml:trace contextRef="#ctx0" brushRef="#br0" timeOffset="-2">274 1029 21955,'29'91'288,"-17"-65"-276</inkml:trace>
  <inkml:trace contextRef="#ctx0" brushRef="#br0" timeOffset="-4">334 1186 22276,'7'15'9</inkml:trace>
  <inkml:trace contextRef="#ctx0" brushRef="#br0" timeOffset="-6">346 1212 22291,'39'84'44,"-35"-76"-34</inkml:trace>
  <inkml:trace contextRef="#ctx0" brushRef="#br0" timeOffset="-8">408 1343 22393,'39'81'102,"-21"-43"-26</inkml:trace>
  <inkml:trace contextRef="#ctx0" brushRef="#br0" timeOffset="85018.54">654 1788 23067,'31'45'92,"29"35"77,110 115 0,-166-190-159,111 102 68,-96-91-82,0-1 1,2-1 0,0 0-1,29 12 1,17 6 0,-38-17-37,0-1 0,1-1 0,0-2 0,1-1 0,36 6 0,-36-12-91,46-2 1,-74-3 116,1-1 1,0 0 0,0 0-1,-1 0 1,0-1 0,1 1-1,-1-1 1,0 0 0,0 0-1,0 0 1,-1 0-1,1 0 1,3-6 0,2-2-26,19-23 47,-1 0 0,-2-2-1,-1-1 1,29-65 0,51-167 3,-49 119-26,-21 49 31,-4-1 1,23-153-1,-12-176 17,-35 355-31,-4-109 35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4:22.0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224 732 19188,'49'129'264,"-28"-61"-240,-12-37-24,14 32 0,0-8 51,-13-28-36,1-1-1,22 36 1,53 97-22,-73-134 18,0 0 0,12 38 0,4 8 4,-4-5-28,-20-51 4,0 1-1,1-1 1,1 0 0,1-1-1,0 1 1,14 17 0,-13-26-322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10.1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165 0 4489,'0'0'5462,"0"10"1613,-4 37-6005,-51 119 70,-7 28-921,45-137-166,11-40-117,1 0 0,0 0 1,1 1-1,1-1 0,-1 22 0,32-39-82,41 1 155,-1-3 0,1-4 0,81-16 0,-130 18 18,0 1 0,30 0 1,-9 2-5595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12.6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1 1664,'0'0'9784,"-2"6"-12902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17.7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198 26 1816,'0'0'7773,"-33"5"-3291,19 4-4087,0 1 1,1 1-1,0 0 1,1 0-1,0 1 1,0 1-1,2 0 1,-17 26-1,21-28-327,0 0 0,1 1-1,1 0 1,0 0 0,0 0-1,1 0 1,1 1 0,-2 23-1,5 104 138,-1-138-200,3 16 0,1 0 0,0 0 0,2 0-1,0-1 1,1 0 0,1 0 0,0-1 0,1 0-1,22 29 1,-26-38-7,0-1 0,1 0-1,0 0 1,0-1 0,0 1-1,1-1 1,0-1-1,0 1 1,0-1 0,0 0-1,1-1 1,0 0 0,-1 0-1,1-1 1,0 0 0,0 0-1,11 1 1,-7-3 3,0 1 0,-1-2 0,1 0 0,0 0 0,0-1 0,-1 0 0,1-1 0,-1-1 0,0 0 0,1 0 0,13-8 0,-5 1 1,-1 1 1,0-2-1,-1-1 1,0 0 0,24-25-1,-35 30-4,-1 1 0,0-1 0,0-1 0,0 1 0,-1-1 0,-1 0-1,1 0 1,-1 0 0,-1-1 0,0 0 0,0 1 0,-1-1 0,0 0 0,0-16 0,-1 2 9,0-1 0,-2 1 1,-1-1-1,0 1 0,-2-1 1,-1 1-1,-12-35 1,13 49 2,0 0 1,-1 0-1,0 1 1,-1-1-1,1 1 1,-2 0 0,0 1-1,0-1 1,0 1-1,-1 1 1,0 0 0,0 0-1,-1 0 1,0 1-1,0 0 1,-1 1 0,0 0-1,0 1 1,-14-5-1,-52-13-2523,24 8-3746,27 8 943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20.2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1 277 3425,'0'-9'15699,"0"-32"-15850,-1 34 137,1 1-1,1-1 0,-1 0 1,1 0-1,0 1 0,1-1 1,0 1-1,0-1 0,0 1 1,1 0-1,0 0 0,0 0 1,0 0-1,1 0 0,0 1 1,0-1-1,0 1 0,1 0 1,0 1-1,0-1 0,0 1 1,9-6-1,3-1-8,0 0 0,1 1 1,1 1-1,0 0 0,0 2 0,0 0 1,1 1-1,0 1 0,0 1 0,0 1 0,41-1 1,-56 4 18,1 0-1,-1 0 1,0 0 0,0 1 0,0 0 0,0 0 0,0 1 0,0-1 0,0 1 0,0 0 0,0 0 0,-1 1 0,1-1 0,-1 1 0,0 0 0,1 0 0,-1 1 0,-1-1-1,1 1 1,-1 0 0,1 0 0,3 5 0,8 13 27,19 34 1,-2-4 0,-27-46-1672,-5-11-2085,0-2 1204,0-1-3300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21.4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 1408,'0'0'9098,"1"15"-8019,1-10-1022,0 0-1,1-1 0,0 0 1,0 0-1,0 0 1,0 0-1,1 0 0,0 0 1,-1-1-1,1 0 1,0 0-1,1 0 0,-1 0 1,1-1-1,-1 1 1,1-1-1,0 0 0,-1-1 1,1 1-1,0-1 1,6 1-1,4 1 17,1-1 1,0 0-1,0-2 1,-1 1-1,27-4 1,-34 1-53,-1 0 1,1-1-1,0 0 1,-1 0-1,0 0 0,0-1 1,0 0-1,0-1 1,0 1-1,-1-1 0,0-1 1,0 1-1,0-1 1,-1 0-1,6-8 1,-11 14-123,0-1 1,1 0 0,-1 1-1,1-1 1,-1 0 0,0 0-1,0 1 1,0-1 0,1 0 0,-1 0-1,0 1 1,0-1 0,0 0-1,0 0 1,0 1 0,0-1-1,0 0 1,-1-1 0,-1-4-3754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22.7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441 150 880,'-1'-3'13724,"-5"-13"-13500,-24-19 318,-23-24 0,50 56-499,-1-1-1,-1 1 0,1 0 1,0 0-1,-1 0 1,1 0-1,-1 1 0,0 0 1,0 0-1,0 0 0,-8-1 1,5 1 23,-1 1 0,0 1 0,0-1-1,0 1 1,0 1 0,0 0 0,0 0 0,1 1 0,-11 3 0,13-3-51,0 1 1,0 0-1,0 0 1,1 0-1,-1 1 0,1-1 1,0 1-1,0 1 1,0-1-1,1 1 0,0 0 1,-1 0-1,-3 7 1,-15 24 38,13-19-72,-1 0-1,0-1 0,-18 19 1,25-31-622,1 1 1,-1 0 0,1 0 0,0 0 0,0 0 0,-2 6-1,5-10 495,-5 10-4261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23.6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252 0 592,'0'0'6536,"0"4"-5733,0 0-592,-1 1 0,1-1 0,-1 0-1,0 0 1,0 0 0,-1 0 0,1 0 0,-1 0 0,0-1 0,0 1 0,0 0-1,0-1 1,-1 0 0,0 1 0,1-1 0,-1 0 0,0 0 0,-1-1-1,1 1 1,-6 3 0,3-2-3,-1 0 0,0-1 0,0 1 0,0-1 0,0-1-1,0 0 1,-1 0 0,1 0 0,0-1 0,-1 0 0,-9 0 0,11-1-187,0-1 0,-1-1-1,1 0 1,0 1 0,0-2 0,0 1 0,1-1 0,-1 0-1,0 0 1,1 0 0,0-1 0,0 0 0,0 0 0,0 0 0,1-1-1,-1 1 1,1-1 0,-5-8 0,9 12-96,0 1 0,-1 0 0,1-1 0,0 1 0,0 0 0,-1-1 0,1 1 0,0 0 0,0-1 0,0 1-1,0-1 1,-1 1 0,1-1 0,0 1 0,0 0 0,0-1 0,0 1 0,0-1 0,0 1 0,0-1 0,0 1 0,0-1 0,0 1 0,1 0 0,-1-1 0,0 1 0,0-1 0,0 1 0,0 0 0,1-1 0,-1 1 0,0 0 0,0-1 0,1 0 0,16-10-3078,-12 9 2423,15-8-4730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32.9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71 146 1032,'0'0'5752,"0"-4"-5244,0-40 4488,0 59-4851,-1 3-66,1 28 28,0-44-107,0 0-1,1 0 1,-1 0 0,1-1 0,-1 1-1,1 0 1,-1-1 0,1 1 0,0-1-1,0 1 1,0 0 0,0-1 0,0 0-1,0 1 1,0-1 0,0 0 0,1 1-1,-1-1 1,0 0 0,1 0 0,1 1-1,-1-7 26,-1 1-1,0-1 0,0 0 0,-1 0 1,1 0-1,-1 0 0,-1-9 1,1 11-16,0 1 0,0 0 0,0 0-1,0-1 1,-1 1-1,1 0 1,-1 0 0,1 0-1,-1 0 1,0 0-1,0 0 1,0 0 0,0 0-1,0 0 1,0 0-1,0 0 1,-1 1 0,-2-4-1,4 5 23,-3 19-202,2 10 161,0-20 9,1 0 1,0 1-1,0-1 1,0 0-1,3 11 1,-2-19-3,-1 0 1,1 0 0,-1 0 0,1 0-1,-1 0 1,1 0 0,0 0 0,-1 0-1,1 0 1,0 0 0,0-1 0,-1 1-1,1 0 1,0-1 0,0 1 0,0 0-1,0-1 1,0 0 0,0 1 0,0-1-1,0 1 1,0-1 0,0 0 0,1 0-1,-1 1 1,0-1 0,0 0 0,0 0-1,0 0 1,0 0 0,1-1 0,0 1-2,0 0 1,-1 0-1,1-1 0,0 1 1,-1 0-1,1-1 1,0 0-1,-1 1 0,1-1 1,-1 0-1,1 0 1,-1 1-1,0-1 0,1 0 1,-1-1-1,0 1 1,0 0-1,1 0 0,0-2 1,2-9-92,0 0-1,-1 1 1,-1-1 0,0-1 0,0 1 0,-2 0 0,1 0-1,-1 0 1,-1-1 0,-3-18 0,3 28 96,1 1 0,-1-1 1,0 1-1,1-1 0,-1 1 1,0-1-1,-1 1 0,1 0 1,0-1-1,-1 1 0,1 0 1,-1 0-1,0 0 0,0 0 1,0 0-1,0 0 0,0 1 1,0-1-1,0 1 0,0-1 1,-4-1-1,1 1 3,0 1 0,0-1 0,0 1 0,0 0-1,0 1 1,0-1 0,0 1 0,0 0 0,0 0 0,-6 1 0,9 0 1,0 0 1,-1 0 0,1 0-1,0 0 1,0 0-1,0 1 1,0-1-1,0 1 1,1-1 0,-1 1-1,0 0 1,1 0-1,-1 0 1,1 0-1,-1 0 1,1 0 0,0 0-1,0 0 1,0 1-1,0-1 1,0 3-1,-3 5 43,1 0 0,0 1 0,-2 13-1,4-17-43,0 0 0,1-1 0,-1 1 1,1 0-1,1 0 0,-1-1 0,1 1 0,0 0 0,1-1 0,3 9 0,-4-12-4,0 0-1,1-1 1,-1 0 0,1 1 0,0-1-1,-1 0 1,1 0 0,0 0 0,1 0-1,-1 0 1,0 0 0,0-1-1,1 1 1,-1-1 0,1 0 0,-1 0-1,1 1 1,0-2 0,-1 1 0,1 0-1,0 0 1,0-1 0,0 0-1,-1 1 1,1-1 0,4-1 0,-4 2 6,-1-1 0,0 0 0,1 0 0,-1 0 0,1 0 1,-1 0-1,0-1 0,1 1 0,-1-1 0,0 0 0,1 0 1,-1 1-1,0-1 0,3-2 0,-3 1 5,-1 0-1,0-1 1,0 1-1,0 0 1,0 0-1,-1 0 0,1-1 1,-1 1-1,1 0 1,-1-1-1,0 1 1,0-1-1,0 1 1,0 0-1,0-3 1,0-6 0,0-11-24,-1 0 0,-3-24 0,2 39 6,1 1 1,-1-1 0,0 0-1,0 1 1,-1-1-1,0 1 1,0 0-1,0 0 1,-1 0-1,-8-10 1,11 14 8,0 1-1,0 0 1,0 0 0,0 0 0,0 0-1,0 0 1,-1 0 0,1 0 0,0 0-1,-1 0 1,1 0 0,0 0 0,-1 1-1,1-1 1,-1 1 0,1-1 0,-1 1 0,1 0-1,-1-1 1,1 1 0,-1 0 0,0 0-1,1 0 1,-1 0 0,-2 1 0,2 0-5,0 0 1,1 0-1,-1 0 1,1 0 0,-1 0-1,1 1 1,-1-1 0,1 1-1,0-1 1,-1 1 0,1-1-1,0 1 1,0-1 0,0 1-1,1 0 1,-1 0 0,0 0-1,1 0 1,-2 3 0,-2 14 28,1 1 0,0-1 0,1 1 0,1 0 0,3 25 0,-1-39-17,0 0 0,0 0 1,1 0-1,0 0 1,0-1-1,1 1 0,-1-1 1,1 1-1,4 4 1,-4-6-10,-1 0 0,1 0 1,0-1-1,0 1 0,0-1 1,0 0-1,1 0 1,-1 0-1,1 0 0,0-1 1,0 1-1,7 2 0,-10-4 4,0-1-1,1 1 0,-1-1 0,1 0 0,-1 0 0,0 0 1,1 1-1,-1-1 0,0-1 0,1 1 0,-1 0 0,1 0 1,-1 0-1,0-1 0,1 1 0,-1-1 0,0 1 1,0-1-1,1 0 0,-1 1 0,0-1 0,2-1 0,-1 0 4,-1 0 0,1 0-1,0-1 1,0 1 0,-1 0-1,1-1 1,-1 1 0,0-1 0,0 0-1,1-3 1,1-8 10,0 1 0,-1-1-1,1-21 1,-3 30-20,1-5-3,-1-20 92,0 30-79,0-1 0,0 0 0,0 0 1,0 1-1,-1-1 0,1 0 0,0 1 1,-1-1-1,1 1 0,0-1 0,-1 0 0,1 1 1,0-1-1,-1 1 0,1-1 0,-1 1 1,1-1-1,-1 1 0,0-1 0,1 1 0,-1 0 1,1-1-1,-1 1 0,0 0 0,1-1 1,-1 1-1,0 0 0,1 0 0,-1 0 1,0 0-1,1-1 0,-1 1 0,-1 0 0,1 0 19,0 0 0,0 0 0,0 0 0,0 0-1,0 1 1,0-1 0,0 0 0,1 0 0,-1 0-1,0 1 1,0-1 0,0 1 0,0-1-1,0 0 1,0 1 0,1 0 0,-1-1 0,0 1-1,0-1 1,1 1 0,-1 0 0,1-1 0,-1 1-1,0 0 1,1 0 0,-1 0 0,1 0-1,0-1 1,-1 3 0,-2 29 223,3-22-253,11-9-2301,4-1-1376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34.4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 88 3577,'0'0'4811,"-2"25"-2783,2 55-1042,0-80-983,1 1-1,-1 0 0,0 0 0,0-1 0,1 1 0,-1 0 0,1 0 0,-1-1 0,1 1 0,-1 0 1,1-1-1,-1 1 0,1-1 0,-1 1 0,1-1 0,0 1 0,-1-1 0,1 1 0,0-1 0,-1 1 0,1-1 1,0 0-1,0 0 0,0 1 0,-1-1 0,1 0 0,0 0 0,0 0 0,0 0 0,-1 0 0,1 0 1,0 0-1,0 0 0,0 0 0,-1 0 0,1 0 0,1-1 0,0 1 4,0 0 0,-1-1 0,1 1 0,0 0 1,-1-1-1,1 1 0,-1-1 0,1 1 0,-1-1 0,1 0 0,-1 0 0,1 0 0,-1 1 0,0-2 0,1 1 0,-1 0 1,0 0-1,0 0 0,2-2 0,0-7 28,0 0 1,-1-1-1,0 1 1,0-1-1,-1 1 1,-1-1-1,0-13 1,0 20-29,0-1 1,-1 1 0,1-1 0,-1 1-1,0 0 1,0-1 0,0 1 0,-1 0-1,1-1 1,-1 1 0,0 0 0,0 0-1,0 1 1,-1-1 0,0 0 0,1 1-1,-1-1 1,-1 1 0,-4-4 0,7 6-2,0 0 0,-1 0 0,1 0 0,-1 1 0,1-1 0,-1 0 1,1 1-1,-1-1 0,1 1 0,-1-1 0,1 1 0,-1 0 0,0 0 1,1 0-1,-1 0 0,0 0 0,1 0 0,-1 0 0,0 0 0,1 1 1,-1-1-1,1 1 0,-1-1 0,-1 2 0,1-1-6,0 1 0,0 0 0,0 0 0,0 0 0,1 0 0,-1 0 1,0 0-1,1 0 0,0 1 0,0-1 0,-1 0 0,1 1 0,-1 3 0,-1 7 23,0 0 0,1 0 0,0 0 0,1 23 0,1-32-19,0 0-1,0 1 1,1-1-1,0 0 1,0 1 0,0-1-1,0 0 1,0 0-1,1 0 1,0 0 0,0 0-1,0 0 1,0 0 0,1-1-1,-1 1 1,1-1-1,0 0 1,0 0 0,0 0-1,1 0 1,-1 0-1,1-1 1,-1 1 0,8 2-1,-8-3 2,-1-1-1,1 1 1,-1-1-1,1 0 1,0 0-1,-1 0 1,1 0-1,0-1 0,0 1 1,0-1-1,0 0 1,5 0-1,-6 0 4,0-1 0,-1 1 0,1 0 0,0-1 0,-1 0 0,1 1 0,-1-1-1,1 0 1,-1 0 0,1 0 0,-1 0 0,0 0 0,1 0 0,-1-1 0,0 1 0,2-3-1,0-1 18,-1 0-1,1 0 0,-1-1 0,0 1 0,0-1 0,-1 1 1,0-1-1,0 0 0,0 0 0,-1 1 0,0-9 0,0 11-11,0 0 0,0 1 0,0-1 0,0 0-1,-1 1 1,1-1 0,-1 1 0,0-1 0,1 0-1,-3-3 1,2 5-13,0 0-1,0 0 0,0 0 1,0 1-1,0-1 1,0 0-1,0 0 1,0 0-1,0 1 0,0-1 1,0 1-1,0-1 1,-1 1-1,1-1 0,0 1 1,-1 0-1,1-1 1,0 1-1,0 0 1,-1 0-1,1 0 0,-2 0 1,2 2-18,-1 1 0,2-1 0,-1 0 0,0 1 0,0-1 0,1 0 0,-1 1 0,1-1 1,0 5-1,-1-3 12,-3 75-3,4-79 73,0-29 346,0 27-798,0-12 1360,0 14-1053,0 0 0,0 0 0,0 0 1,0 0-1,0 0 0,0 0 0,0-1 1,0 1-1,0 0 0,0 0 0,0 0 1,0 0-1,0 0 0,0-1 0,0 1 1,0 0-1,0 0 0,0 0 1,0 0-1,0-1 0,0 1 0,0 0 1,0 0-1,0 0 0,0 0 0,0 0 1,0 0-1,-1-1 0,1 1 0,0 0 1,0 0-1,0 0 0,0 0 0,0 0 1,0 0-1,0 0 0,-1 0 1,1-1-1,0 1 0,0 0 0,0 0 1,0 0-1,0 0 0,-1 0 0,1 0 1,0 0-1,0 0 0,0 0 0,0 0 1,0 0-1,-1 0 0,1 0 0,0 0 1,0 0-1,0 0 0,0 0 1,0 0-1,-1 0 0,1 0 0,0 1 1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36.3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8 137 4689,'0'0'7904,"-7"-7"-3559,7 3-4344,0 1 0,0 0 0,0 0 0,1 0 0,0-1-1,-1 1 1,1 0 0,0 0 0,1 0 0,-1 0 0,0 0-1,1 1 1,0-1 0,-1 0 0,4-2 0,0-1-18,1 0 0,1 1 0,-1 0 0,15-8 1,-11 7-2,1 0 0,0 0 0,0 1 1,1 1-1,-1 0 0,1 1 0,0 0 1,0 0-1,1 1 0,-1 1 0,0 0 1,17 1-1,-19 0 20,18 0-2,46 6 0,-64-5 29,1 2 1,-1-1-1,0 1 1,0 1-1,-1 0 0,1 0 1,16 11-1,3 10 382,-24-18-5669,-15-5-528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37.1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447 30 5025,'0'0'8291,"-2"-4"-7203,1 2-954,0 1-1,-1-1 0,1 0 1,0 1-1,-1 0 0,1-1 1,-1 1-1,1 0 0,-1-1 1,1 1-1,-1 0 0,0 0 1,0 0-1,0 1 0,-3-2 1,-37-2 1388,12 3-1282,0 3-1,0 0 1,1 2-1,-31 8 1,45-8-138,1 1 0,-1 0 0,1 1-1,1 1 1,-1 0 0,1 1 0,0 0 0,1 1 0,-21 19-1,28-22-232,2-4-368,0 0 1,0 0-1,1 1 0,-1-1 1,1 1-1,0 0 0,0-1 1,0 1-1,0 0 0,0 0 1,1 1-1,-1-1 0,1 0 1,0 0-1,0 1 0,0-1 1,0 1-1,0 5 0,1 0-5618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39.6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0 204 1664,'1'7'15978,"2"-19"-15963,1 1 0,0-1-1,1 1 1,1 1 0,-1-1-1,2 1 1,0-1 0,12-13-1,6-4-3,40-36 0,-64 64-15,0-1 0,0 0 0,0 1 0,0-1 0,0 1 0,0-1 0,0 1 0,0-1 0,0 1 0,0 0 0,0-1 0,0 1 0,0 0 0,1 0 1,-1 0-1,0 0 0,0 0 0,0 0 0,0 0 0,0 0 0,0 0 0,0 1 0,1-1 0,-1 0 0,0 1 0,0-1 0,0 1 0,0-1 0,0 1 0,0 0 0,-1-1 0,3 2 0,27 31-174,-21-23 164,12 16 60,0 1-1,-2 1 1,-1 0 0,-1 2-1,-2-1 1,0 2-1,-3 0 1,0 1 0,10 47-1,-11-25 92,-2 1-1,-2 0 0,-1 90 1,-6-131-117,0-1 0,-1 1 0,-1-1 1,0 1-1,0-1 0,-9 23 1,9-32 0,0 1 1,0-1 0,0 0 0,-1 0 0,1 0 0,-1 0-1,0 0 1,-1-1 0,1 1 0,-1-1 0,1 0 0,-1 0-1,0 0 1,0 0 0,0-1 0,0 0 0,-1 1 0,1-2-1,-1 1 1,1 0 0,-1-1 0,-6 1 0,-18 2 461,1-2 1,0-2-1,-50-4 0,77 4-602,-1 0-1,0 0 0,0 0 0,0-1 0,0 1 0,0-1 0,0 0 0,1 1 0,-1-1 0,0 0 0,0 0 0,1 0 0,-1 0 0,1 0 0,-1 0 0,1-1 0,-1 1 0,1 0 0,-2-4 0,-8-22-8776,8 13 1572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4:22.0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474 0 3065,'0'0'5371,"-2"3"-4461,-35 48 2192,16-24-1531,-33 55-1,-39 113 455,83-174-1874,-129 271 745,118-251-835,2 1-1,2 1 0,2 1 0,-13 60 1,22-56-19,2 1 0,4 72 0,1-56 8,-6 63-71,4-56-13</inkml:trace>
  <inkml:trace contextRef="#ctx0" brushRef="#br0" timeOffset="1">9 1620 12925,'2'14'-3243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46.0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1146 9 3225,'0'0'12648,"-14"0"-11139,-89-4-1052,65 1-281,0 1 0,-64 6 0,85-1-144,1 1 1,0 1-1,1 0 0,-1 1 1,-25 13-1,11-2 76,-48 34 0,37-16 57,2 1 0,-53 61 0,61-62-22,-1 3-112,3 2 0,-40 70 1,35-55-2,-85 166 65,68-121-3,39-74-106,1 0 1,1 0 0,2 1 0,-9 45 0,-6 114-51,19-5 103,5-107-31,2-27 4,3 1 0,1-1 0,22 74-1,-7-31 15,-7-28 29,2-2 0,35 85-1,-12-65-22,3-1-1,70 95 1,187 216 71,-159-246-113,-12-12-10,-105-108 24,1 0-1,0-2 1,35 23-1,-33-26 362,-1 0-1,-1 2 1,36 40 0,7 14 70,-37-43-347,33 45 1,-40-46-74,2 0 0,1-2 0,1-1 0,1-1 0,48 34 0,-51-42-2,-1 1 0,0 2 0,-2 0 0,-1 1 0,27 36 0,-46-53-9,-1 1 0,1-1-1,-1 1 1,0 0 0,-1 0 0,1 0 0,-1 0 0,-1 0 0,0 0 0,1 0 0,-3 8 0,6 40 19,14 17-95,-15-65 26,-1 0 0,-1 0-1,1 1 1,0 12-1,-2-19 21,0-20-748,-1-34 532,3 1 0,1 0 0,4 0 1,14-61-1,-21 113 239,0-1 0,1 1 0,-1 0 0,0-1 0,1 1 0,-1 0 0,0-1 0,1 1 0,-1 0 0,0 0 0,1-1 1,-1 1-1,1 0 0,-1 0 0,0 0 0,1 0 0,-1 0 0,1-1 0,-1 1 0,1 0 0,-1 0 0,0 0 0,1 0 0,-1 0 0,1 0 1,-1 0-1,1 0 0,-1 1 0,0-1 0,1 0 0,-1 0 0,1 0 0,-1 0 0,1 1 0,-1-1 0,0 0 0,1 0 0,-1 1 1,0-1-1,1 0 0,-1 0 0,0 1 0,1-1 0,-1 0 0,0 1 0,0-1 0,1 1 0,-1 0 0,17 16-120,18 46 195,-27-45-71,1-1 1,1 0-1,21 26 0,-27-38 1,-4-4-1,1 1 1,0-1-1,0 0 1,0 0-1,0 0 0,-1 0 1,1 0-1,1 0 1,-1 0-1,0 0 0,0 0 1,0-1-1,0 1 0,1 0 1,-1-1-1,2 1 1,-2-1 68,22-280 44,-5 112-53,-12 118-240,2-29 537,-8 72-990,0-1-1,0 1 0,-1 0 1,0-1-1,-1 1 0,0 0 1,0 0-1,-4-9 0,-3-3-4349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47.9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0 284 4033,'0'0'12989,"15"-8"-12639,5-17-321,26-37 0,-38 47-20,1 1 1,1 1 0,0 0-1,1 0 1,1 1 0,0 0-1,0 1 1,1 0 0,28-17-1,-21 20-27,0 0-1,0 1 0,1 1 0,-1 1 1,1 1-1,0 0 0,1 2 0,-1 0 0,0 2 1,1 0-1,29 5 0,-36-1 19,0 0-1,0 1 0,-1 1 1,0 1-1,0 0 1,17 11-1,13 6 1,-30-17 25,0 2 0,-1 0 1,-1 0-1,1 1 0,-1 0 0,16 19 0,57 80 228,-61-77-223,25 40 167,-3 3 1,-3 1-1,63 156 0,-51-111 87,-29-66-283,23 67 0,-45-101-2115,-7-8-4345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4:27.6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4201,'0'0'5468,"21"0"-2896,38-1-206,65 2-704,-106 3-1446,-1 0 0,0 1 0,0 0 0,0 1 1,-1 2-1,0-1 0,22 16 0,2-1 34,12 7 130,-1 2 1,-2 2-1,84 74 1,114 88-234,-246-194-146,31 24 45,-1 1 0,-1 2 0,-2 1 0,0 2 0,-3 0 0,0 2 0,-2 0 0,23 45 0,-14-10 76,27 78-1,-46-105-101,-2 1 1,-2 1-1,-5-18-9</inkml:trace>
  <inkml:trace contextRef="#ctx0" brushRef="#br0" timeOffset="1">1342 1291 20667,'6'165'-64,"-4"-203"20,2 0 1,2 0-1,2 1 1,-4 23 36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51.1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2537,'0'0'7136,"2"16"-6365,31 125 1350,-16-79-1321,-2 1 0,-3 0-1,-2 1 1,1 124 0,-11-187-800,-1 0 0,1 0 0,0 0 0,0 1 0,0-1 0,0 0 1,0 0-1,0 0 0,0 0 0,1 1 0,-1-1 0,0 0 0,1 0 1,-1 0-1,1 0 0,-1 0 0,1 0 0,-1 0 0,1 0 1,0 0-1,0 0 0,-1 0 0,1 0 0,0 0 0,0 0 0,0-1 1,0 1-1,0 0 0,0-1 0,0 1 0,0-1 0,0 1 0,0-1 1,1 1-1,-1-1 0,0 0 0,0 0 0,0 1 0,0-1 0,1 0 1,-1 0-1,0 0 0,0 0 0,0-1 0,1 1 0,-1 0 1,0 0-1,0-1 0,0 1 0,0-1 0,0 1 0,0-1 0,1 1 1,-1-1-1,0 1 0,-1-1 0,1 0 0,0 0 0,0 0 0,0 1 1,0-1-1,0-2 0,28-27 85,-1-1 0,38-57 0,-49 64-84,24-43-964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54.7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199 1 1240,'0'0'13617,"-23"6"-12868,11 4-582,-14 10 145,0 1 1,-41 45-1,62-58-282,0 0 0,0 0-1,1 0 1,0 0-1,0 1 1,1 0 0,0 0-1,1-1 1,-1 2 0,2-1-1,-2 12 1,1 19-31,3 54-1,1-34 40,0-29 5,2 0-1,1 0 1,11 41 0,-4-22-15,1-5 7,1-1 0,33 70 0,95 152 518,-78-155-403,15 58 193,-74-157-330,134 276 1047,5-34-613,-98-179-296,68 83-1,-69-98-176,14 34 81,-11-16-49,-11-18-8,-26-41 13,1 1-1,0-2 1,1 1-1,28 27 1,-41-46-7,-4-13-7334,-8-3 1019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56.0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0 240 4153,'0'0'6765,"1"-1"-6656,0 1 1,0 0-1,0 0 0,0 0 0,1 0 0,-1 0 0,0 0 0,0 1 0,0-1 1,0 0-1,0 0 0,0 1 0,0-1 0,0 1 0,0-1 0,1 1 0,163 163 4122,-60-61-3397,109 101-255,-214-203-570,0 0-1,1-1 1,-1 1-1,1-1 1,-1 1-1,0-1 1,1 1-1,-1-1 1,1 1-1,-1-1 1,1 0-1,-1 1 1,1-1-1,-1 0 1,1 1-1,0-1 1,-1 0-1,1 0 1,0 1-1,-1-1 1,1 0-1,-1 0 1,1 0-1,0 0 1,-1 0-1,1 0 1,0 0-1,-1 0 1,1 0-1,0 0 1,-1 0-1,1-1 1,0 1-1,0-1 1,5-21 301,-4 8-386,8-55 94,2-74-1,-4 37-10,-1-185 111,-7 216-104,0 75-40,-17 0-5980,1 0-220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3:56.4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1 290 5153,'0'0'5708,"16"-10"-4636,282-168 2609,-103 79-1389,-185 97-2000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4:38.5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0 728,'0'0'15278,"3"8"-14291,24 93 646,46 107-1,-54-158-1387,74 163 59,-17-41-43,-69-153-200,-5-13-46,0 0-1,0 0 0,0 0 1,1 0-1,-1-1 1,2 0-1,-1 1 1,5 4-1,-8-9-229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15.8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3713,'3'4'11074,"10"21"-9690,12 19-51,3-1 0,53 66 0,-58-83-1170,1-1-1,2-1 1,0-1 0,54 35-1,6-8 63,1-4 0,3-4 0,1-3-1,2-5 1,126 29 0,494 59 159,-164-94-151,-282-20-56,328-7 68,-417-12-137,234-46 1,683-134 195,-677 120 77,130-19-288,5 44 20,-451 45-143,356 0 34,-351 11-4,-1 4-1,154 41 1,-164-33 8,362 119 0,-314-91-7,82 31-11,61 19-4,-80-25 9,-174-61 8,-1 2 0,0 2 1,-1 0-1,30 25 0,-57-40 8,0 0-1,0 0 1,-1 1 0,1-1 0,-1 1 0,0 0-1,0 0 1,0 0 0,-1 0 0,0 0-1,3 5 1,-5-8 181,0-29-26,0 27-165,-1-21 0,1 1-1,0-1 0,2 1 0,1-1 1,1 1-1,0 0 0,11-30 1,-7 30-1,16-32-63,-22 49 48,0 0-1,0 1 1,1-1 0,0 1 0,-1 0 0,1-1 0,0 1 0,1 1 0,-1-1-1,7-4 1,-1 3-3,1 1 0,-1 0 0,1 1-1,0 0 1,0 0 0,11 0 0,10-1 40,956-109 385,-893 105-391,893-42 196,-555 48-78,921 12-38,-1339-11-85,956 37 161,-787-28-130,638 39 55,153-7-77,-632-33-31,-147-2 17,-149-4 35,6 0-22,66-6-1,-106 1-11,0 1-1,0-1 0,-1-1 1,0 0-1,1-1 0,-2 0 0,1-1 1,0 0-1,-1 0 0,0-1 1,12-11-1,3-5 18,-1-1 0,37-48 0,-58 67-104,1 1 0,-1-1 1,0 0-1,0 0 0,-1 0 0,0 0 0,0-1 0,0 1 0,0-1 1,0-6-1,0-18-6986,-4 22 1894,-7 1-1279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136 2064 24395,'147'318'243,"-85"-207"-98,5-2-1,5-4 0,106 119 1,-149-192-144,2-2 0,0-1 1,2-2-1,2-1 0,0-2 1,1-1-1,2-1 0,0-3 1,1-1-1,0-2 0,2-1 1,0-2-1,0-2 0,1-2 1,1-2-1,-1-2 0,54 1 1,-72-5 4,0-1 1,-1-1 0,1-1 0,-1-1 0,0-2 0,0 0-1,0-1 1,22-9 0,-14 0 2,-2-1 0,0-2-1,-1-1 1,-1-1 0,-1-1 0,0-2-1,-2 0 1,31-38 0,11-25 41,69-117 0,-130 194-50,49-86-11,-4-3 0,-5-1 1,44-144-1,-62 155 27,-4 0 0,19-148 0,-34-11 56,-9 176-73,-1 6 4,-3-1 0,-16-75 0,-35-96-125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1405 142 4424,'-8'2'18275,"3"-5"-19089,-12-11 837,0 1-1,0 1 1,-1 0-1,-1 1 0,0 1 1,-1 1-1,1 0 1,-2 2-1,-25-7 0,2 5-17,18 3 1,0 1 0,0 1 0,-36-1 1,34 4-3,-1 2 0,1 1 0,0 1 0,-1 1 1,2 1-1,-1 2 0,-30 11 0,31-6-16,1 1-1,1 1 1,0 1-1,1 1 1,-22 20 0,6-2-19,-64 73 1,73-70 1,1 1 0,1 2-1,3 0 1,1 2 0,-25 58-1,13-17 21,20-49 1,2 0 0,1 1 0,2 1 0,-14 69 0,16-29 2,0 6 10,6-63-4</inkml:trace>
  <inkml:trace contextRef="#ctx0" brushRef="#br0" timeOffset="1">80 1123 21811,'-31'152'4,"24"-122"8,-7 63 0,-1 7 8,9-63-27,2 1 0,1-1 0,4 52 0,-1-40 4,0 445-6,6-405 2,8 56-8,-6-89 7,-2-24 13,3 65 0,2 45 41,-9-124-47,7 52 1,18 70 0,-6-20 0,-12-55 0,65 275 8,16-35-16,-75-267 1,1-1-1,1-1 1,37 55 0,5 10-4,-36-55 9,2 0 1,2-2-1,2-1 1,60 69-1,45 45-13,43 17 14,-148-140 6,-24-26-3,0-1 0,1 0 1,0 0-1,10 7 0,-15-13-7,-2-247-619,2 123 293,-1 123 336,19 10-291,5 12 310,35 24 0,-14-13-23,-21-15 2,1-2 1,41 20-1,-42-23-2,-22-11-2,8 1-2,-9-3-4,-1-2 0,2-91 25,0 19-7,-12-108-1,-8 8 6,12 127-11,0-65-1,5 109 5,1 1-1,0-1 1,-1 1-1,0-1 1,0 1-1,0-1 1,0 1-1,0 0 1,0-1-1,-3-2 1,-10-25-472,-8-58-4575,15 40-1383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69 408,'0'0'9913,"-10"0"-2824,27-2-6901,0 0 1,-1-1-1,1-1 0,-1-1 1,21-8-1,43-11 157,-33 17-246,1 2 1,77 2-1,-118 3-59,-1 1 1,0 0 0,0 1 0,1-1-1,-1 1 1,0 0 0,0 1 0,-1-1 0,1 1-1,-4-2-27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452 0 2576,'0'0'11640,"-13"0"-8613,7 1-2828,1 1-1,-1-1 1,1 1-1,-1 0 1,1 1 0,0-1-1,0 1 1,-7 5-1,-6 2 92,-139 80 857,135-74-1017,0 0 0,0 1 1,2 2-1,-29 32 1,33-30 35,-21 36 0,22-33-378,14-22-583,0 0 1,0 0-1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504 335 18741,'-26'34'243,"-27"35"90,27-29-271,9-16-40,1 2 1,-17 39 0,1 5-6,17-41 7,1 2 0,-9 33 0,-26 83 288,44-133-289,1 1 0,-5 27-1,-4 13 35,-11 43 67,6-30-65,15-58-53,1-1 0,0 1 0,-1 19 0,-6 24 43,2-8-25,6-37-20,0-1 0,0 1 1,0 0-1,-6 14 1,4-11 10,0 1 1,0-1 0,1 1-1,0 0 1,1 19-1,-4 25 29,-2 12-18,7-49-7,-2-1 1,-5 29-1,-18 84 97,20-77-116,5-43 2,0 0 0,-1 0 0,-1-1 0,-3 14-1,-1 2 2,2 0 0,0 1-1,2-1 1,1 1 0,4 41 0,-1 0-13,-2-65 10,-1 13 2,1-1 1,1 0-1,1 1 1,0-1-1,6 21 1,22 77-1,-18-81-31,44 143 40,-26-71-3,3 5-1,-16-56-5,8 28-10,70 152 0,-48-129 116,-30-63-1649,24 42 0,-25-56-2963,-8-10-1989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1 351 5905,'0'1'7998,"0"-4"-7713,1-16-195,0 0-1,1 1 1,1-1-1,1 1 1,1-1-1,12-32 1,-4 23-81,1 0-1,0 1 1,18-21-3</inkml:trace>
  <inkml:trace contextRef="#ctx0" brushRef="#br0" timeOffset="1">112 48 14848,'5'-8'2,"-2"4"-9,1-1 1,0 1 0,0 0 0,0 0-1,8-6 1,-1 2-20,-10 8 214,12 10 218,0 10-59,0 0-1,-1 0 1,-2 2-1,10 23 1,27 95 511,-35-101-731,9 45 204,-3 2 0,11 141 0,-25-183-274,-2-23-24,-1 0 0,0 1 0,-2-1 0,-1 0 1,-1 1-1,-7 28 0,8-39-4,-1-1 0,-1 0 1,0 0-1,0-1 0,-1 1 0,-1-1 1,1 0-1,-1 0 0,-1-1 0,1 0 1,-2 0-1,1 0 0,-1-1 0,-14 10 1,14-12-5,-1 0 0,0-1 0,0-1 0,0 1 0,-1-2 0,1 1 0,-1-1 0,1 0 0,-1-1 0,0 0 0,0-1 0,1 0 1,-1-1-1,-11-1 0,17 0-253,1 1 0,-1-1 0,1 0 0,0 0 0,-1 0 0,1 0 0,0 0 0,0-1 0,1 1 0,-1-1 0,0 0 1,1 0-1,-4-5 0,-2-2-822,-23-30-4473,6-3-2772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789 595 17748,'17'23'14,"-8"-10"-11</inkml:trace>
  <inkml:trace contextRef="#ctx0" brushRef="#br0" timeOffset="1">922 758 17785,'10'11'2,"8"11"4</inkml:trace>
  <inkml:trace contextRef="#ctx0" brushRef="#br0" timeOffset="2">1030 893 17829,'14'23'5,"-1"0"4,-11-19-6</inkml:trace>
  <inkml:trace contextRef="#ctx0" brushRef="#br0" timeOffset="3">1100 1028 17918,'9'24'20,"6"15"12,9 46 0,-18-57 11,4 42-1,4 18 25,12 76 128,-20-112-54,11 184 296,-17 32-199,-6-113-104,6 190 99,0-344-248,24-65-322,46-58 359,-42 77-5,33-73 0,-50 98-2,-10 15 30,-1 4 12,-1-18-775,-1 3-1811,-1 0 1,-10-26 0,-4-1-6266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0 101 1136,'0'0'10475,"24"-10"-10215,-3-3 81,2-1-209,0 0 0,1 2 0,1 0 0,29-9 1,-48 20-21,-1 0 0,1 0 0,0 0 1,-1 1-1,1 0 0,0 0 1,-1 1-1,1-1 0,-1 1 0,1 0 1,-1 1-1,1 0 0,9 4 0,3 3 161,0 1 1,27 21-1,-11-7 213,-1 1-117</inkml:trace>
  <inkml:trace contextRef="#ctx0" brushRef="#br0" timeOffset="1">1350 1497 18691,'5'21'720,"1"-8"-7553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702 1 2800,'0'0'6395,"12"16"-4451,-9-2-1348,-1-1 0,0 1 0,0 0 0,-1 14-1,3 29 498,12 127 670,-12-132-1083,-5 83 1,-1-50-179,0-31-277,-14 79 0,5-57 112,-9 347 290,21-413-628,0 1 1,1 0 0,0 0 0,0-1-1,1 1 1,1-1 0,5 12-1,39 71-45,-23-48 49,47 116 21,-52-114-9,-16-24-5,-4-21-6,0 0 0,0 0 0,1 0 0,-1 0 0,0-1 0,1 1 0,-1 0 0,1 0 0,0 0 0,0-1-1,-1 1 1,3 2 0,-2-3-17,-9-4-167,-5-5 96,1-1 0,1 0 1,-1-1-1,1 0 0,1-1 0,-12-15 1,-49-79-597,34 48 270,22 32 261,-15-33 1,21 39 82,-1 0 0,0 0 0,-20-25 0,29 43 66,1 1 1,0 0-1,0-1 0,0 1 0,-1 0 1,1 0-1,0-1 0,-1 1 1,1 0-1,0 0 0,0-1 1,-1 1-1,1 0 0,0 0 0,-1 0 1,1 0-1,0 0 0,-1-1 1,1 1-1,0 0 0,-1 0 0,1 0 1,-1 0-1,1 0 0,0 0 1,-1 0-1,1 0 0,0 0 0,-1 0 1,1 1-1,0-1 0,-1 0 1,1 0-1,0 0 0,-1 1 1,-10 13 24,-5 33 36,12-33-45,-20 53 35,-1 7 382,-36 71-1,55-128-312,6-16-109,-1 0 0,1 0-1,0 0 1,0-1 0,-1 1-1,1 0 1,-1 0 0,1 0-1,-1-1 1,1 1 0,-1 0-1,1-1 1,-1 1 0,0 0-1,1-1 1,-1 1 0,0-1-1,1 1 1,-1-1-1,0 1 1,0-1 0,1 0-1,-1 1 1,0-1 0,0 0-1,0 0 1,-1 1 0,0-3-22,0-1 0,0 1 0,1 0 0,-1-1 0,1 0 0,0 1 0,0-1 0,0 0 0,0 1 1,0-1-1,0 0 0,1 0 0,-1 0 0,1-4 0,-2-3-13,-7-31-47,-2-8-362,2 1 1,-4-88 0,9 112 348,3 21 101,0 0 0,1 0 1,-1 0-1,1 0 1,0 0-1,0 0 0,0 0 1,0-5-1,-19 60 100,7-10-46,-78 243 502,52-182-280,38-103-288,0 1 0,0-1-1,0 0 1,0 1 0,0-1-1,0 0 1,0 0 0,0 1-1,-1-1 1,1 0 0,0 1-1,0-1 1,0 0 0,0 1-1,0-1 1,-1 0 0,1 0-1,0 1 1,0-1-1,0 0 1,-1 0 0,1 0-1,0 1 1,0-1 0,-1 0-1,1 0 1,0 0 0,0 0-1,-1 1 1,1-1 0,0 0-1,-1 0 1,1 0 0,0 0-1,-1 0 1,1 0 0,0 0-1,-1 0 1,1 0 0,0 0-1,0 0 1,-1 0 0,0 0-1,-10-14 28,-5-25-107,-13-70-89,-18-134 1,20 91-1,19 99 189,-6-22-1525,0 29-5074,8 35 924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829 0 17533,'-9'1'120,"0"1"12,-1 0 1,1 0-1,-1 1 0,1 0 1,0 1-1,-10 5 1,-43 14 594,-138 27 243,182-45-978,16-4 6</inkml:trace>
  <inkml:trace contextRef="#ctx0" brushRef="#br0" timeOffset="1">462 105 20267,'-15'5'-6,"4"-1"0</inkml:trace>
  <inkml:trace contextRef="#ctx0" brushRef="#br0" timeOffset="2">395 132 20236,'-16'9'-8,"0"1"-1,0 0 1,1 1 0,-17 16 0,-13 8-16,-3 3 78,-59 70-140,38-18-1597,51-65-1744,6-9-1968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4504,'0'0'2248,"31"34"4077,-2 7-5456,3 0 1,48 48-1,-76-85-756,63 70 703,-31-36-785,46 39 0,-68-66-27,0 0 0,-1 2 0,12 15 0,-12-19 3,-12-9-7,0 0 0,0 1 0,-1-1 1,1 1-1,0-1 0,0 1 0,0 0 0,-1-1 0,1 1 1,0 0-1,-1-1 0,1 1 0,0 0 0,-1 0 0,1-1 1,0 3-1,28 30 30,-11-10-21,2 7 13,2 9 2,-16-27-1036,2 9-5176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4 123 7985,'0'0'11279,"27"0"-10104,52-2-745,0-4 0,140-30 0,-95 12-298,87-20 2,-193 40-119,0 1 0,1 1 0,-1 1 0,35 1 0,-9 1 31,-43-1-15,-1 31 82,1-10-86,-1 1-1,-1-1 1,0 1 0,-2-1-1,-1 0 1,-7 25 0,5-24-14,-6 14-5,12-36-8,-21 38 67,-34 45-1,47-72-55,-1 0 0,0-1 0,0-1 0,-1 1 0,-1-2 0,0 1 0,0-2 0,-18 11 0,-11 2 2,-98 43-15,120-56-9,-1-2 1,0 0 0,0-1-1,0-1 1,0-1 0,-21 0 0,21-2 1,-1 0 1,-23-5-1,36 4 7,0-1-1,0 0 0,0 0 0,0-1 0,1 0 1,-1 0-1,1-1 0,0 1 0,-9-8 0,1 0-26,0 0 0,1-2-1,1 1 1,0-1 0,-20-29-1,-17-30 25,36 53 10,7 10-3,-1 0 1,1 1-1,-1 0 1,-9-7-1,11 11 293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214 1 5945,'0'0'6122,"11"5"-1027,-9 4-4780,-1 0 1,0-1 0,-1 1 0,0-1 0,0 1 0,-1 0-1,0-1 1,-3 11 0,-7 15 11,-2-1-1,-1 0 1,-2 0 0,-26 39 0,-11 24 246,28-53-348,16-27-160,0 1 0,-9 23 0,15-31-81,0 0 0,1 0 0,0 1 1,1-1-1,0 18 0,1-27 13,1 1-1,-1 0 1,1 0-1,-1-1 1,1 1 0,0 0-1,-1-1 1,1 1-1,0-1 1,-1 1-1,1-1 1,0 1 0,0-1-1,0 0 1,0 1-1,-1-1 1,1 0 0,0 1-1,0-1 1,1 0-1,18 4-9,23-1-19,1-2-1,-1-2 1,65-9 0,50-1 122,-158-6-334,-17-25-6720,4 18-1959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1 166 3728,'0'0'10363,"8"-2"-9319,33-31-373,2 1-1,2 3 1,48-25 0,-82 50-651,-1 1 0,1 1 1,0 0-1,0 0 0,0 1 0,0 0 1,0 1-1,0 0 0,16 3 0,15-2 3,-35 0-19,0 0 1,0 0-1,0 1 1,0 0-1,-1 0 1,1 0-1,7 5 1,32 9 31,-38-14-28,0 0 0,0 1 0,0 0 0,0 1 0,-1 0 0,11 7 0,22 10 0,-31-17-283,-11-5-2034,-17-8-3536,0-1-2033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42 264,'0'0'6494,"0"-4"-5539,0 3-807,0 0-98,0 1 0,0-1 0,0 0-1,0 0 1,1 0 0,-1 1 0,-1-1-1,1 0 1,0 0 0,0 0 0,0 0 0,0 1-1,0-1 1,-1 0 0,1 0 0,0 1-1,-5-6 4419,42 28-756,-13-7-3345,-12-9-241,1 0 0,0-1 1,1-1-1,-1 0 0,1-1 1,26 3-1,86-4 171,-78-2-265,-39-1-25,1 0-1,-1-1 1,0 0 0,1 0 0,-1-1-1,0 0 1,13-7 0,0 1 11,-19 8 30,-2 0-135,1 1 0,-1 0 0,1-1 0,-1 1 0,0-1-1,1 0 1,-1 0 0,0 1 0,1-1 0,-1 0 0,0 0 0,0 0 0,0 0 0,0 0 0,0 0 0,0-1 0,0 1 0,0 0 0,0 0 0,0-1-1,-1 1 1,2-3 0,5-29-9180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477 40 4048,'0'0'4562,"3"1"-3891,2 0-1855,7 1 9139,-21-5-6533,-39-14-609,37 13-674,0 0 0,0 0 0,0 1-1,0 0 1,-1 1 0,-18-1 0,19 3-92,-15 0 79,-43 5 0,59-3-92,0 0 0,0 0 0,1 1 0,-1 1-1,1 0 1,0 0 0,-15 9 0,7-2-10,0 0-1,0 1 0,1 1 1,1 1-1,0 0 0,1 1 1,-19 26-1,32-38-389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538 1 968,'0'0'6676,"1"3"-5315,-1-1-1190,1 0 0,-1 0-1,1 0 1,-1 0 0,0 0-1,0 1 1,0-1 0,0 0-1,0 0 1,0 0 0,0 0-1,-1 0 1,1 0 0,-1 0 0,0 0-1,1 0 1,-1 0 0,-2 3-1,-1 1 290,-1 0 0,0 0 0,0-1 0,-7 7 0,-2 1-69,-66 73 1410,74-80-1662,0-1-1,0 1 1,0-1-1,-1-1 1,1 1-1,-1-1 1,0 0-1,-1 0 1,1-1-1,-1 0 1,1-1-1,-14 4 1,-4-2 112,-1-1 1,-41 0 0,36-3-243,-34 6-1,35-3 92,21-2 39,1 0 0,0 0 0,-1 1 0,-13 4 0,17-5-132,4-1-106,8-11-6536,4-7 455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123 6 2592,'0'0'3293,"-4"-1"-2360,-21-3 1033,24 5-1776,-1 0 0,1 1 0,0-1 0,0 1 1,0-1-1,0 1 0,0 0 0,0-1 0,1 1 0,-1 0 0,-1 3 1,2-3 40,-6 15 44,1 1 0,0 0 0,2 0 0,0 0 0,1 0 0,1 0 0,1 32 0,0-30-171,0-19-105,0 1 0,0 0 0,0 0 0,1 0 0,-1-1 1,0 1-1,1 0 0,-1 0 0,1-1 0,0 1 0,0 0 1,-1-1-1,1 1 0,0-1 0,0 1 0,0-1 0,1 1 0,-1-1 1,0 0-1,0 0 0,1 1 0,-1-1 0,1 0 0,-1 0 0,1 0 1,-1-1-1,1 1 0,0 0 0,-1-1 0,1 1 0,0-1 1,0 1-1,-1-1 0,1 0 0,0 0 0,0 1 0,0-1 0,-1-1 1,1 1-1,0 0 0,0 0 0,0-1 0,-1 1 0,1-1 1,0 1-1,-1-1 0,1 0 0,0 0 0,-1 0 0,1 0 0,-1 0 1,1 0-1,-1 0 0,0 0 0,0 0 0,1-1 0,-1 1 1,0 0-1,0-1 0,0 1 0,0-1 0,1-2 0,2-9-17,1-1 0,-2 0 0,0 0-1,-1 0 1,0 0 0,-1 0 0,0 0-1,-3-27 1,1 4 17,1 37 6,-1-1 1,1 0-1,-1 0 1,1 1-1,-1-1 1,0 0-1,1 1 1,-1-1-1,1 0 1,-1 1-1,0-1 0,0 1 1,1-1-1,-1 1 1,0-1-1,0 1 1,0 0-1,1-1 1,-1 1-1,0 0 1,0 0-1,0 0 1,0-1-1,0 1 0,0 0 1,0 0-1,1 0 1,-1 0-1,0 1 1,0-1-1,-1 0 1,0 0-2,1 0 1,-1 0 0,1 0 0,-1 0 0,1 1 0,-1-1-1,1 0 1,-1 1 0,1-1 0,-1 1 0,1 0 0,0-1-1,-1 1 1,1 0 0,0 0 0,0 0 0,-1 0 0,1 0-1,0 0 1,-1 1 0,-3 15 52,0 1 1,2-1-1,0 1 1,1 0-1,0 0 0,2 0 1,1 20-1,0-7 181,-1-30-240,0 0-1,0-1 1,1 1 0,-1 0-1,1 0 1,-1-1-1,1 1 1,-1 0 0,1 0-1,-1-1 1,1 1 0,-1-1-1,1 1 1,0 0-1,-1-1 1,1 0 0,0 1-1,0-1 1,-1 1 0,1-1-1,0 0 1,0 1-1,-1-1 1,1 0 0,0 0-1,1 1 1,-1-14-5,0-25 21,0 16-9,-1-1 1,-3-27 0,2 47 2,1 0 0,-1 1 1,0-1-1,0 1 0,0-1 0,0 1 1,0 0-1,-1-1 0,1 1 0,-1 0 0,1 0 1,-1 0-1,0 0 0,0 0 0,0 0 0,0 1 1,0-1-1,-1 1 0,1-1 0,0 1 1,-1 0-1,1 0 0,0 0 0,-1 0 0,0 0 1,1 1-1,-1-1 0,1 1 0,-1-1 0,0 1 1,1 0-1,-1 0 0,0 0 0,1 1 1,-1-1-1,-4 2 0,5-1-9,1-1 0,0 1 1,-1 0-1,1 0 0,0 0 0,0 1 1,0-1-1,0 0 0,0 0 0,0 0 1,0 1-1,0-1 0,1 0 0,-1 1 1,0-1-1,1 1 0,-1-1 0,1 1 1,0-1-1,-1 1 0,1-1 0,0 3 1,0 41 3,0-30-4,0 0 18,-1-3 10,1 1 0,3 21 0,-2-32-23,-1 1 0,0-1 0,1 0-1,-1 0 1,1 0 0,0 0 0,0 0 0,0 1-1,0-2 1,0 1 0,0 0 0,1 0 0,-1 0-1,0 0 1,1-1 0,0 1 0,-1-1 0,1 1-1,0-1 1,0 0 0,3 2 0,-4-2-4,0 0 1,1-1-1,-1 1 1,1-1-1,-1 1 1,0-1-1,1 0 1,-1 1-1,1-1 1,-1 0-1,1 0 1,-1 0-1,1 0 1,-1 0-1,0 0 0,1-1 1,-1 1-1,1 0 1,-1-1-1,1 1 1,-1-1-1,0 0 1,1 1-1,-1-1 1,0 0-1,0 0 1,0 0-1,0 0 1,1 0-1,-1 0 1,0 0-1,-1 0 1,1 0-1,0 0 1,0-1-1,0 1 1,-1 0-1,1-2 1,2-4 3,0-1 1,-1 1-1,-1-1 0,1 0 1,0-12-1,-1 8 0,2-25 45,-1-37-1,-2 72-40,-1 0-1,1 1 0,-1-1 1,1 0-1,-1 1 0,0-1 1,1 1-1,-1-1 0,0 1 1,0-1-1,0 1 0,0-1 1,0 1-1,-1 0 0,1 0 1,0 0-1,-1-1 0,1 1 1,-1 0-1,1 1 0,-1-1 1,1 0-1,-1 0 0,1 1 1,-1-1-1,0 1 0,1-1 1,-1 1-1,0 0 0,0 0 1,1 0-1,-1 0 0,-2 0 1,3 0-6,1 1 1,-1-1-1,0 1 1,1 0 0,-1-1-1,0 1 1,1 0-1,-1-1 1,1 1 0,-1 0-1,1 0 1,-1-1-1,1 1 1,0 0 0,-1 0-1,1 0 1,0 0-1,0 0 1,-1 0 0,1-1-1,0 1 1,0 0-1,0 1 1,0-1 4,-2 19 132,1 1 1,2 36-1,0-16-6,0-41-342,1 0 1,-1 0-1,0 0 1,0 0-1,1 0 1,-1 0 0,0 0-1,1 0 1,-1 0-1,0 0 1,0-1-1,1 1 1,-1-1-1,0 1 1,0-1-1,2 0 1,5-8-4585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 0 1560,'0'0'8807,"0"7"-7839,0 199 2595,6-365-3803,-6 159 242,0-1 1,0 0 0,0 1 0,0-1-1,0 1 1,0-1 0,0 0-1,-1 1 1,1-1 0,0 1 0,0-1-1,0 0 1,-1 1 0,1-1 0,0 1-1,-1-1 1,1 1 0,-1-1 0,1 1-1,0-1 1,-1 1 0,1 0-1,-1-1 1,1 1 0,-1 0 0,1-1-1,-1 1 1,0 0 0,1-1 0,-1 1-1,1 0 1,-1 0 0,0 0-1,1 0 1,-1 0 0,1-1 0,-1 1-1,0 0 1,1 1 0,-1-1 0,0 0-1,1 0 1,-2 0 0,1 0-8,0 1 1,-1-1 0,1 0-1,-1 1 1,1-1-1,-1 1 1,1 0 0,0-1-1,0 1 1,-1 0 0,1 0-1,0 0 1,0 0-1,0 0 1,0 0 0,0 0-1,-2 2 1,-1 10 20,0-1 0,1 0-1,0 1 1,1 0 0,0 0 0,1 0-1,1-1 1,1 19 0,-1-14-31,5 13 27,-4-29-21,-1 0 0,0-1-1,1 1 1,-1 0 0,1 0-1,-1 0 1,1 0-1,-1-1 1,1 1 0,0 0-1,-1-1 1,1 1 0,0 0-1,-1-1 1,1 1 0,0-1-1,0 1 1,0-1 0,-1 0-1,1 1 1,0-1-1,0 0 1,0 1 0,0-1-1,1 0 1,-1 0 9,0 0-1,0-1 1,-1 1 0,1 0-1,0-1 1,-1 1 0,1-1-1,0 1 1,-1-1 0,1 1-1,0-1 1,-1 1 0,1-1-1,-1 1 1,1-1 0,-1 0 0,1 1-1,-1-1 1,0 0 0,1 0-1,-1 1 1,0-1 0,0 0-1,1 0 1,-1 1 0,0-3-1,5-26 3,-4 21-3,0-3 11,7-59-57,-8 64 43,0 0-1,0 0 0,0 0 1,-1-1-1,0 1 0,0 0 1,-1 0-1,-3-10 0,4 14 6,0 0 2,0 0 0,0 0 0,0 0-1,0 1 1,0-1 0,0 0-1,-1 0 1,1 1 0,-1-1-1,1 1 1,-1 0 0,1-1-1,-1 1 1,0 0 0,1 0-1,-1 0 1,0 0 0,0 0-1,0 0 1,0 1 0,0-1-1,0 1 1,0-1 0,0 1-1,0 0 1,0 0 0,-3 0-1,4 0-6,0 1-1,0-1 0,1 1 1,-1-1-1,0 1 0,1-1 1,-1 1-1,0 0 0,1 0 1,-1-1-1,1 1 0,-1 0 1,1 0-1,-1 0 0,1-1 1,0 1-1,-1 0 0,1 0 1,0 0-1,0 0 0,-1 0 1,1 0-1,0 0 0,0 1 1,-4 34 30,3-24-22,-1 3-4,1 1 1,2 23-1,0-7-3,3-16-26,-3-16 25,-1 0-1,0 1 1,0-1-1,1 1 1,-1-1-1,0 0 1,1 1-1,-1-1 1,0 1-1,1-1 1,-1 0-1,0 0 1,1 1 0,-1-1-1,1 0 1,-1 0-1,1 1 1,-1-1-1,1 0 1,-1 0-1,1 0 1,-1 0-1,1 0 1,-1 0-1,1 0 1,-1 0-1,1 0 1,-1 0 0,1 0-1,-1 0 1,1 0-1,-1 0 1,1 0-1,-1-1 1,1 1-1,-1 0 1,0 0-1,1 0 1,-1-1-1,1 1 1,-1 0 0,0-1-1,1 1 1,-1 0-1,1-1 1,0-1 6,1 0 0,-1 0-1,0 0 1,0 1 0,0-1 0,0 0 0,-1 0 0,1 0 0,0-1 0,-1 1 0,1 0 0,-1 0 0,0-4 0,1-35 16,-1 33-18,0-70 95,-1 77-87,0 0 0,0 1 0,0-1 0,0 1 0,0-1 0,0 1 0,0-1 0,-1 1 0,1 0 0,0 0 0,0-1 0,0 1 0,-1 0 0,1 0 0,0 0 0,0 0 0,0 0 0,-1 1 0,1-1 0,0 0 0,0 1 0,0-1 0,-2 1 0,-2 13-11,1 0 1,1 1 0,0-1 0,1 1-1,0-1 1,1 28 0,1-41-52,6-2-57,19-5 25,-19-1 102,-1-1 1,0 1-1,0-1 1,-1 0-1,0-1 1,0 1-1,-1-1 1,0 1-1,0-1 1,-1 0-1,0 0 1,-1 0-1,1-16 1,-2 24 7,0 12-5357,0-2 837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96,'0'0'7782,"37"24"-1807,45 7-4246,129 59 227,-156-64-1848,-36-18-34,-2 0 1,1 1 0,-1 1-1,17 13 1,98 69 205,-77-49-264,-44-36-6,0 1 0,0 0 0,-1 1 1,0 0-1,-1 0 0,0 1 0,12 18 0,-13-18 14,0 0 0,16 16-1,-15-17-13,-1 0 0,14 19-1,8 19 5,32 56 56,-19-29-38,12 23-24,-24-30 14,-12-27-13,5 24 7,-16-45-16,-7-17 0,1 1 0,-1 0 0,0 0 0,0 0 1,0 0-1,0 1 0,-1-1 0,1 0 0,-1 4 0,13 33 15,-13-32-13,1 0 0,1-1 0,0 1 0,5 15 0,-4-15-1,-1 0 0,0 0 0,0 0 0,-1 0 0,1 9 0,-1-6 4,0 1 1,1 0-1,6 21 1,-4-21-1,-2-1 1,1 0-1,1 23 1,-4-25-3,1 0 1,1 0-1,4 15 0,-4-15-4,0-1-1,0 1 0,1 16 0,9 37-16,-12-58 15,1 1 0,-1-1 0,1 1 0,0-1 0,0 1 0,1-1 0,-1 1 0,3 3 0,-3-7-143,-1-16-12355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117 0 928,'0'6'9575,"0"26"-9021,0 280 1872,-37-312-771,32 1-1676,1-1 0,-1 1 0,0 0 0,1 0 0,-1 0-1,1 0 1,-1 1 0,1 0 0,-9 4 0,-6 8-4015,13-9 218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3000,'0'0'5110,"0"4"-4442,1 33 518,2 0 0,2-1-1,14 54 1,-3-7-328,-11-55-293,0 0 1,19 51-1,-23-77-562,0-1 0,0 0-1,0 0 1,1 0 0,-1 0 0,0 0 0,1 0 0,-1 0-1,1 0 1,-1-1 0,1 1 0,-1 0 0,1-1-1,-1 1 1,1-1 0,0 0 0,-1 0 0,1 1 0,2-1-1,42 1-111,-36-1 138,38 1 11,-1 2-1,71 13 1,-108-13-40,-10-2-99,0-1 1,1 0 0,-1 0-1,0 1 1,0-1 0,0 0-1,0 0 1,0 1 0,0-1-1,0 0 1,0 0 0,0 1-1,0-1 1,0 0 0,0 1-1,0-1 1,0 0 0,0 0 0,0 1-1,0-1 1,0 0 0,0 0-1,0 1 1,-1-1 0,1 0-1,0 0 1,0 1 0,0-1-1,0 0 1,-1 0 0,1 1-1,0-1 1,0 0 0,0 0-1,-1 0 1,1 0 0,0 1-1,0-1 1,-1 0 0,1 0-1,0 0 1,0 0 0,-1 0-1,1 0 1,0 0 0,0 0-1,-1 0 1,1 0 0,0 0-1,-1 0 1,1 0 0,0 0-1,0 0 1,-1 0 0,-20 1-8080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9:15.1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366 0 3504,'0'0'14367,"-19"4"-13652,18-4-702,-6 2 42,0 0-1,1 0 1,-1 0-1,1 1 0,0 0 1,0 0-1,-8 5 1,8-4 68,0 0 1,0-1 0,-1 1 0,1-1 0,-1-1 0,-10 3-1,9-2-71,1-1-1,-1 1 0,1 0 0,0 0 1,0 1-1,-11 8 0,-1 2-20,13-10-35,0 0 0,0 1 0,0-1 1,1 1-1,0 0 0,0 1 0,0-1 0,1 1 0,0 0 0,0 0 0,0 0 0,1 1 0,0-1 0,-4 11 0,3-6 1,1 1 0,0 0 0,1 0 0,0 0 1,-1 22-1,-3 43-40,-6 44 67,6-22-16,-7 128-17,13 749-58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9:15.1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3208,'0'0'9162,"14"11"-8973,68 47 229,-78-55-360,0-1 0,-1 1 0,1 0 0,-1 1 0,1-1 0,-1 1 0,0-1 0,0 1 1,-1 0-1,1 0 0,-1 0 0,0 0 0,3 7 0,0 5 268,-1 0 0,4 25 0,-1-5-167,10 78 472,-3-20-358,29 199 2,-17-128-35,-10-82-116,15 62-28,5 49-54,7 36-31,-24-144-5,-12-59 0,-1-1 0,-2 1 0,3 39-1,-1 116 117,-3-87-113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9:15.1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4336,'0'0'3262,"5"7"-1249,-4-3-1856,0 1 0,0 0 1,-1 0-1,0 0 0,0-1 0,-1 7 0,1 18 495,7 133 1900,4 33-1272,25 171 63,-28-297-1113,16 105 171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9:15.1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263 0 3064,'0'0'4810,"0"12"-3210,13 156 3276,-1-7-3326,-6 188 332,-6-262-1575,5 226 675,-3-52-684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9:15.1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2784,'0'0'4061,"0"0"-4036,0 0 1,0-1-1,0 1 1,1 0-1,-1 0 1,0 0-1,0 0 1,0 0-1,0 0 1,0 0-1,1 0 0,-1 0 1,0 0-1,0 0 1,0 0-1,0 0 1,1 0-1,-1 0 1,0 0-1,0 0 1,0 0-1,0 0 1,1 0-1,-1 0 0,0 0 1,0 0-1,0 0 1,0 0-1,0 0 1,1 1-1,-1-1 1,0 0-1,0 0 1,0 0-1,0 0 0,0 0 1,0 0-1,0 0 1,1 1-1,-1-1 1,0 0-1,0 0 1,0 0-1,0 0 1,0 0-1,0 1 0,0-1 1,0 0-1,0 0 1,0 0-1,0 0 1,0 1-1,0-1 1,6 12 442,-1 0 1,-1 0 0,0 1-1,4 20 1,1 4 327,23 100 1436,-9-36-1475,6 50-101,-14-21-244,-12-42-314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7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0 439 3744,'0'0'5154,"0"15"-3387,1-9-1516,1 1 0,-1-1 0,1 0 0,0 0 0,0 0 0,1 0 1,4 6-1,4 12 221,112 338 2228,-69-201-2461,-29-89-192,60 157 63,-60-182-119,-21-40 7,0-1 1,0 1 0,-1 0-1,0 0 1,3 9-1,-3-6 7,1-1 0,-1 1 1,1-1-1,11 17 0,-14-22-40,-1-3 63,1 0-63,3 3 10,-4-4 18,0 0 0,0 0 0,0 0 0,0 0 0,0 0 0,1 1 0,-1-1 0,0 0 0,0 0 1,0 0-1,0 0 0,0 0 0,0 0 0,0 0 0,0 0 0,1 0 0,-1 0 0,0 0 0,0 0 0,0 0 0,0 0 0,0 0 0,0 0 0,0 0 0,1 0 0,-1 0 0,0 0 0,0 0 0,0 0 1,0 0-1,0 0 0,0 0 0,0 0 0,0 0 0,1 0 0,-1 0 0,0-1 0,0 1 0,0 0 0,0 0 0,0 0 0,0 0 0,0 0 0,0 0 0,0 0 0,0 0 0,0 0 0,0 0 0,0-1 1,1 1-1,-1 0 0,0 0 0,0 0 0,0 0 0,0 0 0,0 0 0,0 0 0,0-1 0,0 1 0,5-14-107,5-31 303,-5 19-162,30-125 70,15-48-46,-10 45-56,-6 20-3,-25 92 15,1-8 3,0 19-9,7-39-1,3-9 22,5-51 25,-19 98-48,-5 27 5,-1 0 0,1 1 1,0-1-1,0 1 0,1-1 0,-1 1 1,4-6-1,3-20-4,7-21-6,-13 40 6,1 0 1,0 0 0,1 0 0,0 1 0,6-11 0,-4 9-8,0 0 0,6-22 1,-7 19 9,1 0 1,0 0 0,9-13-1,-4 0 23,-10 27 0,-13-8-4177,0 8-1137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7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3928,'1'0'10391,"5"0"-10067,517 0 5317,-522 0-5405,-1 4-1889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7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83 24 6409,'0'0'6032,"-8"0"-5615,4 0-380,1 1 0,0-1-1,0 0 1,0 1 0,0 0 0,1-1 0,-1 1 0,0 0-1,0 1 1,0-1 0,1 0 0,-1 1 0,0-1-1,1 1 1,0 0 0,-1 0 0,1 0 0,0 0 0,0 1-1,0-1 1,0 0 0,0 1 0,1-1 0,-1 1-1,1 0 1,0 0 0,-1-1 0,1 1 0,1 0 0,-1 0-1,-1 6 1,0 3-28,1 1 0,0 0 0,1-1 0,0 1 0,4 22 0,-3-33-21,0-1 0,0 1 1,1 0-1,-1-1 0,0 1 1,1-1-1,-1 1 0,1-1 1,-1 0-1,1 0 0,-1 0 1,1 0-1,0 0 0,0 0 1,-1 0-1,1 0 0,0-1 1,0 1-1,0-1 0,0 1 1,0-1-1,0 0 0,0 1 1,0-1-1,0 0 0,0-1 1,0 1-1,0 0 0,0 0 1,0-1-1,0 0 0,0 1 1,0-1-1,-1 0 0,1 0 1,0 0-1,0 0 0,-1 0 1,1 0-1,2-2 0,2-6 100,1-1-1,-1 0 0,-1 0 0,1 0 0,-2-1 1,0 0-1,0 0 0,-1 0 0,0 0 0,-1 0 1,0-1-1,0 1 0,-2-20 0,0 29-36,0 1-1,0 0 0,0 0 0,-1 0 1,1-1-1,0 1 0,-1 0 1,1 0-1,-1 0 0,0 0 0,1 0 1,-1 0-1,0 0 0,1 0 1,-1 0-1,0 0 0,0 0 0,0 0 1,0 0-1,0 1 0,0-1 0,0 0 1,0 1-1,0-1 0,-1 1 1,1-1-1,0 1 0,0 0 0,0-1 1,-1 1-1,0 0 0,0 0-170,0-1 0,0 1 1,0 0-1,0 0 0,0 0 0,1 0 0,-1 1 0,0-1 0,0 0 0,0 1 0,0 0 0,1-1 1,-1 1-1,0 0 0,0 0 0,1 0 0,-1 0 0,1 0 0,-1 0 0,1 0 0,-1 0 0,-1 2 0,-13 22-2923,3 7-1628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53.5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1917 531 20503,'-10'-15'16,"-12"-15"14,-1 1 0,-49-47 1,-79-70-2,69 71-4,53 49-8,-45-49 0,69 70-24,0 0 1,0 0 0,0 1-1,-1-1 1,0 1-1,1 1 1,-1-1-1,-1 1 1,1 0 0,0 0-1,-1 1 1,-9-3-1,5 3-3,1 0 1,-1 0-1,-1 1 0,1 1 0,0 0 0,0 0 0,-12 3 0,10 0 7,1 1 0,0 1 0,0 0 0,0 0 0,-15 10 0,-7 4-11,-134 72-56,98-51 116,-77 34-1,65-37-47,2 5 0,2 2-1,-126 96 1,155-107 23,34-24-34,0 1-1,0 1 1,1 0-1,-22 23 0,24-18-10,1 0 0,1 1 0,0 0 0,1 1 0,1 0 0,0 0 0,2 0 0,0 1 0,1 0 0,1 1 0,1-1 0,0 1 0,1 38 0,-2 125 7,-21 150-20,7-154-6,5 292 40,13-460 6,-14 223 6,12-128 19,2 86 60,3-167-48,2 0 0,8 28 0,2 6 79,-8-22-86,1-1 0,3 0 0,27 67 0,-20-64-31,-15-29-6,1-1 1,1 1-1,0-1 1,0 1-1,1-2 0,0 1 1,0 0-1,1-1 1,0 0-1,10 8 1,4-1 14,31 16 0,-46-27-8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2:59.5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1687 123 5297,'0'0'1506,"-21"-6"-566,6 1-693,-21-7 876,0 2 1,-58-10-1,56 17-530,-1 1-1,1 2 1,-1 2 0,1 1 0,0 2 0,0 2 0,1 1 0,-67 24 0,31-3-237,1 3 0,2 3 0,1 3 1,2 3-1,2 3 0,-117 103 0,134-100-215,1 2 0,3 2 1,2 2-1,2 2 0,3 1 0,3 2 0,1 1 0,-35 93 0,49-95-69,2 0 0,2 1 1,3 1-1,3 0 0,2 1 0,2 0 0,5 64 0,2-95-59,1 0-1,2 0 1,1 0-1,1-1 1,1 0-1,1-1 1,2 1-1,1-2 1,1 0-1,1 0 1,26 35-1,-5-16-4,1-1 0,2-1-1,1-3 1,89 70 0,-67-67-4,1-2 0,2-4 0,1-2 0,89 34 1,-27-23 2,192 44 1,-259-78-11,1-3 0,0-3 0,0-2 0,119-8 0,-144-1 32,-1-1 1,0-1 0,0-2-1,49-20 1,130-67 61,-150 63-71,-1-2 0,-2-3 0,-1-2 0,89-81 0,-109 84-6,-2-3 0,-2 0 1,-2-3-1,-1-1 0,-3-1 0,44-87 1,-55 93 12,-3 1 0,-1-2 1,-2 0-1,-2-1 1,-1 0-1,-3 0 1,-1-1-1,1-58 0,-7 56 3,-2 0 0,-1 0-1,-3 0 1,-20-79-1,5 55 5,-4 1 0,-2 1 0,-3 1-1,-3 1 1,-3 2 0,-3 2 0,-66-81-1,63 92 29,-2 3 0,-1 2 0,-3 2-1,-1 2 1,-3 2 0,0 2-1,-3 3 1,-95-43 0,83 48-350,-109-29 0,134 46-1293,-1 3 1,-1 1-1,-78-2 0,45 9-2997,10 0-1657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32.7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168 56 12068,'-25'8'253,"11"-2"37,0-2 0,0 0 0,-1 0 0,1-1-1,-26 1 1,31-4-319,-13 1 708,21 1-357,14 2-320,37 12 108,-1 2 0,7 6-50</inkml:trace>
  <inkml:trace contextRef="#ctx0" brushRef="#br0" timeOffset="-1">215 176 15365,'47'21'29,"-40"-18"-20,-1 0 1,0 0-1,0 0 0,0 1 1,-1 0-1,1 0 0,-1 1 1,0-1-1,6 8 0,-9-8 13,1 0 1,0 1-1,-1-1 0,0 1 0,0-1 0,0 1 0,-1 0 0,0-1 0,0 1 0,0 0 0,0 0 1,-1 0-1,1 7 0,-1-7-10,0 1 1,-1-1-1,1 0 1,-1 0-1,0 0 1,0 0 0,0 0-1,-1 0 1,0 0-1,0 0 1,0-1-1,0 1 1,-1-1 0,0 1-1,0-1 1,0 0-1,0 0 1,-1 0-1,1-1 1,-1 1-1,0-1 1,0 0 0,-8 4-1,5-2-1,-2 0 1,1 0-1,-1-1 0,1 0 0,-1-1 0,0 0 1,0 0-1,-1-1 0,-14 1 0,-7 0 27,-49-3 0,34-1-7,46 1-11,39 4-474,-27-2 475,21 2 26,0 2-1,48 14 1,-72-17-22,0 0 0,0 1 0,-1 0-1,0 0 1,0 1 0,0 0 0,0 0 0,-1 1 0,0 0 0,0 0-1,0 1 1,-1 0 0,0 0 0,5 9 0,-7-8 1,-1 1-1,0-1 1,0 1 0,-1 0-1,0 0 1,-1 0 0,0 0-1,0 0 1,-1 0 0,-2 18-1,2-2 14,-1-17-31,0 0 1,-1 0-1,0 0 0,0 0 0,-1 0 0,0-1 0,0 1 0,-1-1 0,1 0 1,-9 10-1,7-9 14,-1 0 0,0 0 0,0-1 1,-1 0-1,0 0 0,0-1 0,-1 1 0,-12 7 1,7-9 182,1-1 1,-1-1 0,0 0 0,0 0 0,-1-1 0,1-1 0,0 0-1,-1-1 1,-14-2 0,-1 2-588,28-1 18,0 0-1,0 1 1,0-1 0,0 0-1,0 0 1,0 0 0,0 0-1,1 0 1,-1 0 0,0 0-1,1 0 1,-1 0 0,1 0-1,-1 0 1,1 0 0,-1 0-1,1-2 1,-2-2-2195,-5-6-4235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2:33.3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1123 5937,'0'0'11148,"12"-37"-10469,-10 28-591,0-1 0,-1 1 1,0-1-1,-1 1 0,0-1 1,0 0-1,-2-10 0,0-14-42,-2-315-30,18 240 5,-9-5-5,-2 87-23,1-1 1,1 1-1,1 1 0,2-1 0,16-37 0,-22 58 4,3-8-21,1 1 0,0 0 0,1 0 0,0 0 0,1 1 0,0 0 0,20-20 0,-22 26 13,0 0-1,1 0 1,-1 1 0,2-1-1,-1 1 1,0 1-1,1 0 1,0 0 0,0 0-1,0 1 1,0 0-1,1 1 1,-1 0 0,1 0-1,0 1 1,-1 0 0,1 0-1,0 1 1,0 0-1,-1 1 1,12 1 0,-17 0 10,0-1 0,1 1 0,-1-1 1,0 1-1,0 0 0,0 0 1,0 1-1,0-1 0,-1 1 1,6 5-1,22 33 76,-24-33-62,2 7 6,-1 1 1,0-1-1,-1 1 1,-1 1-1,0-1 1,2 19-1,-6-31-18,6 40 30,-3-1 0,-1 1 0,-5 70-1,0-26-12,-3 40 10,0 617-70,7-621 50,-4 129-252,-6-170 214,-3 101 42,-2 13-207,9-151 159,-12 32 38,3-14 35,11-55-36,0-1 0,0 0-1,-1 0 1,0 0 0,0 0 0,-1 0-1,0-1 1,0 0 0,-1 0-1,0 0 1,-7 8 0,-9 7-1,-43 35 0,25-24-117,13-12 10,20-17 94,0 1 0,0-1 0,1 1 0,-1 0 0,1 0 0,0 1 1,1-1-1,-1 1 0,1 0 0,0 1 0,1-1 0,-6 13 0,7-11 12,-5 16-9,0 1-1,2 0 1,1 0 0,-2 35-1,5-29 19,-12 59 0,1 2 1,-15 148-33,18-139 26,-3 83 4,0 288-7,10-381 1,4 99-16,17 22 17,-11-70 19,3 23 2,1-40-32,-6 165 1,-7-202 9,11 55-60,-21-159-8080,-2 0 19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2:36.2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583 0 4177,'0'0'5552,"-2"5"-4867,-20 33 970,-1-1 0,-53 63 0,69-91-1517,-154 174 1723,71-96-1468,-16 18-77,103-102-315,-15 17 14,1 0 0,1 1 0,-16 28 0,29-42-28,2 0 1,-1 0-1,1 1 1,0-1-1,0 1 1,1-1-1,0 1 0,0-1 1,2 11-1,0 10-25,-2-20 36,1 0 0,0 0 0,0 0 0,1-1 0,0 1 0,1-1 0,0 1 0,0-1 0,5 9 0,7 10-2,22 26 0,-10-14 4,-23-30-10,1-1 0,0 1 1,1-1-1,0 0 0,0-1 1,0 0-1,1 0 0,0 0 0,0-1 1,0 1-1,1-2 0,0 1 1,0-1-1,0-1 0,0 1 0,1-1 1,-1-1-1,1 1 0,-1-2 0,13 2 1,176 32 19,-189-34-9,1 2 0,-1-1-1,0 1 1,0 0-1,0 1 1,10 5-1,-18-9 6,0 2-1304,0-5-1662,0-9-1792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2:42.5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202 38 3897,'0'0'6365,"-8"-6"-5521,-23-17-23,29 22-716,0 0 0,1 0 0,-1 0 0,0 0 0,0 0 0,1 1 0,-1-1 0,0 1 0,0-1 0,0 1 0,0 0 0,0-1 0,0 1 0,1 0 0,-1 0 0,0 1 0,0-1 0,0 0 0,0 1 0,0-1 0,0 1 0,1-1 0,-1 1 0,0 0 0,0 0 0,1 0 0,-1 0 0,1 0 0,-1 0 0,1 0 0,-3 2 0,-1 4-10,-1-1-1,1 1 1,-1 0 0,2 0 0,-5 9 0,5-10 19,-5 11 19,1 0 0,1 0-1,1 0 1,0 1 0,1 0 0,-4 35 0,-2 115 581,10-115-584,-2 502 364,5-284-419,-2 416-43,1-672-30,0 0-1,1-1 1,1 1 0,5 17-1,-6-24-14,0-1 1,1 1-1,0-1 1,0 0-1,0 0 0,1-1 1,0 1-1,1-1 0,9 11 1,-13-16 1,1 0 1,-1 0-1,0 0 1,0 0-1,1 0 1,-1 0 0,1-1-1,-1 1 1,1 0-1,-1-1 1,1 1 0,0-1-1,-1 0 1,1 0-1,-1 1 1,1-1-1,0 0 1,-1 0 0,1 0-1,0-1 1,-1 1-1,1 0 1,-1-1 0,1 1-1,-1-1 1,1 1-1,-1-1 1,1 0-1,-1 1 1,1-1 0,-1 0-1,0 0 1,2-2-1,5-3-8,-1-1-1,0 0 0,-1-1 0,9-12 0,-2 4-75,-10 12-521,-1 0 0,1 1 0,-1-1 0,0 0 0,0 0 0,0 0 0,0-1 0,-1 1 0,0 0 0,0-1-1,1-8 1,-1 8-555,2-8-4694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2:44.8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33 72,'0'0'2971,"0"-2"-2875,3-10 8349,-1 8-7874,3 2-475,0 0 1,1 0 0,-1 0-1,0 0 1,1 1 0,-1 0-1,1 0 1,0 0 0,-1 1 0,1 0-1,0 0 1,8 1 0,2 0 57,-14-1-135,-1 1 0,1-1 0,0 1 0,0 0 1,0-1-1,0 1 0,-1 0 0,1 0 1,0 0-1,-1 0 0,1 1 0,-1-1 1,1 0-1,-1 1 0,0-1 0,1 1 0,-1-1 1,0 1-1,0 0 0,0-1 0,0 1 1,-1 0-1,1 0 0,0 0 0,0 2 0,2 5 168,0 0-1,-1 0 1,2 17-1,0 199 443,-6-128-535,-3 451-43,-2-69 223,5-438-83,-11 62 0,2-20-31,11 18 289,-10-103-2428,2-10-773,-3-4-2902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22.5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140 270 6265,'0'0'7175,"-2"15"-6461,-45 266 3277,34-95-3016,13-184-1142,18-142-241,-5 57 119,16-161-618,-29 399 1195,2-21-173,-9 221-91,22-628-918,-14 156 231,-3-130-305,-5 215 1037,0 22 65,6 10-126,1 0 0,-1 0 0,1 0 0,-1 0 0,1 0 0,0 1 0,-1-1 0,1 0 0,-1 0 0,1 0 0,0 1 0,-1-1 0,1 0 0,0 1 0,-1-1 0,1 0 0,0 1 0,-1-1 0,1 0 0,0 1 0,0-1 0,0 0 0,-1 1 0,1-1 0,0 1 0,0-1 0,0 1 0,0-1 0,0 0 0,0 2 0,-12 35-59,2 2 0,-8 58 0,10-45 75,-8 36 67,4 1 0,5 1 1,3 105-1,5-192-100,-1 0-1,0 0 1,1-1-1,-1 1 1,1 0-1,0 0 1,0-1-1,0 1 1,0 0-1,3 3 1,-3-5 1,-1-1 1,0 0-1,1 1 0,-1-1 1,0 0-1,1 1 1,-1-1-1,0 0 0,1 1 1,-1-1-1,1 0 0,-1 0 1,0 1-1,1-1 0,-1 0 1,1 0-1,-1 0 1,1 0-1,-1 0 0,1 0 1,-1 0-1,1 0 0,-1 0 1,1 0-1,0 0 1,0 0-1,0-1 1,0 0 0,0 1-1,0-1 1,0 0 0,0 0 0,0 1-1,0-1 1,0 0 0,-1 0 0,1 0-1,0 0 1,0 0 0,-1 0 0,1-2-1,11-20 12,-1-1-1,0 0 0,-3-1 0,0 0 1,6-33-1,12-133-305,-14-242 354,-13 445-12,0 0 1,-1 0-1,0-1 1,-5 14-1,-2 8-32,-12 63-6,5 1-1,3 1 0,5 0 1,7 152-1,1-248-9,0-1-1,0 0 1,0 0-1,0 1 1,0-1-1,1 0 1,-1 0 0,0 0-1,1 1 1,-1-1-1,1 0 1,-1 0-1,1 0 1,-1 0 0,1 0-1,0 0 1,1 1-1,-2-1 2,1-1 0,-1 0-1,1 0 1,-1 0 0,1 0-1,-1 1 1,1-1 0,-1 0-1,1 0 1,-1 0 0,1 0-1,0 0 1,-1-1 0,1 1-1,-1 0 1,1 0 0,-1 0-1,1 0 1,-1-1-1,1 1 1,-1 0 0,1 0-1,-1-1 1,0 1 0,1 0-1,0-1 1,2-2-7,0 0 0,0 0-1,-1 0 1,1 0 0,-1-1-1,1 1 1,-1-1 0,3-5-1,7-25-19,-2-1 0,0 1 0,-3-1 0,6-67 0,-8-146-515,-7 214 549,-1 0 0,-1 0 0,-2 0 0,-1 1 0,-2-1-1,-2 2 1,-21-48 0,32 80 2,0-1 0,0 1-1,0 0 1,0 0 0,0 0 0,0-1-1,0 1 1,0 0 0,0 0 0,0-1 0,0 1-1,0 0 1,-1 0 0,1 0 0,0-1-1,0 1 1,0 0 0,0 0 0,-1 0-1,1 0 1,0-1 0,0 1 0,0 0 0,-1 0-1,1 0 1,0 0 0,0 0 0,0 0-1,-1 0 1,1 0 0,0 0 0,0 0 0,-1-1-1,1 1 1,0 0 0,0 0 0,0 0-1,-1 1 1,1-1 0,0 0 0,0 0-1,-1 0 1,1 0 0,0 0 0,0 0 0,0 0-1,-1 0 1,1 0 0,0 0 0,0 1-1,0-1 1,-1 0 0,1 0 0,0 0-1,0 0 1,0 1 0,0-1 0,-1 0 0,1 0-1,0 0 1,0 1 0,0-1 0,0 0-1,0 0 1,0 0 0,0 1 0,-7 17 38,7-18-39,-17 64 30,3 1-1,-10 105 0,17 135-13,7-300-26,1 0-1,0 0 0,0 0 1,0 0-1,0 0 1,1 0-1,0-1 1,4 9-1,-5-13 3,-1 1-1,1 0 1,-1 0 0,1-1-1,-1 1 1,1 0 0,0 0 0,-1-1-1,1 1 1,0-1 0,0 1-1,-1-1 1,1 1 0,0-1-1,0 1 1,0-1 0,0 0-1,0 1 1,0-1 0,1 0-1,0 0-2,-1 0-1,0-1 0,1 1 0,-1-1 1,0 1-1,0-1 0,1 1 0,-1-1 1,0 0-1,0 0 0,0 0 0,0 0 1,0 0-1,0 0 0,0 0 0,0 0 1,0 0-1,0 0 0,0-2 0,10-13 5,-1-1-1,-1-1 0,-1 0 1,0 0-1,4-20 0,23-99-145,18-183-66,-50 267 499,-4 60-143,0 0-1,-1 0 1,0 0 0,-4 12-1,-2 5-125,-22 95 28,-25 229 0,49-210-91,6-135 42,0-2-42,0-4-195,2-28 250,1 1 0,11-45 0,1-9-138,4-269-619,-19 345 757,-1 1 0,1-1 1,-2 1-1,1 0 0,-1-1 1,0 1-1,-1 0 0,-3-8 1,6 15-3,0 0 0,0 0 1,0 0-1,-1-1 1,1 1-1,0 0 1,0 0-1,0 0 1,0 0-1,-1 0 1,1 0-1,0 0 1,0 0-1,0-1 0,0 1 1,-1 0-1,1 0 1,0 0-1,0 0 1,0 0-1,0 0 1,-1 0-1,1 0 1,0 0-1,0 0 0,0 0 1,-1 0-1,1 0 1,0 0-1,0 0 1,0 0-1,-1 1 1,1-1-1,0 0 1,0 0-1,0 0 1,0 0-1,0 0 0,-1 0 1,1 0-1,0 1 1,0-1-1,0 0 1,0 0-1,0 0 1,0 0-1,-1 0 1,1 1-1,0-1 0,0 0 1,0 0-1,0 0 1,0 1-1,0-1 1,0 0-1,0 0 1,0 0-1,0 1 1,0-1-1,0 0 1,0 0-1,0 0 0,0 1 1,-4 13 59,4-14-68,-22 82 85,9-41-105,3 0 0,1 1 1,-6 79-1,16-133 7,1 1 1,0 0-1,1-1 0,0 1 1,5-11-1,8-29-16,-3-18-115,-3 0 0,-3 0-1,-3-81 1,-3 149 157,-1 1 1,0-1 0,0 1 0,0-1-1,0 0 1,0 1 0,0-1-1,0 1 1,0-1 0,0 1-1,-1-1 1,1 1 0,0-1-1,0 1 1,0-1 0,0 1-1,-1-1 1,1 1 0,0 0-1,-1-1 1,1 1 0,0-1-1,-1 1 1,1 0 0,0-1-1,-1 1 1,1 0 0,-1-1 0,1 1-1,0 0 1,-1-1 0,1 1-1,-1 0 1,1 0 0,-1 0-1,1 0 1,-1-1 0,1 1-1,-1 0 1,1 0 0,-1 0-1,1 0 1,-1 0 0,1 0-1,-1 0 1,0 0 0,1 1-1,-1-1 1,1 0 0,-1 0 0,1 0-1,-1 1 1,-1 0 18,0 0 1,0 0 0,0 0-1,0 0 1,1 0-1,-1 0 1,0 1-1,1-1 1,-1 0-1,1 1 1,-1 0-1,0 2 1,-8 15-31,2 0 1,0 1-1,1 0 0,1 1 1,-4 31-1,-8 110-24,15-134 27,2-13-1,-2 11-29,1 1 1,2 0 0,4 45-1,-3-71 19,-1 0-1,0 1 0,1-1 0,0 0 1,-1 1-1,1-1 0,0 0 1,-1 0-1,1 1 0,0-1 0,0 0 1,0 0-1,0 0 0,0 0 1,0 0-1,0 0 0,1 0 1,-1-1-1,0 1 0,0 0 0,1-1 1,-1 1-1,0-1 0,1 1 1,-1-1-1,1 0 0,-1 1 0,0-1 1,1 0-1,-1 0 0,1 0 1,-1 0-1,1 0 0,-1-1 1,0 1-1,1 0 0,-1 0 0,1-1 1,-1 1-1,0-1 0,1 0 1,-1 1-1,0-1 0,0 0 0,0 0 1,1 0-1,-1 0 0,0 1 1,0-2-1,0 1 0,0 0 1,0 0-1,-1 0 0,2-2 0,12-20-157,-1 0 0,-1-1 0,-2 0 0,0-1 0,11-45-1,-11 25 14,-2 0-1,4-69 1,-12 69 504,0 45-322,0 0 1,-1-1 0,1 1-1,0 0 1,-1 0 0,1-1-1,-1 1 1,1 0 0,-1 0 0,1 0-1,0 0 1,-1 0 0,1 0-1,-1 0 1,1 0 0,-1-1-1,1 2 1,-1-1 0,1 0 0,-1 0-1,1 0 1,-1 0 0,1 0-1,0 0 1,-1 0 0,1 1-1,-1-1 1,1 0 0,0 0 0,-1 1-1,1-1 1,-1 1 0,-4 10 5,0 1-1,0 0 1,1 1 0,1-1 0,-4 22 0,0 4 29,-25 127 167,-15 255 0,44-393-217,-4 183 28,7-209-122,1-13-87,11-76 238,18-174-106,-22-95-195,-10 389 289,-11 58 0,3-34-43,-80 935 667,89-942-690,1-49-4,0-3-10,28-931-750,-27 876 1046,-1 56-138,0 14 431,-2 1026-182,2-1037-466,0-2 73,1 1 0,0 0 0,-1-1 0,1 1 0,0-1 0,-1 0 0,1 1 0,-1-1 0,1 1 1,-1-1-1,1 0 0,-1 0 0,0 1 0,1-1 0,-1 0 0,0 0 0,1 1 0,-1-1 0,0 0 0,0 0 1,0-1-1,63-374-331,-30-3-454,-30 281 1180,-8 195-255,-29 156 0,10-93-11,11-61-60,4 1 1,5 138-1,11-267-102,-1 14 117,24-100-218,-5-1-1,-5-1 0,-5-1 1,0-171-1,-15 42 45,0 247 129,2 33 58,-3 59 1,0-30-52,-4 544 573,9-569-586,-4-37-21,0 0-1,0 0 1,1 0 0,-1 0-1,0 0 1,0 0 0,0 0-1,0 0 1,0 0 0,0 0 0,0 0-1,0 0 1,0-1 0,0 1-1,0 0 1,0 0 0,0 0 0,0 0-1,1 0 1,-1 0 0,0 0-1,0 0 1,0 0 0,0 0 0,0 0-1,0 0 1,0 0 0,0 0-1,0 0 1,1 0 0,-1 0 0,0 0-1,0 0 1,0 0 0,0 0-1,0 0 1,0 0 0,0 0 0,0 0-1,0 0 1,0 0 0,1 0-1,-1 1 1,0-1 0,0 0-1,0 0 1,0 0 0,0 0 0,0 0-1,0 0 1,0 0 0,0 0-1,0 0 1,0 0 0,0 0 0,0 0-1,0 1 1,0-1 0,0 0-1,0 0 1,0 0 0,0 0 0,0 0-1,0 0 1,4-21 138,8-154-838,-11-200 1,-10 281 344,-26-123-1,25 179 402,10 38-45,0 0 0,0 0-1,0 1 1,0-1-1,0 0 1,0 0 0,0 0-1,-1 0 1,1 0-1,0 0 1,0 0 0,0 0-1,0 0 1,0 0 0,0 0-1,0 1 1,0-1-1,0 0 1,0 0 0,0 0-1,0 0 1,0 0-1,0 0 1,-1 0 0,1 0-1,0 0 1,0 0-1,0 0 1,0 0 0,0 0-1,0 0 1,0 0-1,0 0 1,0 0 0,-1 0-1,1 0 1,0 0 0,0 0-1,0 0 1,0 0-1,0 0 1,0 0 0,0 0-1,0 0 1,0 0-1,0 0 1,-1 0 0,1 0-1,0 0 1,0 0-1,0 0 1,0-1 0,0 1-1,0 0 1,0 0-1,0 0 1,0 0 0,0 0-1,0 0 1,0 0 0,0 0-1,0 0 1,0 0-1,-3 23 70,-33 655 2324,27-556-1908,-30 160-1,35-264-421,1-7-44,1-1-1,1 1 1,-1 12 0,1-70-685,1-29 124,10-92-1,-8 147 387,2-11 587,-3 30-193,-1 19-136,-13 231 525,0 2-187,11-103-257,2-146-199,0-6-401,0-477-1544,-16 671 2589,0 5-141,14 281 340,2-474-835,0-1-1,0 1 1,0 0-1,0 0 1,0-1 0,0 1-1,0 0 1,0 0-1,0 0 1,0-1-1,0 1 1,1 0-1,-1 0 1,0-1 0,0 1-1,1 0 1,-1-1-1,1 1 1,-1 0-1,1 0 1,9-7-334,7-24 264,-3-3 78,-2-1-1,-1 0 0,-2-1 0,9-66 0,-7-145-581,-11-136-1078,-9 904 2993,7-430-1280,-4 73 263,-1-65-211,7-100-112,0-36-911,0-505-566,-5 517 2267,1 25-238,1 14-283,-13 168 536,9 211-1,8-263-640,16-236-742,-9-10 158,-7-131 1,-1 240 431,-1 1 1,1 0-1,-1 0 0,-1 0 1,1 0-1,-1 0 1,0 0-1,0 0 1,0 0-1,-1 0 1,-4-6-1,6 10 112,-13 215 714,14 106-403,2-343-344,0 0 0,11-41 0,2-13-47,11-215-19,-21 209-32,3 0 1,32-132-1,-34 189 25,3-35-1,2-10 5,-6 46-87,-1-1 0,1-41 0,0 46-871,-2 18 563,-1 14 258,-4 22 169,-2 0 0,-1 0 0,-2-1 0,-1 1 0,-17 41 0,-15 69 526,39-141-799,0-6 87,1-18 44,5-35 26,25-48-259,-18 69 263,-1 0 0,-2-1 0,-2 0 0,5-70 0,-13 81 58,-8-47 0,4 46 35,-1-36-16,3-85 1,3 120-27,-7-722-62,7 743 91,0-1 0,1 1 1,0 0-1,1-1 0,-1 1 1,6-12-1,-5 18-4,-2 1 33,3 12 94,4 35 28,-2-1 0,-2 1 0,-4 49 0,1-45 61,-12 398 482,-32 20-585,43-459-123,-7 103-20,8-113 12,0-2-207,14-389-593,21-33-61,-20 220 864,-12 186 81,0 22-72,3 32 43,-6-30 2,16 186 646,-12 227-1,-9-347-632,-24 122 0,1-10-28,30-416-796,-4 103 360,-11-278-753,12 377 981,-3-232-492,5 178 760,-1 84-96,-1 0 1,1-1-1,0 1 1,0 0-1,0 0 1,0-1-1,0 1 1,0 0-1,0-1 1,0 1-1,0 0 1,0-1-1,0 1 1,0 0-1,0 0 1,0-1-1,0 1 1,0 0-1,0-1 1,0 1-1,0 0 1,0-1-1,1 1 1,-1 0-1,0 0 1,0-1-1,0 1 1,0 0-1,1 0 1,-1-1-1,0 1 1,0 0-1,1 0 1,-1 0-1,0-1 1,0 1-1,1 0 1,-1 0-1,8 11 137,5 21 36,5 35 193,-4 0 0,-2 1-1,5 95 1,-12 212 659,-6-233-946,1 54-44,7-694-460,-3 332 300,-2-292 94,-3 240 145,0 202-98,-1 0-1,0 1 0,-1-1 1,-1 1-1,0-1 1,-12-24-1,16 39 11,0 1-1,0 0 1,0-1 0,0 1 0,0-1-1,0 1 1,0 0 0,0-1 0,0 1-1,0 0 1,0-1 0,-1 1 0,1 0-1,0-1 1,0 1 0,0 0 0,-1-1-1,1 1 1,0 0 0,-1 0 0,1-1-1,0 1 1,0 0 0,-1 0 0,1-1-1,0 1 1,-1 0 0,1 0 0,-1 0-1,1 0 1,0 0 0,-1 0 0,1-1 0,0 1-1,-1 0 1,1 0 0,-1 0 0,1 0-1,0 0 1,-1 0 0,1 1 0,0-1-1,-1 0 1,1 0 0,-1 0 0,1 0-1,0 0 1,-1 0 0,1 1 0,0-1-1,-1 0 1,1 0 0,0 1 0,0-1-1,-1 0 1,1 0 0,0 1 0,0-1-1,-1 0 1,1 1 0,0-1 0,0 0-1,0 1 1,-1-1 0,1 0 0,0 1-1,0-1 1,0 0 0,0 1 0,-11 29-214,11-28 293,-5 15-183,-1-2-395,2 1 1,0-1-1,1 1 0,1 0 1,-1 28-1,3 55-5720,0-48 1162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24.1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98 0 984,'0'0'5685,"-1"16"-5031,-13 115 1145,-57 312 2958,62-348-4174,6 163 1,5-131 28,-2-100-580,-1 3 48,1 0 0,1 1 1,2-1-1,1 0 0,1 0 0,14 46 0,-13-62-354,-6-20-249,-1-14 206,1-197-749,0 216 1134,0 35 305,-9 91 276,4-84-327,3-26-295,1-21-335,1-25-943,0 25 750,-9 5-7308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40.3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216 1 1096,'0'0'14077,"20"8"-13144,-15-3-903,0 0 0,-1 0 1,1 0-1,-1 0 0,0 1 0,0 0 0,-1 0 1,0 0-1,0 0 0,0 1 0,-1-1 0,3 12 0,-2 1 76,0 1 0,-2 0-1,-1 22 1,0-25-95,0-15-10,-1 1 1,0-1 0,0 1 0,0-1 0,0 1 0,0-1-1,0 0 1,0 0 0,-1 1 0,1-1 0,-1 0 0,-2 3-1,-24 22 24,28-27-25,-73 55 28,30-25-30,38-26-31,-1 0 0,0 0 0,0-1 0,-1 0 0,1 0 0,0-1-1,-1 1 1,0-1 0,1-1 0,-10 2 0,-21-1-7000,20-2-872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58.2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1 288,'0'0'14754,"0"30"-13427,-1 35-598,3 0 1,16 95-1,6 14-279,-9-60-300,-8-39-38,-4 122-1,-4-117-79,1 836 1480,0-870-1430,-10 481 611,0-402-679,-3 75 146,3-56 82,0 3 118,8-57 301,2-89-604,0-27-8325,0 9 3145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4:46.5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378 853 2985,'7'1'18063,"-8"1"-16230,-200 162-685,179-148-1145,-130 91 58,151-107-65,0 1 0,1-1 0,-1 1 0,1 0 0,-1-1 0,1 1 0,-1 0-1,1 0 1,-1-1 0,1 1 0,-1 0 0,1 0 0,0-1 0,0 1 0,-1 0 0,1 0 0,0 0 0,0 0-1,0 0 1,0-1 0,0 1 0,0 0 0,0 0 0,0 0 0,0 0 0,1-1 0,-1 1 0,0 0 0,0 0 0,1 0-1,-1 0 1,1-1 0,-1 1 0,0 0 0,1-1 0,0 1 0,-1 0 0,1-1 0,-1 1 0,1 0 0,0 0 0,35 34-243,-27-27 217,31 27 33,61 42 1,-64-51-1,-2 1 1,54 53-1,-38-27 75,2-1 0,79 59 0,-80-68-54,50 51 0,49 41-7,-105-96-5,-44-39-13,-2 0 1,24-24-28,23-18 31,125-117 7,-108 95-3,91-118-1,2-14 36,28-40-37,300-389-140,-445 574 36,-27 33 46,0 0 0,27-24 0,-40 41 54,-5-31 356,-37-14-317,-1 1 0,-83-63 0,16 32-17,98 68-17,10 6-5,-1 0 1,1 0 0,-1 1 0,1-1 0,-1 1 0,1 0 0,-1-1-1,0 1 1,-3-1 0,6 2-25,0 0 23,-1 0 0,1 0-1,0 0 1,-1 0 0,1 0-1,-1 0 1,1 0 0,0 0-1,-1 0 1,1 0 0,-1 0-1,1 0 1,0 0-1,-1 0 1,1 0 0,0 0-1,-1 0 1,1 0 0,0 0-1,-1 1 1,1-1 0,0 0-1,-1 0 1,1 0 0,0 1-1,-1-1 1,1 0-1,0 1 1,0-1 0,-1 0-1,1 0 1,0 1 0,-13 9-10,-121 184-34,-155 145 92,-27 5-3,124-124-71,191-218 38,0 0 0,-1 0 1,1 0-1,0 0 0,-1-1 1,1 1-1,-1-1 0,1 1 1,-1-1-1,0 1 0,0-1 1,0 0-1,0 0 0,0 0 1,0 0-1,0 0 0,-3 1 0,1-2-3,0-1-1,1 0 1,-1 0-1,1 0 0,-1-1 1,1 1-1,0-1 0,0 1 1,-1-1-1,-4-4 0,-137-91 28,-26-15-5,143 97 88,-30-12 0,31 15 536,25 11-488,1 1-107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5:00.0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402 9 4297,'-2'2'16660,"-17"11"-15827,-72 37-361,1 3-1,-87 68 1,175-119-477,0 0-1,0 1 1,0-1 0,0 1-1,0-1 1,1 1 0,-1 0 0,1-1-1,0 1 1,-1 0 0,1 0-1,1 0 1,-1 0 0,0 0 0,1 0-1,-1 0 1,1 0 0,0 0-1,0 0 1,0 0 0,1 0-1,-1 0 1,1 1 0,0-1 0,1 4-1,3 10 12,1-1 0,1 0-1,12 20 1,-12-21-7,22 34 40,1-1 0,50 57-1,-72-94-28</inkml:trace>
  <inkml:trace contextRef="#ctx0" brushRef="#br0" timeOffset="1084.16">479 987 23689,'146'148'468,"-139"-142"-451,32 36 47,68 95 0,-75-94-51,-19-25 16,0 0-25,1 1 1,28 27-1,-40-45-5,0-1 4,-1 0 54,18-5-132,190-122 123,-49 48-33,37-21-26,-195 99 23,-1-1 0,1 0 0,0 0-1,-1 0 1,0 1 0,1-1 0,-1 0 0,0-1 0,0 1-1,0 0 1,0 0 0,0 0 0,-1-1 0,1 1 0,-1 0-1,1-1 1,-1 1 0,0 0 0,0-1 0,0 1-1,0 0 1,0-1 0,-1-2 0,-1-4-11,1 0-1,-1 0 1,0 0-1,-6-13 1,-4-8 20,-1 1 0,-1 1-1,-2 0 1,0 1 0,-2 1 0,-1 1 0,-29-30 0,-87-76 8</inkml:trace>
  <inkml:trace contextRef="#ctx0" brushRef="#br0" timeOffset="1085.16">841 299 24998,'-74'-81'17,"50"56"1,-2 2 1,-37-28 0,46 40 130,-1 1 0,-29-13-1,44 21-98,0-1 0,0 1-1,0-1 1,0 0-1,1 0 1,-5-6-1,-31-22 614,15 15-254,19 14-3692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5:00.0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470 4 20072,'-17'8'162,"-6"5"57,1 1-1,0 0 0,1 2 0,-21 20 0,28-25-153,-109 87 615,-54 46-331,176-142-352,-1 1 0,1-1-1,0 0 1,1 1-1,-1-1 1,0 1-1,1-1 1,-1 1-1,1-1 1,0 1-1,0-1 1,0 1 0,0-1-1,0 1 1,1 3-1,9 43-3,9 1 3,2 0 1,42 72-1,-16-34 9,-39-70 17,-6-13-23,-1-1 1,1 1 0,0-1 0,1 0 0,-1 0 0,1 0 0,3 4-1,-6-8-3,25-2-166,-3-8 187,-1-1 0,0-1 0,0-1 0,24-20 0,-2 2-16,16-11 13,-19 13-10,1 1 0,1 2 1,1 2-1,53-22 0,-87 43-3,-5 1-1,1 1-1,-1-1 1,1 1 0,-1 0-1,1 0 1,7-1 0,-10 0-155,1-1 0,-1 1 0,0-1 0,1 0 0,-2 0 0,1 0 0,2-6 0,2 0-788,12-18-3616,2-1-3094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5:01.1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1 328 4401,'0'-3'14909,"0"2"-14900,0 0 0,0 1 1,0-1-1,0 0 0,0 1 0,0-1 0,0 0 1,0 1-1,0-1 0,0 0 0,1 0 0,-1 1 0,0-1 1,1 1-1,-1-1 0,0 0 0,1 1 0,-1-1 1,0 1-1,1-1 0,0 0 0,32-20 347,54-24-1,11-7-134,-94 49-216,226-148 278,-195 115-236,-34 35-48,0 1 1,0 0-1,-1 0 0,1 0 1,0 0-1,0 0 0,-1 0 1,1 0-1,0 0 0,0 0 1,-1 0-1,1 0 0,0 0 1,-1 1-1,1-1 0,0 0 1,-1 0-1,1 1 0,0-1 0,-1 0 1,1 1-1,0-1 0,-1 1 1,1-1-1,-1 1 0,1-1 1,-1 1-1,1 0 0,-1-1 1,1 1-1,-1-1 0,0 1 1,1 0-1,-1 0 0,0-1 2,41 48 131,-3 0 0,-2 3 1,56 105-1,-76-124-35,21 62 0,-25-62-78,-9-18 13,-2-11-22,-1 0-1,1 1 1,0-1 0,0 0 0,0 0 0,0 0-1,0 0 1,4 5 0,-7-9 144,1 1 1,0 0-1,-1-1 0,1 1 0,0 0 1,0 0-1,-1 0 0,1 0 1,0 0-1,-1 1 0,1-1 1,0 0-1,-1 0 0,1 1 1,0-1-1,-3 2 0,-28 11-531,23-8 606,-260 95-96</inkml:trace>
  <inkml:trace contextRef="#ctx0" brushRef="#br0" timeOffset="1">420 658 24250,'-17'6'9,"-27"9"-5</inkml:trace>
  <inkml:trace contextRef="#ctx0" brushRef="#br0" timeOffset="-1">262 712 24362,'-37'10'182,"36"-10"-543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53.5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1917 531 20503,'-10'-15'16,"-12"-15"14,-1 1 0,-49-47 1,-79-70-2,69 71-4,53 49-8,-45-49 0,69 70-24,0 0 1,0 0 0,0 1-1,-1-1 1,0 1-1,1 1 1,-1-1-1,-1 1 1,1 0 0,0 0-1,-1 1 1,-9-3-1,5 3-3,1 0 1,-1 0-1,-1 1 0,1 1 0,0 0 0,0 0 0,-12 3 0,10 0 7,1 1 0,0 1 0,0 0 0,0 0 0,-15 10 0,-7 4-11,-134 72-56,98-51 116,-77 34-1,65-37-47,2 5 0,2 2-1,-126 96 1,155-107 23,34-24-34,0 1-1,0 1 1,1 0-1,-22 23 0,24-18-10,1 0 0,1 1 0,0 0 0,1 1 0,1 0 0,0 0 0,2 0 0,0 1 0,1 0 0,1 1 0,1-1 0,0 1 0,1 38 0,-2 125 7,-21 150-20,7-154-6,5 292 40,13-460 6,-14 223 6,12-128 19,2 86 60,3-167-48,2 0 0,8 28 0,2 6 79,-8-22-86,1-1 0,3 0 0,27 67 0,-20-64-31,-15-29-6,1-1 1,1 1-1,0-1 1,0 1-1,1-2 0,0 1 1,0 0-1,1-1 1,0 0-1,10 8 1,4-1 14,31 16 0,-46-27-8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2:59.5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1687 123 5297,'0'0'1506,"-21"-6"-566,6 1-693,-21-7 876,0 2 1,-58-10-1,56 17-530,-1 1-1,1 2 1,-1 2 0,1 1 0,0 2 0,0 2 0,1 1 0,-67 24 0,31-3-237,1 3 0,2 3 0,1 3 1,2 3-1,2 3 0,-117 103 0,134-100-215,1 2 0,3 2 1,2 2-1,2 2 0,3 1 0,3 2 0,1 1 0,-35 93 0,49-95-69,2 0 0,2 1 1,3 1-1,3 0 0,2 1 0,2 0 0,5 64 0,2-95-59,1 0-1,2 0 1,1 0-1,1-1 1,1 0-1,1-1 1,2 1-1,1-2 1,1 0-1,1 0 1,26 35-1,-5-16-4,1-1 0,2-1-1,1-3 1,89 70 0,-67-67-4,1-2 0,2-4 0,1-2 0,89 34 1,-27-23 2,192 44 1,-259-78-11,1-3 0,0-3 0,0-2 0,119-8 0,-144-1 32,-1-1 1,0-1 0,0-2-1,49-20 1,130-67 61,-150 63-71,-1-2 0,-2-3 0,-1-2 0,89-81 0,-109 84-6,-2-3 0,-2 0 1,-2-3-1,-1-1 0,-3-1 0,44-87 1,-55 93 12,-3 1 0,-1-2 1,-2 0-1,-2-1 1,-1 0-1,-3 0 1,-1-1-1,1-58 0,-7 56 3,-2 0 0,-1 0-1,-3 0 1,-20-79-1,5 55 5,-4 1 0,-2 1 0,-3 1-1,-3 1 1,-3 2 0,-3 2 0,-66-81-1,63 92 29,-2 3 0,-1 2 0,-3 2-1,-1 2 1,-3 2 0,0 2-1,-3 3 1,-95-43 0,83 48-350,-109-29 0,134 46-1293,-1 3 1,-1 1-1,-78-2 0,45 9-2997,10 0-1657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32.7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168 56 12068,'-25'8'253,"11"-2"37,0-2 0,0 0 0,-1 0 0,1-1-1,-26 1 1,31-4-319,-13 1 708,21 1-357,14 2-320,37 12 108,-1 2 0,7 6-50</inkml:trace>
  <inkml:trace contextRef="#ctx0" brushRef="#br0" timeOffset="-1">215 176 15365,'47'21'29,"-40"-18"-20,-1 0 1,0 0-1,0 0 0,0 1 1,-1 0-1,1 0 0,-1 1 1,0-1-1,6 8 0,-9-8 13,1 0 1,0 1-1,-1-1 0,0 1 0,0-1 0,0 1 0,-1 0 0,0-1 0,0 1 0,0 0 0,0 0 1,-1 0-1,1 7 0,-1-7-10,0 1 1,-1-1-1,1 0 1,-1 0-1,0 0 1,0 0 0,0 0-1,-1 0 1,0 0-1,0 0 1,0-1-1,0 1 1,-1-1 0,0 1-1,0-1 1,0 0-1,0 0 1,-1 0-1,1-1 1,-1 1-1,0-1 1,0 0 0,-8 4-1,5-2-1,-2 0 1,1 0-1,-1-1 0,1 0 0,-1-1 0,0 0 1,0 0-1,-1-1 0,-14 1 0,-7 0 27,-49-3 0,34-1-7,46 1-11,39 4-474,-27-2 475,21 2 26,0 2-1,48 14 1,-72-17-22,0 0 0,0 1 0,-1 0-1,0 0 1,0 1 0,0 0 0,0 0 0,-1 1 0,0 0 0,0 0-1,0 1 1,-1 0 0,0 0 0,5 9 0,-7-8 1,-1 1-1,0-1 1,0 1 0,-1 0-1,0 0 1,-1 0 0,0 0-1,0 0 1,-1 0 0,-2 18-1,2-2 14,-1-17-31,0 0 1,-1 0-1,0 0 0,0 0 0,-1 0 0,0-1 0,0 1 0,-1-1 0,1 0 1,-9 10-1,7-9 14,-1 0 0,0 0 0,0-1 1,-1 0-1,0 0 0,0-1 0,-1 1 0,-12 7 1,7-9 182,1-1 1,-1-1 0,0 0 0,0 0 0,-1-1 0,1-1 0,0 0-1,-1-1 1,-14-2 0,-1 2-588,28-1 18,0 0-1,0 1 1,0-1 0,0 0-1,0 0 1,0 0 0,0 0-1,1 0 1,-1 0 0,0 0-1,1 0 1,-1 0 0,1 0-1,-1 0 1,1 0 0,-1 0-1,1-2 1,-2-2-2195,-5-6-4235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2:33.3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1123 5937,'0'0'11148,"12"-37"-10469,-10 28-591,0-1 0,-1 1 1,0-1-1,-1 1 0,0-1 1,0 0-1,-2-10 0,0-14-42,-2-315-30,18 240 5,-9-5-5,-2 87-23,1-1 1,1 1-1,1 1 0,2-1 0,16-37 0,-22 58 4,3-8-21,1 1 0,0 0 0,1 0 0,0 0 0,1 1 0,0 0 0,20-20 0,-22 26 13,0 0-1,1 0 1,-1 1 0,2-1-1,-1 1 1,0 1-1,1 0 1,0 0 0,0 0-1,0 1 1,0 0-1,1 1 1,-1 0 0,1 0-1,0 1 1,-1 0 0,1 0-1,0 1 1,0 0-1,-1 1 1,12 1 0,-17 0 10,0-1 0,1 1 0,-1-1 1,0 1-1,0 0 0,0 0 1,0 1-1,0-1 0,-1 1 1,6 5-1,22 33 76,-24-33-62,2 7 6,-1 1 1,0-1-1,-1 1 1,-1 1-1,0-1 1,2 19-1,-6-31-18,6 40 30,-3-1 0,-1 1 0,-5 70-1,0-26-12,-3 40 10,0 617-70,7-621 50,-4 129-252,-6-170 214,-3 101 42,-2 13-207,9-151 159,-12 32 38,3-14 35,11-55-36,0-1 0,0 0-1,-1 0 1,0 0 0,0 0 0,-1 0-1,0-1 1,0 0 0,-1 0-1,0 0 1,-7 8 0,-9 7-1,-43 35 0,25-24-117,13-12 10,20-17 94,0 1 0,0-1 0,1 1 0,-1 0 0,1 0 0,0 1 1,1-1-1,-1 1 0,1 0 0,0 1 0,1-1 0,-6 13 0,7-11 12,-5 16-9,0 1-1,2 0 1,1 0 0,-2 35-1,5-29 19,-12 59 0,1 2 1,-15 148-33,18-139 26,-3 83 4,0 288-7,10-381 1,4 99-16,17 22 17,-11-70 19,3 23 2,1-40-32,-6 165 1,-7-202 9,11 55-60,-21-159-8080,-2 0 19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2:36.2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583 0 4177,'0'0'5552,"-2"5"-4867,-20 33 970,-1-1 0,-53 63 0,69-91-1517,-154 174 1723,71-96-1468,-16 18-77,103-102-315,-15 17 14,1 0 0,1 1 0,-16 28 0,29-42-28,2 0 1,-1 0-1,1 1 1,0-1-1,0 1 1,1-1-1,0 1 0,0-1 1,2 11-1,0 10-25,-2-20 36,1 0 0,0 0 0,0 0 0,1-1 0,0 1 0,1-1 0,0 1 0,0-1 0,5 9 0,7 10-2,22 26 0,-10-14 4,-23-30-10,1-1 0,0 1 1,1-1-1,0 0 0,0-1 1,0 0-1,1 0 0,0 0 0,0-1 1,0 1-1,1-2 0,0 1 1,0-1-1,0-1 0,0 1 0,1-1 1,-1-1-1,1 1 0,-1-2 0,13 2 1,176 32 19,-189-34-9,1 2 0,-1-1-1,0 1 1,0 0-1,0 1 1,10 5-1,-18-9 6,0 2-1304,0-5-1662,0-9-1792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2:42.5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202 38 3897,'0'0'6365,"-8"-6"-5521,-23-17-23,29 22-716,0 0 0,1 0 0,-1 0 0,0 0 0,0 0 0,1 1 0,-1-1 0,0 1 0,0-1 0,0 1 0,0 0 0,0-1 0,0 1 0,1 0 0,-1 0 0,0 1 0,0-1 0,0 0 0,0 1 0,0-1 0,0 1 0,1-1 0,-1 1 0,0 0 0,0 0 0,1 0 0,-1 0 0,1 0 0,-1 0 0,1 0 0,-3 2 0,-1 4-10,-1-1-1,1 1 1,-1 0 0,2 0 0,-5 9 0,5-10 19,-5 11 19,1 0 0,1 0-1,1 0 1,0 1 0,1 0 0,-4 35 0,-2 115 581,10-115-584,-2 502 364,5-284-419,-2 416-43,1-672-30,0 0-1,1-1 1,1 1 0,5 17-1,-6-24-14,0-1 1,1 1-1,0-1 1,0 0-1,0 0 0,1-1 1,0 1-1,1-1 0,9 11 1,-13-16 1,1 0 1,-1 0-1,0 0 1,0 0-1,1 0 1,-1 0 0,1-1-1,-1 1 1,1 0-1,-1-1 1,1 1 0,0-1-1,-1 0 1,1 0-1,-1 1 1,1-1-1,0 0 1,-1 0 0,1 0-1,0-1 1,-1 1-1,1 0 1,-1-1 0,1 1-1,-1-1 1,1 1-1,-1-1 1,1 0-1,-1 1 1,1-1 0,-1 0-1,0 0 1,2-2-1,5-3-8,-1-1-1,0 0 0,-1-1 0,9-12 0,-2 4-75,-10 12-521,-1 0 0,1 1 0,-1-1 0,0 0 0,0 0 0,0 0 0,0-1 0,-1 1 0,0 0 0,0-1-1,1-8 1,-1 8-555,2-8-4694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2:44.8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33 72,'0'0'2971,"0"-2"-2875,3-10 8349,-1 8-7874,3 2-475,0 0 1,1 0 0,-1 0-1,0 0 1,1 1 0,-1 0-1,1 0 1,0 0 0,-1 1 0,1 0-1,0 0 1,8 1 0,2 0 57,-14-1-135,-1 1 0,1-1 0,0 1 0,0 0 1,0-1-1,0 1 0,-1 0 0,1 0 1,0 0-1,-1 0 0,1 1 0,-1-1 1,1 0-1,-1 1 0,0-1 0,1 1 0,-1-1 1,0 1-1,0 0 0,0-1 0,0 1 1,-1 0-1,1 0 0,0 0 0,0 2 0,2 5 168,0 0-1,-1 0 1,2 17-1,0 199 443,-6-128-535,-3 451-43,-2-69 223,5-438-83,-11 62 0,2-20-31,11 18 289,-10-103-2428,2-10-773,-3-4-2902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22.5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140 270 6265,'0'0'7175,"-2"15"-6461,-45 266 3277,34-95-3016,13-184-1142,18-142-241,-5 57 119,16-161-618,-29 399 1195,2-21-173,-9 221-91,22-628-918,-14 156 231,-3-130-305,-5 215 1037,0 22 65,6 10-126,1 0 0,-1 0 0,1 0 0,-1 0 0,1 0 0,0 1 0,-1-1 0,1 0 0,-1 0 0,1 0 0,0 1 0,-1-1 0,1 0 0,0 1 0,-1-1 0,1 0 0,0 1 0,-1-1 0,1 0 0,0 1 0,0-1 0,0 0 0,-1 1 0,1-1 0,0 1 0,0-1 0,0 1 0,0-1 0,0 0 0,0 2 0,-12 35-59,2 2 0,-8 58 0,10-45 75,-8 36 67,4 1 0,5 1 1,3 105-1,5-192-100,-1 0-1,0 0 1,1-1-1,-1 1 1,1 0-1,0 0 1,0-1-1,0 1 1,0 0-1,3 3 1,-3-5 1,-1-1 1,0 0-1,1 1 0,-1-1 1,0 0-1,1 1 1,-1-1-1,0 0 0,1 1 1,-1-1-1,1 0 0,-1 0 1,0 1-1,1-1 0,-1 0 1,1 0-1,-1 0 1,1 0-1,-1 0 0,1 0 1,-1 0-1,1 0 0,-1 0 1,1 0-1,0 0 1,0 0-1,0-1 1,0 0 0,0 1-1,0-1 1,0 0 0,0 0 0,0 1-1,0-1 1,0 0 0,-1 0 0,1 0-1,0 0 1,0 0 0,-1 0 0,1-2-1,11-20 12,-1-1-1,0 0 0,-3-1 0,0 0 1,6-33-1,12-133-305,-14-242 354,-13 445-12,0 0 1,-1 0-1,0-1 1,-5 14-1,-2 8-32,-12 63-6,5 1-1,3 1 0,5 0 1,7 152-1,1-248-9,0-1-1,0 0 1,0 0-1,0 1 1,0-1-1,1 0 1,-1 0 0,0 0-1,1 1 1,-1-1-1,1 0 1,-1 0-1,1 0 1,-1 0 0,1 0-1,0 0 1,1 1-1,-2-1 2,1-1 0,-1 0-1,1 0 1,-1 0 0,1 0-1,-1 1 1,1-1 0,-1 0-1,1 0 1,-1 0 0,1 0-1,0 0 1,-1-1 0,1 1-1,-1 0 1,1 0 0,-1 0-1,1 0 1,-1-1-1,1 1 1,-1 0 0,1 0-1,-1-1 1,0 1 0,1 0-1,0-1 1,2-2-7,0 0 0,0 0-1,-1 0 1,1 0 0,-1-1-1,1 1 1,-1-1 0,3-5-1,7-25-19,-2-1 0,0 1 0,-3-1 0,6-67 0,-8-146-515,-7 214 549,-1 0 0,-1 0 0,-2 0 0,-1 1 0,-2-1-1,-2 2 1,-21-48 0,32 80 2,0-1 0,0 1-1,0 0 1,0 0 0,0 0 0,0-1-1,0 1 1,0 0 0,0 0 0,0-1 0,0 1-1,0 0 1,-1 0 0,1 0 0,0-1-1,0 1 1,0 0 0,0 0 0,-1 0-1,1 0 1,0-1 0,0 1 0,0 0 0,-1 0-1,1 0 1,0 0 0,0 0 0,0 0-1,-1 0 1,1 0 0,0 0 0,0 0 0,-1-1-1,1 1 1,0 0 0,0 0 0,0 0-1,-1 1 1,1-1 0,0 0 0,0 0-1,-1 0 1,1 0 0,0 0 0,0 0 0,0 0-1,-1 0 1,1 0 0,0 0 0,0 1-1,0-1 1,-1 0 0,1 0 0,0 0-1,0 0 1,0 1 0,0-1 0,-1 0 0,1 0-1,0 0 1,0 1 0,0-1 0,0 0-1,0 0 1,0 0 0,0 1 0,-7 17 38,7-18-39,-17 64 30,3 1-1,-10 105 0,17 135-13,7-300-26,1 0-1,0 0 0,0 0 1,0 0-1,0 0 1,1 0-1,0-1 1,4 9-1,-5-13 3,-1 1-1,1 0 1,-1 0 0,1-1-1,-1 1 1,1 0 0,0 0 0,-1-1-1,1 1 1,0-1 0,0 1-1,-1-1 1,1 1 0,0-1-1,0 1 1,0-1 0,0 0-1,0 1 1,0-1 0,1 0-1,0 0-2,-1 0-1,0-1 0,1 1 0,-1-1 1,0 1-1,0-1 0,1 1 0,-1-1 1,0 0-1,0 0 0,0 0 0,0 0 1,0 0-1,0 0 0,0 0 0,0 0 1,0 0-1,0 0 0,0-2 0,10-13 5,-1-1-1,-1-1 0,-1 0 1,0 0-1,4-20 0,23-99-145,18-183-66,-50 267 499,-4 60-143,0 0-1,-1 0 1,0 0 0,-4 12-1,-2 5-125,-22 95 28,-25 229 0,49-210-91,6-135 42,0-2-42,0-4-195,2-28 250,1 1 0,11-45 0,1-9-138,4-269-619,-19 345 757,-1 1 0,1-1 1,-2 1-1,1 0 0,-1-1 1,0 1-1,-1 0 0,-3-8 1,6 15-3,0 0 0,0 0 1,0 0-1,-1-1 1,1 1-1,0 0 1,0 0-1,0 0 1,0 0-1,-1 0 1,1 0-1,0 0 1,0 0-1,0-1 0,0 1 1,-1 0-1,1 0 1,0 0-1,0 0 1,0 0-1,0 0 1,-1 0-1,1 0 1,0 0-1,0 0 0,0 0 1,-1 0-1,1 0 1,0 0-1,0 0 1,0 0-1,-1 1 1,1-1-1,0 0 1,0 0-1,0 0 1,0 0-1,0 0 0,-1 0 1,1 0-1,0 1 1,0-1-1,0 0 1,0 0-1,0 0 1,0 0-1,-1 0 1,1 1-1,0-1 0,0 0 1,0 0-1,0 0 1,0 1-1,0-1 1,0 0-1,0 0 1,0 0-1,0 1 1,0-1-1,0 0 1,0 0-1,0 0 0,0 1 1,-4 13 59,4-14-68,-22 82 85,9-41-105,3 0 0,1 1 1,-6 79-1,16-133 7,1 1 1,0 0-1,1-1 0,0 1 1,5-11-1,8-29-16,-3-18-115,-3 0 0,-3 0-1,-3-81 1,-3 149 157,-1 1 1,0-1 0,0 1 0,0-1-1,0 0 1,0 1 0,0-1-1,0 1 1,0-1 0,0 1-1,-1-1 1,1 1 0,0-1-1,0 1 1,0-1 0,0 1-1,-1-1 1,1 1 0,0 0-1,-1-1 1,1 1 0,0-1-1,-1 1 1,1 0 0,0-1-1,-1 1 1,1 0 0,-1-1 0,1 1-1,0 0 1,-1-1 0,1 1-1,-1 0 1,1 0 0,-1 0-1,1 0 1,-1-1 0,1 1-1,-1 0 1,1 0 0,-1 0-1,1 0 1,-1 0 0,1 0-1,-1 0 1,0 0 0,1 1-1,-1-1 1,1 0 0,-1 0 0,1 0-1,-1 1 1,-1 0 18,0 0 1,0 0 0,0 0-1,0 0 1,1 0-1,-1 0 1,0 1-1,1-1 1,-1 0-1,1 1 1,-1 0-1,0 2 1,-8 15-31,2 0 1,0 1-1,1 0 0,1 1 1,-4 31-1,-8 110-24,15-134 27,2-13-1,-2 11-29,1 1 1,2 0 0,4 45-1,-3-71 19,-1 0-1,0 1 0,1-1 0,0 0 1,-1 1-1,1-1 0,0 0 1,-1 0-1,1 1 0,0-1 0,0 0 1,0 0-1,0 0 0,0 0 1,0 0-1,0 0 0,1 0 1,-1-1-1,0 1 0,0 0 0,1-1 1,-1 1-1,0-1 0,1 1 1,-1-1-1,1 0 0,-1 1 0,0-1 1,1 0-1,-1 0 0,1 0 1,-1 0-1,1 0 0,-1-1 1,0 1-1,1 0 0,-1 0 0,1-1 1,-1 1-1,0-1 0,1 0 1,-1 1-1,0-1 0,0 0 0,0 0 1,1 0-1,-1 0 0,0 1 1,0-2-1,0 1 0,0 0 1,0 0-1,-1 0 0,2-2 0,12-20-157,-1 0 0,-1-1 0,-2 0 0,0-1 0,11-45-1,-11 25 14,-2 0-1,4-69 1,-12 69 504,0 45-322,0 0 1,-1-1 0,1 1-1,0 0 1,-1 0 0,1-1-1,-1 1 1,1 0 0,-1 0 0,1 0-1,0 0 1,-1 0 0,1 0-1,-1 0 1,1 0 0,-1-1-1,1 2 1,-1-1 0,1 0 0,-1 0-1,1 0 1,-1 0 0,1 0-1,0 0 1,-1 0 0,1 1-1,-1-1 1,1 0 0,0 0 0,-1 1-1,1-1 1,-1 1 0,-4 10 5,0 1-1,0 0 1,1 1 0,1-1 0,-4 22 0,0 4 29,-25 127 167,-15 255 0,44-393-217,-4 183 28,7-209-122,1-13-87,11-76 238,18-174-106,-22-95-195,-10 389 289,-11 58 0,3-34-43,-80 935 667,89-942-690,1-49-4,0-3-10,28-931-750,-27 876 1046,-1 56-138,0 14 431,-2 1026-182,2-1037-466,0-2 73,1 1 0,0 0 0,-1-1 0,1 1 0,0-1 0,-1 0 0,1 1 0,-1-1 0,1 1 1,-1-1-1,1 0 0,-1 0 0,0 1 0,1-1 0,-1 0 0,0 0 0,1 1 0,-1-1 0,0 0 0,0 0 1,0-1-1,63-374-331,-30-3-454,-30 281 1180,-8 195-255,-29 156 0,10-93-11,11-61-60,4 1 1,5 138-1,11-267-102,-1 14 117,24-100-218,-5-1-1,-5-1 0,-5-1 1,0-171-1,-15 42 45,0 247 129,2 33 58,-3 59 1,0-30-52,-4 544 573,9-569-586,-4-37-21,0 0-1,0 0 1,1 0 0,-1 0-1,0 0 1,0 0 0,0 0-1,0 0 1,0 0 0,0 0 0,0 0-1,0 0 1,0-1 0,0 1-1,0 0 1,0 0 0,0 0 0,0 0-1,1 0 1,-1 0 0,0 0-1,0 0 1,0 0 0,0 0 0,0 0-1,0 0 1,0 0 0,0 0-1,0 0 1,1 0 0,-1 0 0,0 0-1,0 0 1,0 0 0,0 0-1,0 0 1,0 0 0,0 0 0,0 0-1,0 0 1,0 0 0,1 0-1,-1 1 1,0-1 0,0 0-1,0 0 1,0 0 0,0 0 0,0 0-1,0 0 1,0 0 0,0 0-1,0 0 1,0 0 0,0 0 0,0 0-1,0 1 1,0-1 0,0 0-1,0 0 1,0 0 0,0 0 0,0 0-1,0 0 1,4-21 138,8-154-838,-11-200 1,-10 281 344,-26-123-1,25 179 402,10 38-45,0 0 0,0 0-1,0 1 1,0-1-1,0 0 1,0 0 0,0 0-1,-1 0 1,1 0-1,0 0 1,0 0 0,0 0-1,0 0 1,0 0 0,0 0-1,0 1 1,0-1-1,0 0 1,0 0 0,0 0-1,0 0 1,0 0-1,0 0 1,-1 0 0,1 0-1,0 0 1,0 0-1,0 0 1,0 0 0,0 0-1,0 0 1,0 0-1,0 0 1,0 0 0,-1 0-1,1 0 1,0 0 0,0 0-1,0 0 1,0 0-1,0 0 1,0 0 0,0 0-1,0 0 1,0 0-1,0 0 1,-1 0 0,1 0-1,0 0 1,0 0-1,0 0 1,0-1 0,0 1-1,0 0 1,0 0-1,0 0 1,0 0 0,0 0-1,0 0 1,0 0 0,0 0-1,0 0 1,0 0-1,-3 23 70,-33 655 2324,27-556-1908,-30 160-1,35-264-421,1-7-44,1-1-1,1 1 1,-1 12 0,1-70-685,1-29 124,10-92-1,-8 147 387,2-11 587,-3 30-193,-1 19-136,-13 231 525,0 2-187,11-103-257,2-146-199,0-6-401,0-477-1544,-16 671 2589,0 5-141,14 281 340,2-474-835,0-1-1,0 1 1,0 0-1,0 0 1,0-1 0,0 1-1,0 0 1,0 0-1,0 0 1,0-1-1,0 1 1,1 0-1,-1 0 1,0-1 0,0 1-1,1 0 1,-1-1-1,1 1 1,-1 0-1,1 0 1,9-7-334,7-24 264,-3-3 78,-2-1-1,-1 0 0,-2-1 0,9-66 0,-7-145-581,-11-136-1078,-9 904 2993,7-430-1280,-4 73 263,-1-65-211,7-100-112,0-36-911,0-505-566,-5 517 2267,1 25-238,1 14-283,-13 168 536,9 211-1,8-263-640,16-236-742,-9-10 158,-7-131 1,-1 240 431,-1 1 1,1 0-1,-1 0 0,-1 0 1,1 0-1,-1 0 1,0 0-1,0 0 1,0 0-1,-1 0 1,-4-6-1,6 10 112,-13 215 714,14 106-403,2-343-344,0 0 0,11-41 0,2-13-47,11-215-19,-21 209-32,3 0 1,32-132-1,-34 189 25,3-35-1,2-10 5,-6 46-87,-1-1 0,1-41 0,0 46-871,-2 18 563,-1 14 258,-4 22 169,-2 0 0,-1 0 0,-2-1 0,-1 1 0,-17 41 0,-15 69 526,39-141-799,0-6 87,1-18 44,5-35 26,25-48-259,-18 69 263,-1 0 0,-2-1 0,-2 0 0,5-70 0,-13 81 58,-8-47 0,4 46 35,-1-36-16,3-85 1,3 120-27,-7-722-62,7 743 91,0-1 0,1 1 1,0 0-1,1-1 0,-1 1 1,6-12-1,-5 18-4,-2 1 33,3 12 94,4 35 28,-2-1 0,-2 1 0,-4 49 0,1-45 61,-12 398 482,-32 20-585,43-459-123,-7 103-20,8-113 12,0-2-207,14-389-593,21-33-61,-20 220 864,-12 186 81,0 22-72,3 32 43,-6-30 2,16 186 646,-12 227-1,-9-347-632,-24 122 0,1-10-28,30-416-796,-4 103 360,-11-278-753,12 377 981,-3-232-492,5 178 760,-1 84-96,-1 0 1,1-1-1,0 1 1,0 0-1,0 0 1,0-1-1,0 1 1,0 0-1,0-1 1,0 1-1,0 0 1,0-1-1,0 1 1,0 0-1,0 0 1,0-1-1,0 1 1,0 0-1,0-1 1,0 1-1,0 0 1,0-1-1,1 1 1,-1 0-1,0 0 1,0-1-1,0 1 1,0 0-1,1 0 1,-1-1-1,0 1 1,0 0-1,1 0 1,-1 0-1,0-1 1,0 1-1,1 0 1,-1 0-1,8 11 137,5 21 36,5 35 193,-4 0 0,-2 1-1,5 95 1,-12 212 659,-6-233-946,1 54-44,7-694-460,-3 332 300,-2-292 94,-3 240 145,0 202-98,-1 0-1,0 1 0,-1-1 1,-1 1-1,0-1 1,-12-24-1,16 39 11,0 1-1,0 0 1,0-1 0,0 1 0,0-1-1,0 1 1,0 0 0,0-1 0,0 1-1,0 0 1,0-1 0,-1 1 0,1 0-1,0-1 1,0 1 0,0 0 0,-1-1-1,1 1 1,0 0 0,-1 0 0,1-1-1,0 1 1,0 0 0,-1 0 0,1-1-1,0 1 1,-1 0 0,1 0 0,-1 0-1,1 0 1,0 0 0,-1 0 0,1-1 0,0 1-1,-1 0 1,1 0 0,-1 0 0,1 0-1,0 0 1,-1 0 0,1 1 0,0-1-1,-1 0 1,1 0 0,-1 0 0,1 0-1,0 0 1,-1 0 0,1 1 0,0-1-1,-1 0 1,1 0 0,0 1 0,0-1-1,-1 0 1,1 0 0,0 1 0,0-1-1,-1 0 1,1 1 0,0-1 0,0 0-1,0 1 1,-1-1 0,1 0 0,0 1-1,0-1 1,0 0 0,0 1 0,-11 29-214,11-28 293,-5 15-183,-1-2-395,2 1 1,0-1-1,1 1 0,1 0 1,-1 28-1,3 55-5720,0-48 1162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24.1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98 0 984,'0'0'5685,"-1"16"-5031,-13 115 1145,-57 312 2958,62-348-4174,6 163 1,5-131 28,-2-100-580,-1 3 48,1 0 0,1 1 1,2-1-1,1 0 0,1 0 0,14 46 0,-13-62-354,-6-20-249,-1-14 206,1-197-749,0 216 1134,0 35 305,-9 91 276,4-84-327,3-26-295,1-21-335,1-25-943,0 25 750,-9 5-7308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40.3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216 1 1096,'0'0'14077,"20"8"-13144,-15-3-903,0 0 0,-1 0 1,1 0-1,-1 0 0,0 1 0,0 0 0,-1 0 1,0 0-1,0 0 0,0 1 0,-1-1 0,3 12 0,-2 1 76,0 1 0,-2 0-1,-1 22 1,0-25-95,0-15-10,-1 1 1,0-1 0,0 1 0,0-1 0,0 1 0,0-1-1,0 0 1,0 0 0,-1 1 0,1-1 0,-1 0 0,-2 3-1,-24 22 24,28-27-25,-73 55 28,30-25-30,38-26-31,-1 0 0,0 0 0,0-1 0,-1 0 0,1 0 0,0-1-1,-1 1 1,0-1 0,1-1 0,-10 2 0,-21-1-7000,20-2-872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58.2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1 288,'0'0'14754,"0"30"-13427,-1 35-598,3 0 1,16 95-1,6 14-279,-9-60-300,-8-39-38,-4 122-1,-4-117-79,1 836 1480,0-870-1430,-10 481 611,0-402-679,-3 75 146,3-56 82,0 3 118,8-57 301,2-89-604,0-27-8325,0 9 3145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4:46.5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378 853 2985,'7'1'18063,"-8"1"-16230,-200 162-685,179-148-1145,-130 91 58,151-107-65,0 1 0,1-1 0,-1 1 0,1 0 0,-1-1 0,1 1 0,-1 0-1,1 0 1,-1-1 0,1 1 0,-1 0 0,1 0 0,0-1 0,0 1 0,-1 0 0,1 0 0,0 0 0,0 0-1,0 0 1,0-1 0,0 1 0,0 0 0,0 0 0,0 0 0,0 0 0,1-1 0,-1 1 0,0 0 0,0 0 0,1 0-1,-1 0 1,1-1 0,-1 1 0,0 0 0,1-1 0,0 1 0,-1 0 0,1-1 0,-1 1 0,1 0 0,0 0 0,35 34-243,-27-27 217,31 27 33,61 42 1,-64-51-1,-2 1 1,54 53-1,-38-27 75,2-1 0,79 59 0,-80-68-54,50 51 0,49 41-7,-105-96-5,-44-39-13,-2 0 1,24-24-28,23-18 31,125-117 7,-108 95-3,91-118-1,2-14 36,28-40-37,300-389-140,-445 574 36,-27 33 46,0 0 0,27-24 0,-40 41 54,-5-31 356,-37-14-317,-1 1 0,-83-63 0,16 32-17,98 68-17,10 6-5,-1 0 1,1 0 0,-1 1 0,1-1 0,-1 1 0,1 0 0,-1-1-1,0 1 1,-3-1 0,6 2-25,0 0 23,-1 0 0,1 0-1,0 0 1,-1 0 0,1 0-1,-1 0 1,1 0 0,0 0-1,-1 0 1,1 0 0,-1 0-1,1 0 1,0 0-1,-1 0 1,1 0 0,0 0-1,-1 0 1,1 0 0,0 0-1,-1 1 1,1-1 0,0 0-1,-1 0 1,1 0 0,0 1-1,-1-1 1,1 0-1,0 1 1,0-1 0,-1 0-1,1 0 1,0 1 0,-13 9-10,-121 184-34,-155 145 92,-27 5-3,124-124-71,191-218 38,0 0 0,-1 0 1,1 0-1,0 0 0,-1-1 1,1 1-1,-1-1 0,1 1 1,-1-1-1,0 1 0,0-1 1,0 0-1,0 0 0,0 0 1,0 0-1,0 0 0,-3 1 0,1-2-3,0-1-1,1 0 1,-1 0-1,1 0 0,-1-1 1,1 1-1,0-1 0,0 1 1,-1-1-1,-4-4 0,-137-91 28,-26-15-5,143 97 88,-30-12 0,31 15 536,25 11-488,1 1-107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5:00.0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402 9 4297,'-2'2'16660,"-17"11"-15827,-72 37-361,1 3-1,-87 68 1,175-119-477,0 0-1,0 1 1,0-1 0,0 1-1,0-1 1,1 1 0,-1 0 0,1-1-1,0 1 1,-1 0 0,1 0-1,1 0 1,-1 0 0,0 0 0,1 0-1,-1 0 1,1 0 0,0 0-1,0 0 1,0 0 0,1 0-1,-1 0 1,1 1 0,0-1 0,1 4-1,3 10 12,1-1 0,1 0-1,12 20 1,-12-21-7,22 34 40,1-1 0,50 57-1,-72-94-28</inkml:trace>
  <inkml:trace contextRef="#ctx0" brushRef="#br0" timeOffset="1084.15">479 987 23689,'146'148'468,"-139"-142"-451,32 36 47,68 95 0,-75-94-51,-19-25 16,0 0-25,1 1 1,28 27-1,-40-45-5,0-1 4,-1 0 54,18-5-132,190-122 123,-49 48-33,37-21-26,-195 99 23,-1-1 0,1 0 0,0 0-1,-1 0 1,0 1 0,1-1 0,-1 0 0,0-1 0,0 1-1,0 0 1,0 0 0,0 0 0,-1-1 0,1 1 0,-1 0-1,1-1 1,-1 1 0,0 0 0,0-1 0,0 1-1,0 0 1,0-1 0,-1-2 0,-1-4-11,1 0-1,-1 0 1,0 0-1,-6-13 1,-4-8 20,-1 1 0,-1 1-1,-2 0 1,0 1 0,-2 1 0,-1 1 0,-29-30 0,-87-76 8</inkml:trace>
  <inkml:trace contextRef="#ctx0" brushRef="#br0" timeOffset="1085.15">841 299 24998,'-74'-81'17,"50"56"1,-2 2 1,-37-28 0,46 40 130,-1 1 0,-29-13-1,44 21-98,0-1 0,0 1-1,0-1 1,0 0-1,1 0 1,-5-6-1,-31-22 614,15 15-254,19 14-3692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5:00.0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470 4 20072,'-17'8'162,"-6"5"57,1 1-1,0 0 0,1 2 0,-21 20 0,28-25-153,-109 87 615,-54 46-331,176-142-352,-1 1 0,1-1-1,0 0 1,1 1-1,-1-1 1,0 1-1,1-1 1,-1 1-1,1-1 1,0 1-1,0-1 1,0 1 0,0-1-1,0 1 1,1 3-1,9 43-3,9 1 3,2 0 1,42 72-1,-16-34 9,-39-70 17,-6-13-23,-1-1 1,1 1 0,0-1 0,1 0 0,-1 0 0,1 0 0,3 4-1,-6-8-3,25-2-166,-3-8 187,-1-1 0,0-1 0,0-1 0,24-20 0,-2 2-16,16-11 13,-19 13-10,1 1 0,1 2 1,1 2-1,53-22 0,-87 43-3,-5 1-1,1 1-1,-1-1 1,1 1 0,-1 0-1,1 0 1,7-1 0,-10 0-155,1-1 0,-1 1 0,0-1 0,1 0 0,-2 0 0,1 0 0,2-6 0,2 0-788,12-18-3616,2-1-3094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5:01.1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1 328 4401,'0'-3'14909,"0"2"-14900,0 0 0,0 1 1,0-1-1,0 0 0,0 1 0,0-1 0,0 0 1,0 1-1,0-1 0,0 0 0,1 0 0,-1 1 0,0-1 1,1 1-1,-1-1 0,0 0 0,1 1 0,-1-1 1,0 1-1,1-1 0,0 0 0,32-20 347,54-24-1,11-7-134,-94 49-216,226-148 278,-195 115-236,-34 35-48,0 1 1,0 0-1,-1 0 0,1 0 1,0 0-1,0 0 0,-1 0 1,1 0-1,0 0 0,0 0 1,-1 0-1,1 0 0,0 0 1,-1 1-1,1-1 0,0 0 1,-1 0-1,1 1 0,0-1 0,-1 0 1,1 1-1,0-1 0,-1 1 1,1-1-1,-1 1 0,1-1 1,-1 1-1,1 0 0,-1-1 1,1 1-1,-1-1 0,0 1 1,1 0-1,-1 0 0,0-1 2,41 48 131,-3 0 0,-2 3 1,56 105-1,-76-124-35,21 62 0,-25-62-78,-9-18 13,-2-11-22,-1 0-1,1 1 1,0-1 0,0 0 0,0 0 0,0 0-1,0 0 1,4 5 0,-7-9 144,1 1 1,0 0-1,-1-1 0,1 1 0,0 0 1,0 0-1,-1 0 0,1 0 1,0 0-1,-1 1 0,1-1 1,0 0-1,-1 0 0,1 1 1,0-1-1,-3 2 0,-28 11-531,23-8 606,-260 95-96</inkml:trace>
  <inkml:trace contextRef="#ctx0" brushRef="#br0" timeOffset="1">420 658 24250,'-17'6'9,"-27"9"-5</inkml:trace>
  <inkml:trace contextRef="#ctx0" brushRef="#br0" timeOffset="-1">262 712 24362,'-37'10'182,"36"-10"-543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53.5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1917 531 20503,'-10'-15'16,"-12"-15"14,-1 1 0,-49-47 1,-79-70-2,69 71-4,53 49-8,-45-49 0,69 70-24,0 0 1,0 0 0,0 1-1,-1-1 1,0 1-1,1 1 1,-1-1-1,-1 1 1,1 0 0,0 0-1,-1 1 1,-9-3-1,5 3-3,1 0 1,-1 0-1,-1 1 0,1 1 0,0 0 0,0 0 0,-12 3 0,10 0 7,1 1 0,0 1 0,0 0 0,0 0 0,-15 10 0,-7 4-11,-134 72-56,98-51 116,-77 34-1,65-37-47,2 5 0,2 2-1,-126 96 1,155-107 23,34-24-34,0 1-1,0 1 1,1 0-1,-22 23 0,24-18-10,1 0 0,1 1 0,0 0 0,1 1 0,1 0 0,0 0 0,2 0 0,0 1 0,1 0 0,1 1 0,1-1 0,0 1 0,1 38 0,-2 125 7,-21 150-20,7-154-6,5 292 40,13-460 6,-14 223 6,12-128 19,2 86 60,3-167-48,2 0 0,8 28 0,2 6 79,-8-22-86,1-1 0,3 0 0,27 67 0,-20-64-31,-15-29-6,1-1 1,1 1-1,0-1 1,0 1-1,1-2 0,0 1 1,0 0-1,1-1 1,0 0-1,10 8 1,4-1 14,31 16 0,-46-27-8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2:59.5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1687 123 5297,'0'0'1506,"-21"-6"-566,6 1-693,-21-7 876,0 2 1,-58-10-1,56 17-530,-1 1-1,1 2 1,-1 2 0,1 1 0,0 2 0,0 2 0,1 1 0,-67 24 0,31-3-237,1 3 0,2 3 0,1 3 1,2 3-1,2 3 0,-117 103 0,134-100-215,1 2 0,3 2 1,2 2-1,2 2 0,3 1 0,3 2 0,1 1 0,-35 93 0,49-95-69,2 0 0,2 1 1,3 1-1,3 0 0,2 1 0,2 0 0,5 64 0,2-95-59,1 0-1,2 0 1,1 0-1,1-1 1,1 0-1,1-1 1,2 1-1,1-2 1,1 0-1,1 0 1,26 35-1,-5-16-4,1-1 0,2-1-1,1-3 1,89 70 0,-67-67-4,1-2 0,2-4 0,1-2 0,89 34 1,-27-23 2,192 44 1,-259-78-11,1-3 0,0-3 0,0-2 0,119-8 0,-144-1 32,-1-1 1,0-1 0,0-2-1,49-20 1,130-67 61,-150 63-71,-1-2 0,-2-3 0,-1-2 0,89-81 0,-109 84-6,-2-3 0,-2 0 1,-2-3-1,-1-1 0,-3-1 0,44-87 1,-55 93 12,-3 1 0,-1-2 1,-2 0-1,-2-1 1,-1 0-1,-3 0 1,-1-1-1,1-58 0,-7 56 3,-2 0 0,-1 0-1,-3 0 1,-20-79-1,5 55 5,-4 1 0,-2 1 0,-3 1-1,-3 1 1,-3 2 0,-3 2 0,-66-81-1,63 92 29,-2 3 0,-1 2 0,-3 2-1,-1 2 1,-3 2 0,0 2-1,-3 3 1,-95-43 0,83 48-350,-109-29 0,134 46-1293,-1 3 1,-1 1-1,-78-2 0,45 9-2997,10 0-1657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32.7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168 56 12068,'-25'8'253,"11"-2"37,0-2 0,0 0 0,-1 0 0,1-1-1,-26 1 1,31-4-319,-13 1 708,21 1-357,14 2-320,37 12 108,-1 2 0,7 6-50</inkml:trace>
  <inkml:trace contextRef="#ctx0" brushRef="#br0" timeOffset="-1">215 176 15365,'47'21'29,"-40"-18"-20,-1 0 1,0 0-1,0 0 0,0 1 1,-1 0-1,1 0 0,-1 1 1,0-1-1,6 8 0,-9-8 13,1 0 1,0 1-1,-1-1 0,0 1 0,0-1 0,0 1 0,-1 0 0,0-1 0,0 1 0,0 0 0,0 0 1,-1 0-1,1 7 0,-1-7-10,0 1 1,-1-1-1,1 0 1,-1 0-1,0 0 1,0 0 0,0 0-1,-1 0 1,0 0-1,0 0 1,0-1-1,0 1 1,-1-1 0,0 1-1,0-1 1,0 0-1,0 0 1,-1 0-1,1-1 1,-1 1-1,0-1 1,0 0 0,-8 4-1,5-2-1,-2 0 1,1 0-1,-1-1 0,1 0 0,-1-1 0,0 0 1,0 0-1,-1-1 0,-14 1 0,-7 0 27,-49-3 0,34-1-7,46 1-11,39 4-474,-27-2 475,21 2 26,0 2-1,48 14 1,-72-17-22,0 0 0,0 1 0,-1 0-1,0 0 1,0 1 0,0 0 0,0 0 0,-1 1 0,0 0 0,0 0-1,0 1 1,-1 0 0,0 0 0,5 9 0,-7-8 1,-1 1-1,0-1 1,0 1 0,-1 0-1,0 0 1,-1 0 0,0 0-1,0 0 1,-1 0 0,-2 18-1,2-2 14,-1-17-31,0 0 1,-1 0-1,0 0 0,0 0 0,-1 0 0,0-1 0,0 1 0,-1-1 0,1 0 1,-9 10-1,7-9 14,-1 0 0,0 0 0,0-1 1,-1 0-1,0 0 0,0-1 0,-1 1 0,-12 7 1,7-9 182,1-1 1,-1-1 0,0 0 0,0 0 0,-1-1 0,1-1 0,0 0-1,-1-1 1,-14-2 0,-1 2-588,28-1 18,0 0-1,0 1 1,0-1 0,0 0-1,0 0 1,0 0 0,0 0-1,1 0 1,-1 0 0,0 0-1,1 0 1,-1 0 0,1 0-1,-1 0 1,1 0 0,-1 0-1,1-2 1,-2-2-2195,-5-6-4235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2:33.3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1123 5937,'0'0'11148,"12"-37"-10469,-10 28-591,0-1 0,-1 1 1,0-1-1,-1 1 0,0-1 1,0 0-1,-2-10 0,0-14-42,-2-315-30,18 240 5,-9-5-5,-2 87-23,1-1 1,1 1-1,1 1 0,2-1 0,16-37 0,-22 58 4,3-8-21,1 1 0,0 0 0,1 0 0,0 0 0,1 1 0,0 0 0,20-20 0,-22 26 13,0 0-1,1 0 1,-1 1 0,2-1-1,-1 1 1,0 1-1,1 0 1,0 0 0,0 0-1,0 1 1,0 0-1,1 1 1,-1 0 0,1 0-1,0 1 1,-1 0 0,1 0-1,0 1 1,0 0-1,-1 1 1,12 1 0,-17 0 10,0-1 0,1 1 0,-1-1 1,0 1-1,0 0 0,0 0 1,0 1-1,0-1 0,-1 1 1,6 5-1,22 33 76,-24-33-62,2 7 6,-1 1 1,0-1-1,-1 1 1,-1 1-1,0-1 1,2 19-1,-6-31-18,6 40 30,-3-1 0,-1 1 0,-5 70-1,0-26-12,-3 40 10,0 617-70,7-621 50,-4 129-252,-6-170 214,-3 101 42,-2 13-207,9-151 159,-12 32 38,3-14 35,11-55-36,0-1 0,0 0-1,-1 0 1,0 0 0,0 0 0,-1 0-1,0-1 1,0 0 0,-1 0-1,0 0 1,-7 8 0,-9 7-1,-43 35 0,25-24-117,13-12 10,20-17 94,0 1 0,0-1 0,1 1 0,-1 0 0,1 0 0,0 1 1,1-1-1,-1 1 0,1 0 0,0 1 0,1-1 0,-6 13 0,7-11 12,-5 16-9,0 1-1,2 0 1,1 0 0,-2 35-1,5-29 19,-12 59 0,1 2 1,-15 148-33,18-139 26,-3 83 4,0 288-7,10-381 1,4 99-16,17 22 17,-11-70 19,3 23 2,1-40-32,-6 165 1,-7-202 9,11 55-60,-21-159-8080,-2 0 19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2:36.2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583 0 4177,'0'0'5552,"-2"5"-4867,-20 33 970,-1-1 0,-53 63 0,69-91-1517,-154 174 1723,71-96-1468,-16 18-77,103-102-315,-15 17 14,1 0 0,1 1 0,-16 28 0,29-42-28,2 0 1,-1 0-1,1 1 1,0-1-1,0 1 1,1-1-1,0 1 0,0-1 1,2 11-1,0 10-25,-2-20 36,1 0 0,0 0 0,0 0 0,1-1 0,0 1 0,1-1 0,0 1 0,0-1 0,5 9 0,7 10-2,22 26 0,-10-14 4,-23-30-10,1-1 0,0 1 1,1-1-1,0 0 0,0-1 1,0 0-1,1 0 0,0 0 0,0-1 1,0 1-1,1-2 0,0 1 1,0-1-1,0-1 0,0 1 0,1-1 1,-1-1-1,1 1 0,-1-2 0,13 2 1,176 32 19,-189-34-9,1 2 0,-1-1-1,0 1 1,0 0-1,0 1 1,10 5-1,-18-9 6,0 2-1304,0-5-1662,0-9-1792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2:42.5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202 38 3897,'0'0'6365,"-8"-6"-5521,-23-17-23,29 22-716,0 0 0,1 0 0,-1 0 0,0 0 0,0 0 0,1 1 0,-1-1 0,0 1 0,0-1 0,0 1 0,0 0 0,0-1 0,0 1 0,1 0 0,-1 0 0,0 1 0,0-1 0,0 0 0,0 1 0,0-1 0,0 1 0,1-1 0,-1 1 0,0 0 0,0 0 0,1 0 0,-1 0 0,1 0 0,-1 0 0,1 0 0,-3 2 0,-1 4-10,-1-1-1,1 1 1,-1 0 0,2 0 0,-5 9 0,5-10 19,-5 11 19,1 0 0,1 0-1,1 0 1,0 1 0,1 0 0,-4 35 0,-2 115 581,10-115-584,-2 502 364,5-284-419,-2 416-43,1-672-30,0 0-1,1-1 1,1 1 0,5 17-1,-6-24-14,0-1 1,1 1-1,0-1 1,0 0-1,0 0 0,1-1 1,0 1-1,1-1 0,9 11 1,-13-16 1,1 0 1,-1 0-1,0 0 1,0 0-1,1 0 1,-1 0 0,1-1-1,-1 1 1,1 0-1,-1-1 1,1 1 0,0-1-1,-1 0 1,1 0-1,-1 1 1,1-1-1,0 0 1,-1 0 0,1 0-1,0-1 1,-1 1-1,1 0 1,-1-1 0,1 1-1,-1-1 1,1 1-1,-1-1 1,1 0-1,-1 1 1,1-1 0,-1 0-1,0 0 1,2-2-1,5-3-8,-1-1-1,0 0 0,-1-1 0,9-12 0,-2 4-75,-10 12-521,-1 0 0,1 1 0,-1-1 0,0 0 0,0 0 0,0 0 0,0-1 0,-1 1 0,0 0 0,0-1-1,1-8 1,-1 8-555,2-8-4694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2:44.8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33 72,'0'0'2971,"0"-2"-2875,3-10 8349,-1 8-7874,3 2-475,0 0 1,1 0 0,-1 0-1,0 0 1,1 1 0,-1 0-1,1 0 1,0 0 0,-1 1 0,1 0-1,0 0 1,8 1 0,2 0 57,-14-1-135,-1 1 0,1-1 0,0 1 0,0 0 1,0-1-1,0 1 0,-1 0 0,1 0 1,0 0-1,-1 0 0,1 1 0,-1-1 1,1 0-1,-1 1 0,0-1 0,1 1 0,-1-1 1,0 1-1,0 0 0,0-1 0,0 1 1,-1 0-1,1 0 0,0 0 0,0 2 0,2 5 168,0 0-1,-1 0 1,2 17-1,0 199 443,-6-128-535,-3 451-43,-2-69 223,5-438-83,-11 62 0,2-20-31,11 18 289,-10-103-2428,2-10-773,-3-4-2902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22.5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140 270 6265,'0'0'7175,"-2"15"-6461,-45 266 3277,34-95-3016,13-184-1142,18-142-241,-5 57 119,16-161-618,-29 399 1195,2-21-173,-9 221-91,22-628-918,-14 156 231,-3-130-305,-5 215 1037,0 22 65,6 10-126,1 0 0,-1 0 0,1 0 0,-1 0 0,1 0 0,0 1 0,-1-1 0,1 0 0,-1 0 0,1 0 0,0 1 0,-1-1 0,1 0 0,0 1 0,-1-1 0,1 0 0,0 1 0,-1-1 0,1 0 0,0 1 0,0-1 0,0 0 0,-1 1 0,1-1 0,0 1 0,0-1 0,0 1 0,0-1 0,0 0 0,0 2 0,-12 35-59,2 2 0,-8 58 0,10-45 75,-8 36 67,4 1 0,5 1 1,3 105-1,5-192-100,-1 0-1,0 0 1,1-1-1,-1 1 1,1 0-1,0 0 1,0-1-1,0 1 1,0 0-1,3 3 1,-3-5 1,-1-1 1,0 0-1,1 1 0,-1-1 1,0 0-1,1 1 1,-1-1-1,0 0 0,1 1 1,-1-1-1,1 0 0,-1 0 1,0 1-1,1-1 0,-1 0 1,1 0-1,-1 0 1,1 0-1,-1 0 0,1 0 1,-1 0-1,1 0 0,-1 0 1,1 0-1,0 0 1,0 0-1,0-1 1,0 0 0,0 1-1,0-1 1,0 0 0,0 0 0,0 1-1,0-1 1,0 0 0,-1 0 0,1 0-1,0 0 1,0 0 0,-1 0 0,1-2-1,11-20 12,-1-1-1,0 0 0,-3-1 0,0 0 1,6-33-1,12-133-305,-14-242 354,-13 445-12,0 0 1,-1 0-1,0-1 1,-5 14-1,-2 8-32,-12 63-6,5 1-1,3 1 0,5 0 1,7 152-1,1-248-9,0-1-1,0 0 1,0 0-1,0 1 1,0-1-1,1 0 1,-1 0 0,0 0-1,1 1 1,-1-1-1,1 0 1,-1 0-1,1 0 1,-1 0 0,1 0-1,0 0 1,1 1-1,-2-1 2,1-1 0,-1 0-1,1 0 1,-1 0 0,1 0-1,-1 1 1,1-1 0,-1 0-1,1 0 1,-1 0 0,1 0-1,0 0 1,-1-1 0,1 1-1,-1 0 1,1 0 0,-1 0-1,1 0 1,-1-1-1,1 1 1,-1 0 0,1 0-1,-1-1 1,0 1 0,1 0-1,0-1 1,2-2-7,0 0 0,0 0-1,-1 0 1,1 0 0,-1-1-1,1 1 1,-1-1 0,3-5-1,7-25-19,-2-1 0,0 1 0,-3-1 0,6-67 0,-8-146-515,-7 214 549,-1 0 0,-1 0 0,-2 0 0,-1 1 0,-2-1-1,-2 2 1,-21-48 0,32 80 2,0-1 0,0 1-1,0 0 1,0 0 0,0 0 0,0-1-1,0 1 1,0 0 0,0 0 0,0-1 0,0 1-1,0 0 1,-1 0 0,1 0 0,0-1-1,0 1 1,0 0 0,0 0 0,-1 0-1,1 0 1,0-1 0,0 1 0,0 0 0,-1 0-1,1 0 1,0 0 0,0 0 0,0 0-1,-1 0 1,1 0 0,0 0 0,0 0 0,-1-1-1,1 1 1,0 0 0,0 0 0,0 0-1,-1 1 1,1-1 0,0 0 0,0 0-1,-1 0 1,1 0 0,0 0 0,0 0 0,0 0-1,-1 0 1,1 0 0,0 0 0,0 1-1,0-1 1,-1 0 0,1 0 0,0 0-1,0 0 1,0 1 0,0-1 0,-1 0 0,1 0-1,0 0 1,0 1 0,0-1 0,0 0-1,0 0 1,0 0 0,0 1 0,-7 17 38,7-18-39,-17 64 30,3 1-1,-10 105 0,17 135-13,7-300-26,1 0-1,0 0 0,0 0 1,0 0-1,0 0 1,1 0-1,0-1 1,4 9-1,-5-13 3,-1 1-1,1 0 1,-1 0 0,1-1-1,-1 1 1,1 0 0,0 0 0,-1-1-1,1 1 1,0-1 0,0 1-1,-1-1 1,1 1 0,0-1-1,0 1 1,0-1 0,0 0-1,0 1 1,0-1 0,1 0-1,0 0-2,-1 0-1,0-1 0,1 1 0,-1-1 1,0 1-1,0-1 0,1 1 0,-1-1 1,0 0-1,0 0 0,0 0 0,0 0 1,0 0-1,0 0 0,0 0 0,0 0 1,0 0-1,0 0 0,0-2 0,10-13 5,-1-1-1,-1-1 0,-1 0 1,0 0-1,4-20 0,23-99-145,18-183-66,-50 267 499,-4 60-143,0 0-1,-1 0 1,0 0 0,-4 12-1,-2 5-125,-22 95 28,-25 229 0,49-210-91,6-135 42,0-2-42,0-4-195,2-28 250,1 1 0,11-45 0,1-9-138,4-269-619,-19 345 757,-1 1 0,1-1 1,-2 1-1,1 0 0,-1-1 1,0 1-1,-1 0 0,-3-8 1,6 15-3,0 0 0,0 0 1,0 0-1,-1-1 1,1 1-1,0 0 1,0 0-1,0 0 1,0 0-1,-1 0 1,1 0-1,0 0 1,0 0-1,0-1 0,0 1 1,-1 0-1,1 0 1,0 0-1,0 0 1,0 0-1,0 0 1,-1 0-1,1 0 1,0 0-1,0 0 0,0 0 1,-1 0-1,1 0 1,0 0-1,0 0 1,0 0-1,-1 1 1,1-1-1,0 0 1,0 0-1,0 0 1,0 0-1,0 0 0,-1 0 1,1 0-1,0 1 1,0-1-1,0 0 1,0 0-1,0 0 1,0 0-1,-1 0 1,1 1-1,0-1 0,0 0 1,0 0-1,0 0 1,0 1-1,0-1 1,0 0-1,0 0 1,0 0-1,0 1 1,0-1-1,0 0 1,0 0-1,0 0 0,0 1 1,-4 13 59,4-14-68,-22 82 85,9-41-105,3 0 0,1 1 1,-6 79-1,16-133 7,1 1 1,0 0-1,1-1 0,0 1 1,5-11-1,8-29-16,-3-18-115,-3 0 0,-3 0-1,-3-81 1,-3 149 157,-1 1 1,0-1 0,0 1 0,0-1-1,0 0 1,0 1 0,0-1-1,0 1 1,0-1 0,0 1-1,-1-1 1,1 1 0,0-1-1,0 1 1,0-1 0,0 1-1,-1-1 1,1 1 0,0 0-1,-1-1 1,1 1 0,0-1-1,-1 1 1,1 0 0,0-1-1,-1 1 1,1 0 0,-1-1 0,1 1-1,0 0 1,-1-1 0,1 1-1,-1 0 1,1 0 0,-1 0-1,1 0 1,-1-1 0,1 1-1,-1 0 1,1 0 0,-1 0-1,1 0 1,-1 0 0,1 0-1,-1 0 1,0 0 0,1 1-1,-1-1 1,1 0 0,-1 0 0,1 0-1,-1 1 1,-1 0 18,0 0 1,0 0 0,0 0-1,0 0 1,1 0-1,-1 0 1,0 1-1,1-1 1,-1 0-1,1 1 1,-1 0-1,0 2 1,-8 15-31,2 0 1,0 1-1,1 0 0,1 1 1,-4 31-1,-8 110-24,15-134 27,2-13-1,-2 11-29,1 1 1,2 0 0,4 45-1,-3-71 19,-1 0-1,0 1 0,1-1 0,0 0 1,-1 1-1,1-1 0,0 0 1,-1 0-1,1 1 0,0-1 0,0 0 1,0 0-1,0 0 0,0 0 1,0 0-1,0 0 0,1 0 1,-1-1-1,0 1 0,0 0 0,1-1 1,-1 1-1,0-1 0,1 1 1,-1-1-1,1 0 0,-1 1 0,0-1 1,1 0-1,-1 0 0,1 0 1,-1 0-1,1 0 0,-1-1 1,0 1-1,1 0 0,-1 0 0,1-1 1,-1 1-1,0-1 0,1 0 1,-1 1-1,0-1 0,0 0 0,0 0 1,1 0-1,-1 0 0,0 1 1,0-2-1,0 1 0,0 0 1,0 0-1,-1 0 0,2-2 0,12-20-157,-1 0 0,-1-1 0,-2 0 0,0-1 0,11-45-1,-11 25 14,-2 0-1,4-69 1,-12 69 504,0 45-322,0 0 1,-1-1 0,1 1-1,0 0 1,-1 0 0,1-1-1,-1 1 1,1 0 0,-1 0 0,1 0-1,0 0 1,-1 0 0,1 0-1,-1 0 1,1 0 0,-1-1-1,1 2 1,-1-1 0,1 0 0,-1 0-1,1 0 1,-1 0 0,1 0-1,0 0 1,-1 0 0,1 1-1,-1-1 1,1 0 0,0 0 0,-1 1-1,1-1 1,-1 1 0,-4 10 5,0 1-1,0 0 1,1 1 0,1-1 0,-4 22 0,0 4 29,-25 127 167,-15 255 0,44-393-217,-4 183 28,7-209-122,1-13-87,11-76 238,18-174-106,-22-95-195,-10 389 289,-11 58 0,3-34-43,-80 935 667,89-942-690,1-49-4,0-3-10,28-931-750,-27 876 1046,-1 56-138,0 14 431,-2 1026-182,2-1037-466,0-2 73,1 1 0,0 0 0,-1-1 0,1 1 0,0-1 0,-1 0 0,1 1 0,-1-1 0,1 1 1,-1-1-1,1 0 0,-1 0 0,0 1 0,1-1 0,-1 0 0,0 0 0,1 1 0,-1-1 0,0 0 0,0 0 1,0-1-1,63-374-331,-30-3-454,-30 281 1180,-8 195-255,-29 156 0,10-93-11,11-61-60,4 1 1,5 138-1,11-267-102,-1 14 117,24-100-218,-5-1-1,-5-1 0,-5-1 1,0-171-1,-15 42 45,0 247 129,2 33 58,-3 59 1,0-30-52,-4 544 573,9-569-586,-4-37-21,0 0-1,0 0 1,1 0 0,-1 0-1,0 0 1,0 0 0,0 0-1,0 0 1,0 0 0,0 0 0,0 0-1,0 0 1,0-1 0,0 1-1,0 0 1,0 0 0,0 0 0,0 0-1,1 0 1,-1 0 0,0 0-1,0 0 1,0 0 0,0 0 0,0 0-1,0 0 1,0 0 0,0 0-1,0 0 1,1 0 0,-1 0 0,0 0-1,0 0 1,0 0 0,0 0-1,0 0 1,0 0 0,0 0 0,0 0-1,0 0 1,0 0 0,1 0-1,-1 1 1,0-1 0,0 0-1,0 0 1,0 0 0,0 0 0,0 0-1,0 0 1,0 0 0,0 0-1,0 0 1,0 0 0,0 0 0,0 0-1,0 1 1,0-1 0,0 0-1,0 0 1,0 0 0,0 0 0,0 0-1,0 0 1,4-21 138,8-154-838,-11-200 1,-10 281 344,-26-123-1,25 179 402,10 38-45,0 0 0,0 0-1,0 1 1,0-1-1,0 0 1,0 0 0,0 0-1,-1 0 1,1 0-1,0 0 1,0 0 0,0 0-1,0 0 1,0 0 0,0 0-1,0 1 1,0-1-1,0 0 1,0 0 0,0 0-1,0 0 1,0 0-1,0 0 1,-1 0 0,1 0-1,0 0 1,0 0-1,0 0 1,0 0 0,0 0-1,0 0 1,0 0-1,0 0 1,0 0 0,-1 0-1,1 0 1,0 0 0,0 0-1,0 0 1,0 0-1,0 0 1,0 0 0,0 0-1,0 0 1,0 0-1,0 0 1,-1 0 0,1 0-1,0 0 1,0 0-1,0 0 1,0-1 0,0 1-1,0 0 1,0 0-1,0 0 1,0 0 0,0 0-1,0 0 1,0 0 0,0 0-1,0 0 1,0 0-1,-3 23 70,-33 655 2324,27-556-1908,-30 160-1,35-264-421,1-7-44,1-1-1,1 1 1,-1 12 0,1-70-685,1-29 124,10-92-1,-8 147 387,2-11 587,-3 30-193,-1 19-136,-13 231 525,0 2-187,11-103-257,2-146-199,0-6-401,0-477-1544,-16 671 2589,0 5-141,14 281 340,2-474-835,0-1-1,0 1 1,0 0-1,0 0 1,0-1 0,0 1-1,0 0 1,0 0-1,0 0 1,0-1-1,0 1 1,1 0-1,-1 0 1,0-1 0,0 1-1,1 0 1,-1-1-1,1 1 1,-1 0-1,1 0 1,9-7-334,7-24 264,-3-3 78,-2-1-1,-1 0 0,-2-1 0,9-66 0,-7-145-581,-11-136-1078,-9 904 2993,7-430-1280,-4 73 263,-1-65-211,7-100-112,0-36-911,0-505-566,-5 517 2267,1 25-238,1 14-283,-13 168 536,9 211-1,8-263-640,16-236-742,-9-10 158,-7-131 1,-1 240 431,-1 1 1,1 0-1,-1 0 0,-1 0 1,1 0-1,-1 0 1,0 0-1,0 0 1,0 0-1,-1 0 1,-4-6-1,6 10 112,-13 215 714,14 106-403,2-343-344,0 0 0,11-41 0,2-13-47,11-215-19,-21 209-32,3 0 1,32-132-1,-34 189 25,3-35-1,2-10 5,-6 46-87,-1-1 0,1-41 0,0 46-871,-2 18 563,-1 14 258,-4 22 169,-2 0 0,-1 0 0,-2-1 0,-1 1 0,-17 41 0,-15 69 526,39-141-799,0-6 87,1-18 44,5-35 26,25-48-259,-18 69 263,-1 0 0,-2-1 0,-2 0 0,5-70 0,-13 81 58,-8-47 0,4 46 35,-1-36-16,3-85 1,3 120-27,-7-722-62,7 743 91,0-1 0,1 1 1,0 0-1,1-1 0,-1 1 1,6-12-1,-5 18-4,-2 1 33,3 12 94,4 35 28,-2-1 0,-2 1 0,-4 49 0,1-45 61,-12 398 482,-32 20-585,43-459-123,-7 103-20,8-113 12,0-2-207,14-389-593,21-33-61,-20 220 864,-12 186 81,0 22-72,3 32 43,-6-30 2,16 186 646,-12 227-1,-9-347-632,-24 122 0,1-10-28,30-416-796,-4 103 360,-11-278-753,12 377 981,-3-232-492,5 178 760,-1 84-96,-1 0 1,1-1-1,0 1 1,0 0-1,0 0 1,0-1-1,0 1 1,0 0-1,0-1 1,0 1-1,0 0 1,0-1-1,0 1 1,0 0-1,0 0 1,0-1-1,0 1 1,0 0-1,0-1 1,0 1-1,0 0 1,0-1-1,1 1 1,-1 0-1,0 0 1,0-1-1,0 1 1,0 0-1,1 0 1,-1-1-1,0 1 1,0 0-1,1 0 1,-1 0-1,0-1 1,0 1-1,1 0 1,-1 0-1,8 11 137,5 21 36,5 35 193,-4 0 0,-2 1-1,5 95 1,-12 212 659,-6-233-946,1 54-44,7-694-460,-3 332 300,-2-292 94,-3 240 145,0 202-98,-1 0-1,0 1 0,-1-1 1,-1 1-1,0-1 1,-12-24-1,16 39 11,0 1-1,0 0 1,0-1 0,0 1 0,0-1-1,0 1 1,0 0 0,0-1 0,0 1-1,0 0 1,0-1 0,-1 1 0,1 0-1,0-1 1,0 1 0,0 0 0,-1-1-1,1 1 1,0 0 0,-1 0 0,1-1-1,0 1 1,0 0 0,-1 0 0,1-1-1,0 1 1,-1 0 0,1 0 0,-1 0-1,1 0 1,0 0 0,-1 0 0,1-1 0,0 1-1,-1 0 1,1 0 0,-1 0 0,1 0-1,0 0 1,-1 0 0,1 1 0,0-1-1,-1 0 1,1 0 0,-1 0 0,1 0-1,0 0 1,-1 0 0,1 1 0,0-1-1,-1 0 1,1 0 0,0 1 0,0-1-1,-1 0 1,1 0 0,0 1 0,0-1-1,-1 0 1,1 1 0,0-1 0,0 0-1,0 1 1,-1-1 0,1 0 0,0 1-1,0-1 1,0 0 0,0 1 0,-11 29-214,11-28 293,-5 15-183,-1-2-395,2 1 1,0-1-1,1 1 0,1 0 1,-1 28-1,3 55-5720,0-48 1162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24.1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98 0 984,'0'0'5685,"-1"16"-5031,-13 115 1145,-57 312 2958,62-348-4174,6 163 1,5-131 28,-2-100-580,-1 3 48,1 0 0,1 1 1,2-1-1,1 0 0,1 0 0,14 46 0,-13-62-354,-6-20-249,-1-14 206,1-197-749,0 216 1134,0 35 305,-9 91 276,4-84-327,3-26-295,1-21-335,1-25-943,0 25 750,-9 5-7308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40.3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216 1 1096,'0'0'14077,"20"8"-13144,-15-3-903,0 0 0,-1 0 1,1 0-1,-1 0 0,0 1 0,0 0 0,-1 0 1,0 0-1,0 0 0,0 1 0,-1-1 0,3 12 0,-2 1 76,0 1 0,-2 0-1,-1 22 1,0-25-95,0-15-10,-1 1 1,0-1 0,0 1 0,0-1 0,0 1 0,0-1-1,0 0 1,0 0 0,-1 1 0,1-1 0,-1 0 0,-2 3-1,-24 22 24,28-27-25,-73 55 28,30-25-30,38-26-31,-1 0 0,0 0 0,0-1 0,-1 0 0,1 0 0,0-1-1,-1 1 1,0-1 0,1-1 0,-10 2 0,-21-1-7000,20-2-872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58.2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1 288,'0'0'14754,"0"30"-13427,-1 35-598,3 0 1,16 95-1,6 14-279,-9-60-300,-8-39-38,-4 122-1,-4-117-79,1 836 1480,0-870-1430,-10 481 611,0-402-679,-3 75 146,3-56 82,0 3 118,8-57 301,2-89-604,0-27-8325,0 9 3145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4:46.5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378 853 2985,'7'1'18063,"-8"1"-16230,-200 162-685,179-148-1145,-130 91 58,151-107-65,0 1 0,1-1 0,-1 1 0,1 0 0,-1-1 0,1 1 0,-1 0-1,1 0 1,-1-1 0,1 1 0,-1 0 0,1 0 0,0-1 0,0 1 0,-1 0 0,1 0 0,0 0 0,0 0-1,0 0 1,0-1 0,0 1 0,0 0 0,0 0 0,0 0 0,0 0 0,1-1 0,-1 1 0,0 0 0,0 0 0,1 0-1,-1 0 1,1-1 0,-1 1 0,0 0 0,1-1 0,0 1 0,-1 0 0,1-1 0,-1 1 0,1 0 0,0 0 0,35 34-243,-27-27 217,31 27 33,61 42 1,-64-51-1,-2 1 1,54 53-1,-38-27 75,2-1 0,79 59 0,-80-68-54,50 51 0,49 41-7,-105-96-5,-44-39-13,-2 0 1,24-24-28,23-18 31,125-117 7,-108 95-3,91-118-1,2-14 36,28-40-37,300-389-140,-445 574 36,-27 33 46,0 0 0,27-24 0,-40 41 54,-5-31 356,-37-14-317,-1 1 0,-83-63 0,16 32-17,98 68-17,10 6-5,-1 0 1,1 0 0,-1 1 0,1-1 0,-1 1 0,1 0 0,-1-1-1,0 1 1,-3-1 0,6 2-25,0 0 23,-1 0 0,1 0-1,0 0 1,-1 0 0,1 0-1,-1 0 1,1 0 0,0 0-1,-1 0 1,1 0 0,-1 0-1,1 0 1,0 0-1,-1 0 1,1 0 0,0 0-1,-1 0 1,1 0 0,0 0-1,-1 1 1,1-1 0,0 0-1,-1 0 1,1 0 0,0 1-1,-1-1 1,1 0-1,0 1 1,0-1 0,-1 0-1,1 0 1,0 1 0,-13 9-10,-121 184-34,-155 145 92,-27 5-3,124-124-71,191-218 38,0 0 0,-1 0 1,1 0-1,0 0 0,-1-1 1,1 1-1,-1-1 0,1 1 1,-1-1-1,0 1 0,0-1 1,0 0-1,0 0 0,0 0 1,0 0-1,0 0 0,-3 1 0,1-2-3,0-1-1,1 0 1,-1 0-1,1 0 0,-1-1 1,1 1-1,0-1 0,0 1 1,-1-1-1,-4-4 0,-137-91 28,-26-15-5,143 97 88,-30-12 0,31 15 536,25 11-488,1 1-107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31:36.2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378 853 2985,'7'1'18063,"-8"1"-16230,-200 162-685,179-148-1145,-130 91 58,151-107-65,0 1 0,1-1 0,-1 1 0,1 0 0,-1-1 0,1 1 0,-1 0-1,1 0 1,-1-1 0,1 1 0,-1 0 0,1 0 0,0-1 0,0 1 0,-1 0 0,1 0 0,0 0 0,0 0-1,0 0 1,0-1 0,0 1 0,0 0 0,0 0 0,0 0 0,0 0 0,1-1 0,-1 1 0,0 0 0,0 0 0,1 0-1,-1 0 1,1-1 0,-1 1 0,0 0 0,1-1 0,0 1 0,-1 0 0,1-1 0,-1 1 0,1 0 0,0 0 0,35 34-243,-27-27 217,31 27 33,61 42 1,-64-51-1,-2 1 1,54 53-1,-38-27 75,2-1 0,79 59 0,-80-68-54,50 51 0,49 41-7,-105-96-5,-44-39-13,-2 0 1,24-24-28,23-18 31,125-117 7,-108 95-3,91-118-1,2-14 36,28-40-37,300-389-140,-445 574 36,-27 33 46,0 0 0,27-24 0,-40 41 54,-5-31 356,-37-14-317,-1 1 0,-83-63 0,16 32-17,98 68-17,10 6-5,-1 0 1,1 0 0,-1 1 0,1-1 0,-1 1 0,1 0 0,-1-1-1,0 1 1,-3-1 0,6 2-25,0 0 23,-1 0 0,1 0-1,0 0 1,-1 0 0,1 0-1,-1 0 1,1 0 0,0 0-1,-1 0 1,1 0 0,-1 0-1,1 0 1,0 0-1,-1 0 1,1 0 0,0 0-1,-1 0 1,1 0 0,0 0-1,-1 1 1,1-1 0,0 0-1,-1 0 1,1 0 0,0 1-1,-1-1 1,1 0-1,0 1 1,0-1 0,-1 0-1,1 0 1,0 1 0,-13 9-10,-121 184-34,-155 145 92,-27 5-3,124-124-71,191-218 38,0 0 0,-1 0 1,1 0-1,0 0 0,-1-1 1,1 1-1,-1-1 0,1 1 1,-1-1-1,0 1 0,0-1 1,0 0-1,0 0 0,0 0 1,0 0-1,0 0 0,-3 1 0,1-2-3,0-1-1,1 0 1,-1 0-1,1 0 0,-1-1 1,1 1-1,0-1 0,0 1 1,-1-1-1,-4-4 0,-137-91 28,-26-15-5,143 97 88,-30-12 0,31 15 536,25 11-488,1 1-107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53.5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1917 531 20503,'-10'-15'16,"-12"-15"14,-1 1 0,-49-47 1,-79-70-2,69 71-4,53 49-8,-45-49 0,69 70-24,0 0 1,0 0 0,0 1-1,-1-1 1,0 1-1,1 1 1,-1-1-1,-1 1 1,1 0 0,0 0-1,-1 1 1,-9-3-1,5 3-3,1 0 1,-1 0-1,-1 1 0,1 1 0,0 0 0,0 0 0,-12 3 0,10 0 7,1 1 0,0 1 0,0 0 0,0 0 0,-15 10 0,-7 4-11,-134 72-56,98-51 116,-77 34-1,65-37-47,2 5 0,2 2-1,-126 96 1,155-107 23,34-24-34,0 1-1,0 1 1,1 0-1,-22 23 0,24-18-10,1 0 0,1 1 0,0 0 0,1 1 0,1 0 0,0 0 0,2 0 0,0 1 0,1 0 0,1 1 0,1-1 0,0 1 0,1 38 0,-2 125 7,-21 150-20,7-154-6,5 292 40,13-460 6,-14 223 6,12-128 19,2 86 60,3-167-48,2 0 0,8 28 0,2 6 79,-8-22-86,1-1 0,3 0 0,27 67 0,-20-64-31,-15-29-6,1-1 1,1 1-1,0-1 1,0 1-1,1-2 0,0 1 1,0 0-1,1-1 1,0 0-1,10 8 1,4-1 14,31 16 0,-46-27-8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2:59.5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1687 123 5297,'0'0'1506,"-21"-6"-566,6 1-693,-21-7 876,0 2 1,-58-10-1,56 17-530,-1 1-1,1 2 1,-1 2 0,1 1 0,0 2 0,0 2 0,1 1 0,-67 24 0,31-3-237,1 3 0,2 3 0,1 3 1,2 3-1,2 3 0,-117 103 0,134-100-215,1 2 0,3 2 1,2 2-1,2 2 0,3 1 0,3 2 0,1 1 0,-35 93 0,49-95-69,2 0 0,2 1 1,3 1-1,3 0 0,2 1 0,2 0 0,5 64 0,2-95-59,1 0-1,2 0 1,1 0-1,1-1 1,1 0-1,1-1 1,2 1-1,1-2 1,1 0-1,1 0 1,26 35-1,-5-16-4,1-1 0,2-1-1,1-3 1,89 70 0,-67-67-4,1-2 0,2-4 0,1-2 0,89 34 1,-27-23 2,192 44 1,-259-78-11,1-3 0,0-3 0,0-2 0,119-8 0,-144-1 32,-1-1 1,0-1 0,0-2-1,49-20 1,130-67 61,-150 63-71,-1-2 0,-2-3 0,-1-2 0,89-81 0,-109 84-6,-2-3 0,-2 0 1,-2-3-1,-1-1 0,-3-1 0,44-87 1,-55 93 12,-3 1 0,-1-2 1,-2 0-1,-2-1 1,-1 0-1,-3 0 1,-1-1-1,1-58 0,-7 56 3,-2 0 0,-1 0-1,-3 0 1,-20-79-1,5 55 5,-4 1 0,-2 1 0,-3 1-1,-3 1 1,-3 2 0,-3 2 0,-66-81-1,63 92 29,-2 3 0,-1 2 0,-3 2-1,-1 2 1,-3 2 0,0 2-1,-3 3 1,-95-43 0,83 48-350,-109-29 0,134 46-1293,-1 3 1,-1 1-1,-78-2 0,45 9-2997,10 0-1657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32.7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168 56 12068,'-25'8'253,"11"-2"37,0-2 0,0 0 0,-1 0 0,1-1-1,-26 1 1,31-4-319,-13 1 708,21 1-357,14 2-320,37 12 108,-1 2 0,7 6-50</inkml:trace>
  <inkml:trace contextRef="#ctx0" brushRef="#br0" timeOffset="-1">215 176 15365,'47'21'29,"-40"-18"-20,-1 0 1,0 0-1,0 0 0,0 1 1,-1 0-1,1 0 0,-1 1 1,0-1-1,6 8 0,-9-8 13,1 0 1,0 1-1,-1-1 0,0 1 0,0-1 0,0 1 0,-1 0 0,0-1 0,0 1 0,0 0 0,0 0 1,-1 0-1,1 7 0,-1-7-10,0 1 1,-1-1-1,1 0 1,-1 0-1,0 0 1,0 0 0,0 0-1,-1 0 1,0 0-1,0 0 1,0-1-1,0 1 1,-1-1 0,0 1-1,0-1 1,0 0-1,0 0 1,-1 0-1,1-1 1,-1 1-1,0-1 1,0 0 0,-8 4-1,5-2-1,-2 0 1,1 0-1,-1-1 0,1 0 0,-1-1 0,0 0 1,0 0-1,-1-1 0,-14 1 0,-7 0 27,-49-3 0,34-1-7,46 1-11,39 4-474,-27-2 475,21 2 26,0 2-1,48 14 1,-72-17-22,0 0 0,0 1 0,-1 0-1,0 0 1,0 1 0,0 0 0,0 0 0,-1 1 0,0 0 0,0 0-1,0 1 1,-1 0 0,0 0 0,5 9 0,-7-8 1,-1 1-1,0-1 1,0 1 0,-1 0-1,0 0 1,-1 0 0,0 0-1,0 0 1,-1 0 0,-2 18-1,2-2 14,-1-17-31,0 0 1,-1 0-1,0 0 0,0 0 0,-1 0 0,0-1 0,0 1 0,-1-1 0,1 0 1,-9 10-1,7-9 14,-1 0 0,0 0 0,0-1 1,-1 0-1,0 0 0,0-1 0,-1 1 0,-12 7 1,7-9 182,1-1 1,-1-1 0,0 0 0,0 0 0,-1-1 0,1-1 0,0 0-1,-1-1 1,-14-2 0,-1 2-588,28-1 18,0 0-1,0 1 1,0-1 0,0 0-1,0 0 1,0 0 0,0 0-1,1 0 1,-1 0 0,0 0-1,1 0 1,-1 0 0,1 0-1,-1 0 1,1 0 0,-1 0-1,1-2 1,-2-2-2195,-5-6-4235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2:33.3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1123 5937,'0'0'11148,"12"-37"-10469,-10 28-591,0-1 0,-1 1 1,0-1-1,-1 1 0,0-1 1,0 0-1,-2-10 0,0-14-42,-2-315-30,18 240 5,-9-5-5,-2 87-23,1-1 1,1 1-1,1 1 0,2-1 0,16-37 0,-22 58 4,3-8-21,1 1 0,0 0 0,1 0 0,0 0 0,1 1 0,0 0 0,20-20 0,-22 26 13,0 0-1,1 0 1,-1 1 0,2-1-1,-1 1 1,0 1-1,1 0 1,0 0 0,0 0-1,0 1 1,0 0-1,1 1 1,-1 0 0,1 0-1,0 1 1,-1 0 0,1 0-1,0 1 1,0 0-1,-1 1 1,12 1 0,-17 0 10,0-1 0,1 1 0,-1-1 1,0 1-1,0 0 0,0 0 1,0 1-1,0-1 0,-1 1 1,6 5-1,22 33 76,-24-33-62,2 7 6,-1 1 1,0-1-1,-1 1 1,-1 1-1,0-1 1,2 19-1,-6-31-18,6 40 30,-3-1 0,-1 1 0,-5 70-1,0-26-12,-3 40 10,0 617-70,7-621 50,-4 129-252,-6-170 214,-3 101 42,-2 13-207,9-151 159,-12 32 38,3-14 35,11-55-36,0-1 0,0 0-1,-1 0 1,0 0 0,0 0 0,-1 0-1,0-1 1,0 0 0,-1 0-1,0 0 1,-7 8 0,-9 7-1,-43 35 0,25-24-117,13-12 10,20-17 94,0 1 0,0-1 0,1 1 0,-1 0 0,1 0 0,0 1 1,1-1-1,-1 1 0,1 0 0,0 1 0,1-1 0,-6 13 0,7-11 12,-5 16-9,0 1-1,2 0 1,1 0 0,-2 35-1,5-29 19,-12 59 0,1 2 1,-15 148-33,18-139 26,-3 83 4,0 288-7,10-381 1,4 99-16,17 22 17,-11-70 19,3 23 2,1-40-32,-6 165 1,-7-202 9,11 55-60,-21-159-8080,-2 0 19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2:36.2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583 0 4177,'0'0'5552,"-2"5"-4867,-20 33 970,-1-1 0,-53 63 0,69-91-1517,-154 174 1723,71-96-1468,-16 18-77,103-102-315,-15 17 14,1 0 0,1 1 0,-16 28 0,29-42-28,2 0 1,-1 0-1,1 1 1,0-1-1,0 1 1,1-1-1,0 1 0,0-1 1,2 11-1,0 10-25,-2-20 36,1 0 0,0 0 0,0 0 0,1-1 0,0 1 0,1-1 0,0 1 0,0-1 0,5 9 0,7 10-2,22 26 0,-10-14 4,-23-30-10,1-1 0,0 1 1,1-1-1,0 0 0,0-1 1,0 0-1,1 0 0,0 0 0,0-1 1,0 1-1,1-2 0,0 1 1,0-1-1,0-1 0,0 1 0,1-1 1,-1-1-1,1 1 0,-1-2 0,13 2 1,176 32 19,-189-34-9,1 2 0,-1-1-1,0 1 1,0 0-1,0 1 1,10 5-1,-18-9 6,0 2-1304,0-5-1662,0-9-1792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2:42.5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202 38 3897,'0'0'6365,"-8"-6"-5521,-23-17-23,29 22-716,0 0 0,1 0 0,-1 0 0,0 0 0,0 0 0,1 1 0,-1-1 0,0 1 0,0-1 0,0 1 0,0 0 0,0-1 0,0 1 0,1 0 0,-1 0 0,0 1 0,0-1 0,0 0 0,0 1 0,0-1 0,0 1 0,1-1 0,-1 1 0,0 0 0,0 0 0,1 0 0,-1 0 0,1 0 0,-1 0 0,1 0 0,-3 2 0,-1 4-10,-1-1-1,1 1 1,-1 0 0,2 0 0,-5 9 0,5-10 19,-5 11 19,1 0 0,1 0-1,1 0 1,0 1 0,1 0 0,-4 35 0,-2 115 581,10-115-584,-2 502 364,5-284-419,-2 416-43,1-672-30,0 0-1,1-1 1,1 1 0,5 17-1,-6-24-14,0-1 1,1 1-1,0-1 1,0 0-1,0 0 0,1-1 1,0 1-1,1-1 0,9 11 1,-13-16 1,1 0 1,-1 0-1,0 0 1,0 0-1,1 0 1,-1 0 0,1-1-1,-1 1 1,1 0-1,-1-1 1,1 1 0,0-1-1,-1 0 1,1 0-1,-1 1 1,1-1-1,0 0 1,-1 0 0,1 0-1,0-1 1,-1 1-1,1 0 1,-1-1 0,1 1-1,-1-1 1,1 1-1,-1-1 1,1 0-1,-1 1 1,1-1 0,-1 0-1,0 0 1,2-2-1,5-3-8,-1-1-1,0 0 0,-1-1 0,9-12 0,-2 4-75,-10 12-521,-1 0 0,1 1 0,-1-1 0,0 0 0,0 0 0,0 0 0,0-1 0,-1 1 0,0 0 0,0-1-1,1-8 1,-1 8-555,2-8-4694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2:44.8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33 72,'0'0'2971,"0"-2"-2875,3-10 8349,-1 8-7874,3 2-475,0 0 1,1 0 0,-1 0-1,0 0 1,1 1 0,-1 0-1,1 0 1,0 0 0,-1 1 0,1 0-1,0 0 1,8 1 0,2 0 57,-14-1-135,-1 1 0,1-1 0,0 1 0,0 0 1,0-1-1,0 1 0,-1 0 0,1 0 1,0 0-1,-1 0 0,1 1 0,-1-1 1,1 0-1,-1 1 0,0-1 0,1 1 0,-1-1 1,0 1-1,0 0 0,0-1 0,0 1 1,-1 0-1,1 0 0,0 0 0,0 2 0,2 5 168,0 0-1,-1 0 1,2 17-1,0 199 443,-6-128-535,-3 451-43,-2-69 223,5-438-83,-11 62 0,2-20-31,11 18 289,-10-103-2428,2-10-773,-3-4-2902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22.5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140 270 6265,'0'0'7175,"-2"15"-6461,-45 266 3277,34-95-3016,13-184-1142,18-142-241,-5 57 119,16-161-618,-29 399 1195,2-21-173,-9 221-91,22-628-918,-14 156 231,-3-130-305,-5 215 1037,0 22 65,6 10-126,1 0 0,-1 0 0,1 0 0,-1 0 0,1 0 0,0 1 0,-1-1 0,1 0 0,-1 0 0,1 0 0,0 1 0,-1-1 0,1 0 0,0 1 0,-1-1 0,1 0 0,0 1 0,-1-1 0,1 0 0,0 1 0,0-1 0,0 0 0,-1 1 0,1-1 0,0 1 0,0-1 0,0 1 0,0-1 0,0 0 0,0 2 0,-12 35-59,2 2 0,-8 58 0,10-45 75,-8 36 67,4 1 0,5 1 1,3 105-1,5-192-100,-1 0-1,0 0 1,1-1-1,-1 1 1,1 0-1,0 0 1,0-1-1,0 1 1,0 0-1,3 3 1,-3-5 1,-1-1 1,0 0-1,1 1 0,-1-1 1,0 0-1,1 1 1,-1-1-1,0 0 0,1 1 1,-1-1-1,1 0 0,-1 0 1,0 1-1,1-1 0,-1 0 1,1 0-1,-1 0 1,1 0-1,-1 0 0,1 0 1,-1 0-1,1 0 0,-1 0 1,1 0-1,0 0 1,0 0-1,0-1 1,0 0 0,0 1-1,0-1 1,0 0 0,0 0 0,0 1-1,0-1 1,0 0 0,-1 0 0,1 0-1,0 0 1,0 0 0,-1 0 0,1-2-1,11-20 12,-1-1-1,0 0 0,-3-1 0,0 0 1,6-33-1,12-133-305,-14-242 354,-13 445-12,0 0 1,-1 0-1,0-1 1,-5 14-1,-2 8-32,-12 63-6,5 1-1,3 1 0,5 0 1,7 152-1,1-248-9,0-1-1,0 0 1,0 0-1,0 1 1,0-1-1,1 0 1,-1 0 0,0 0-1,1 1 1,-1-1-1,1 0 1,-1 0-1,1 0 1,-1 0 0,1 0-1,0 0 1,1 1-1,-2-1 2,1-1 0,-1 0-1,1 0 1,-1 0 0,1 0-1,-1 1 1,1-1 0,-1 0-1,1 0 1,-1 0 0,1 0-1,0 0 1,-1-1 0,1 1-1,-1 0 1,1 0 0,-1 0-1,1 0 1,-1-1-1,1 1 1,-1 0 0,1 0-1,-1-1 1,0 1 0,1 0-1,0-1 1,2-2-7,0 0 0,0 0-1,-1 0 1,1 0 0,-1-1-1,1 1 1,-1-1 0,3-5-1,7-25-19,-2-1 0,0 1 0,-3-1 0,6-67 0,-8-146-515,-7 214 549,-1 0 0,-1 0 0,-2 0 0,-1 1 0,-2-1-1,-2 2 1,-21-48 0,32 80 2,0-1 0,0 1-1,0 0 1,0 0 0,0 0 0,0-1-1,0 1 1,0 0 0,0 0 0,0-1 0,0 1-1,0 0 1,-1 0 0,1 0 0,0-1-1,0 1 1,0 0 0,0 0 0,-1 0-1,1 0 1,0-1 0,0 1 0,0 0 0,-1 0-1,1 0 1,0 0 0,0 0 0,0 0-1,-1 0 1,1 0 0,0 0 0,0 0 0,-1-1-1,1 1 1,0 0 0,0 0 0,0 0-1,-1 1 1,1-1 0,0 0 0,0 0-1,-1 0 1,1 0 0,0 0 0,0 0 0,0 0-1,-1 0 1,1 0 0,0 0 0,0 1-1,0-1 1,-1 0 0,1 0 0,0 0-1,0 0 1,0 1 0,0-1 0,-1 0 0,1 0-1,0 0 1,0 1 0,0-1 0,0 0-1,0 0 1,0 0 0,0 1 0,-7 17 38,7-18-39,-17 64 30,3 1-1,-10 105 0,17 135-13,7-300-26,1 0-1,0 0 0,0 0 1,0 0-1,0 0 1,1 0-1,0-1 1,4 9-1,-5-13 3,-1 1-1,1 0 1,-1 0 0,1-1-1,-1 1 1,1 0 0,0 0 0,-1-1-1,1 1 1,0-1 0,0 1-1,-1-1 1,1 1 0,0-1-1,0 1 1,0-1 0,0 0-1,0 1 1,0-1 0,1 0-1,0 0-2,-1 0-1,0-1 0,1 1 0,-1-1 1,0 1-1,0-1 0,1 1 0,-1-1 1,0 0-1,0 0 0,0 0 0,0 0 1,0 0-1,0 0 0,0 0 0,0 0 1,0 0-1,0 0 0,0-2 0,10-13 5,-1-1-1,-1-1 0,-1 0 1,0 0-1,4-20 0,23-99-145,18-183-66,-50 267 499,-4 60-143,0 0-1,-1 0 1,0 0 0,-4 12-1,-2 5-125,-22 95 28,-25 229 0,49-210-91,6-135 42,0-2-42,0-4-195,2-28 250,1 1 0,11-45 0,1-9-138,4-269-619,-19 345 757,-1 1 0,1-1 1,-2 1-1,1 0 0,-1-1 1,0 1-1,-1 0 0,-3-8 1,6 15-3,0 0 0,0 0 1,0 0-1,-1-1 1,1 1-1,0 0 1,0 0-1,0 0 1,0 0-1,-1 0 1,1 0-1,0 0 1,0 0-1,0-1 0,0 1 1,-1 0-1,1 0 1,0 0-1,0 0 1,0 0-1,0 0 1,-1 0-1,1 0 1,0 0-1,0 0 0,0 0 1,-1 0-1,1 0 1,0 0-1,0 0 1,0 0-1,-1 1 1,1-1-1,0 0 1,0 0-1,0 0 1,0 0-1,0 0 0,-1 0 1,1 0-1,0 1 1,0-1-1,0 0 1,0 0-1,0 0 1,0 0-1,-1 0 1,1 1-1,0-1 0,0 0 1,0 0-1,0 0 1,0 1-1,0-1 1,0 0-1,0 0 1,0 0-1,0 1 1,0-1-1,0 0 1,0 0-1,0 0 0,0 1 1,-4 13 59,4-14-68,-22 82 85,9-41-105,3 0 0,1 1 1,-6 79-1,16-133 7,1 1 1,0 0-1,1-1 0,0 1 1,5-11-1,8-29-16,-3-18-115,-3 0 0,-3 0-1,-3-81 1,-3 149 157,-1 1 1,0-1 0,0 1 0,0-1-1,0 0 1,0 1 0,0-1-1,0 1 1,0-1 0,0 1-1,-1-1 1,1 1 0,0-1-1,0 1 1,0-1 0,0 1-1,-1-1 1,1 1 0,0 0-1,-1-1 1,1 1 0,0-1-1,-1 1 1,1 0 0,0-1-1,-1 1 1,1 0 0,-1-1 0,1 1-1,0 0 1,-1-1 0,1 1-1,-1 0 1,1 0 0,-1 0-1,1 0 1,-1-1 0,1 1-1,-1 0 1,1 0 0,-1 0-1,1 0 1,-1 0 0,1 0-1,-1 0 1,0 0 0,1 1-1,-1-1 1,1 0 0,-1 0 0,1 0-1,-1 1 1,-1 0 18,0 0 1,0 0 0,0 0-1,0 0 1,1 0-1,-1 0 1,0 1-1,1-1 1,-1 0-1,1 1 1,-1 0-1,0 2 1,-8 15-31,2 0 1,0 1-1,1 0 0,1 1 1,-4 31-1,-8 110-24,15-134 27,2-13-1,-2 11-29,1 1 1,2 0 0,4 45-1,-3-71 19,-1 0-1,0 1 0,1-1 0,0 0 1,-1 1-1,1-1 0,0 0 1,-1 0-1,1 1 0,0-1 0,0 0 1,0 0-1,0 0 0,0 0 1,0 0-1,0 0 0,1 0 1,-1-1-1,0 1 0,0 0 0,1-1 1,-1 1-1,0-1 0,1 1 1,-1-1-1,1 0 0,-1 1 0,0-1 1,1 0-1,-1 0 0,1 0 1,-1 0-1,1 0 0,-1-1 1,0 1-1,1 0 0,-1 0 0,1-1 1,-1 1-1,0-1 0,1 0 1,-1 1-1,0-1 0,0 0 0,0 0 1,1 0-1,-1 0 0,0 1 1,0-2-1,0 1 0,0 0 1,0 0-1,-1 0 0,2-2 0,12-20-157,-1 0 0,-1-1 0,-2 0 0,0-1 0,11-45-1,-11 25 14,-2 0-1,4-69 1,-12 69 504,0 45-322,0 0 1,-1-1 0,1 1-1,0 0 1,-1 0 0,1-1-1,-1 1 1,1 0 0,-1 0 0,1 0-1,0 0 1,-1 0 0,1 0-1,-1 0 1,1 0 0,-1-1-1,1 2 1,-1-1 0,1 0 0,-1 0-1,1 0 1,-1 0 0,1 0-1,0 0 1,-1 0 0,1 1-1,-1-1 1,1 0 0,0 0 0,-1 1-1,1-1 1,-1 1 0,-4 10 5,0 1-1,0 0 1,1 1 0,1-1 0,-4 22 0,0 4 29,-25 127 167,-15 255 0,44-393-217,-4 183 28,7-209-122,1-13-87,11-76 238,18-174-106,-22-95-195,-10 389 289,-11 58 0,3-34-43,-80 935 667,89-942-690,1-49-4,0-3-10,28-931-750,-27 876 1046,-1 56-138,0 14 431,-2 1026-182,2-1037-466,0-2 73,1 1 0,0 0 0,-1-1 0,1 1 0,0-1 0,-1 0 0,1 1 0,-1-1 0,1 1 1,-1-1-1,1 0 0,-1 0 0,0 1 0,1-1 0,-1 0 0,0 0 0,1 1 0,-1-1 0,0 0 0,0 0 1,0-1-1,63-374-331,-30-3-454,-30 281 1180,-8 195-255,-29 156 0,10-93-11,11-61-60,4 1 1,5 138-1,11-267-102,-1 14 117,24-100-218,-5-1-1,-5-1 0,-5-1 1,0-171-1,-15 42 45,0 247 129,2 33 58,-3 59 1,0-30-52,-4 544 573,9-569-586,-4-37-21,0 0-1,0 0 1,1 0 0,-1 0-1,0 0 1,0 0 0,0 0-1,0 0 1,0 0 0,0 0 0,0 0-1,0 0 1,0-1 0,0 1-1,0 0 1,0 0 0,0 0 0,0 0-1,1 0 1,-1 0 0,0 0-1,0 0 1,0 0 0,0 0 0,0 0-1,0 0 1,0 0 0,0 0-1,0 0 1,1 0 0,-1 0 0,0 0-1,0 0 1,0 0 0,0 0-1,0 0 1,0 0 0,0 0 0,0 0-1,0 0 1,0 0 0,1 0-1,-1 1 1,0-1 0,0 0-1,0 0 1,0 0 0,0 0 0,0 0-1,0 0 1,0 0 0,0 0-1,0 0 1,0 0 0,0 0 0,0 0-1,0 1 1,0-1 0,0 0-1,0 0 1,0 0 0,0 0 0,0 0-1,0 0 1,4-21 138,8-154-838,-11-200 1,-10 281 344,-26-123-1,25 179 402,10 38-45,0 0 0,0 0-1,0 1 1,0-1-1,0 0 1,0 0 0,0 0-1,-1 0 1,1 0-1,0 0 1,0 0 0,0 0-1,0 0 1,0 0 0,0 0-1,0 1 1,0-1-1,0 0 1,0 0 0,0 0-1,0 0 1,0 0-1,0 0 1,-1 0 0,1 0-1,0 0 1,0 0-1,0 0 1,0 0 0,0 0-1,0 0 1,0 0-1,0 0 1,0 0 0,-1 0-1,1 0 1,0 0 0,0 0-1,0 0 1,0 0-1,0 0 1,0 0 0,0 0-1,0 0 1,0 0-1,0 0 1,-1 0 0,1 0-1,0 0 1,0 0-1,0 0 1,0-1 0,0 1-1,0 0 1,0 0-1,0 0 1,0 0 0,0 0-1,0 0 1,0 0 0,0 0-1,0 0 1,0 0-1,-3 23 70,-33 655 2324,27-556-1908,-30 160-1,35-264-421,1-7-44,1-1-1,1 1 1,-1 12 0,1-70-685,1-29 124,10-92-1,-8 147 387,2-11 587,-3 30-193,-1 19-136,-13 231 525,0 2-187,11-103-257,2-146-199,0-6-401,0-477-1544,-16 671 2589,0 5-141,14 281 340,2-474-835,0-1-1,0 1 1,0 0-1,0 0 1,0-1 0,0 1-1,0 0 1,0 0-1,0 0 1,0-1-1,0 1 1,1 0-1,-1 0 1,0-1 0,0 1-1,1 0 1,-1-1-1,1 1 1,-1 0-1,1 0 1,9-7-334,7-24 264,-3-3 78,-2-1-1,-1 0 0,-2-1 0,9-66 0,-7-145-581,-11-136-1078,-9 904 2993,7-430-1280,-4 73 263,-1-65-211,7-100-112,0-36-911,0-505-566,-5 517 2267,1 25-238,1 14-283,-13 168 536,9 211-1,8-263-640,16-236-742,-9-10 158,-7-131 1,-1 240 431,-1 1 1,1 0-1,-1 0 0,-1 0 1,1 0-1,-1 0 1,0 0-1,0 0 1,0 0-1,-1 0 1,-4-6-1,6 10 112,-13 215 714,14 106-403,2-343-344,0 0 0,11-41 0,2-13-47,11-215-19,-21 209-32,3 0 1,32-132-1,-34 189 25,3-35-1,2-10 5,-6 46-87,-1-1 0,1-41 0,0 46-871,-2 18 563,-1 14 258,-4 22 169,-2 0 0,-1 0 0,-2-1 0,-1 1 0,-17 41 0,-15 69 526,39-141-799,0-6 87,1-18 44,5-35 26,25-48-259,-18 69 263,-1 0 0,-2-1 0,-2 0 0,5-70 0,-13 81 58,-8-47 0,4 46 35,-1-36-16,3-85 1,3 120-27,-7-722-62,7 743 91,0-1 0,1 1 1,0 0-1,1-1 0,-1 1 1,6-12-1,-5 18-4,-2 1 33,3 12 94,4 35 28,-2-1 0,-2 1 0,-4 49 0,1-45 61,-12 398 482,-32 20-585,43-459-123,-7 103-20,8-113 12,0-2-207,14-389-593,21-33-61,-20 220 864,-12 186 81,0 22-72,3 32 43,-6-30 2,16 186 646,-12 227-1,-9-347-632,-24 122 0,1-10-28,30-416-796,-4 103 360,-11-278-753,12 377 981,-3-232-492,5 178 760,-1 84-96,-1 0 1,1-1-1,0 1 1,0 0-1,0 0 1,0-1-1,0 1 1,0 0-1,0-1 1,0 1-1,0 0 1,0-1-1,0 1 1,0 0-1,0 0 1,0-1-1,0 1 1,0 0-1,0-1 1,0 1-1,0 0 1,0-1-1,1 1 1,-1 0-1,0 0 1,0-1-1,0 1 1,0 0-1,1 0 1,-1-1-1,0 1 1,0 0-1,1 0 1,-1 0-1,0-1 1,0 1-1,1 0 1,-1 0-1,8 11 137,5 21 36,5 35 193,-4 0 0,-2 1-1,5 95 1,-12 212 659,-6-233-946,1 54-44,7-694-460,-3 332 300,-2-292 94,-3 240 145,0 202-98,-1 0-1,0 1 0,-1-1 1,-1 1-1,0-1 1,-12-24-1,16 39 11,0 1-1,0 0 1,0-1 0,0 1 0,0-1-1,0 1 1,0 0 0,0-1 0,0 1-1,0 0 1,0-1 0,-1 1 0,1 0-1,0-1 1,0 1 0,0 0 0,-1-1-1,1 1 1,0 0 0,-1 0 0,1-1-1,0 1 1,0 0 0,-1 0 0,1-1-1,0 1 1,-1 0 0,1 0 0,-1 0-1,1 0 1,0 0 0,-1 0 0,1-1 0,0 1-1,-1 0 1,1 0 0,-1 0 0,1 0-1,0 0 1,-1 0 0,1 1 0,0-1-1,-1 0 1,1 0 0,-1 0 0,1 0-1,0 0 1,-1 0 0,1 1 0,0-1-1,-1 0 1,1 0 0,0 1 0,0-1-1,-1 0 1,1 0 0,0 1 0,0-1-1,-1 0 1,1 1 0,0-1 0,0 0-1,0 1 1,-1-1 0,1 0 0,0 1-1,0-1 1,0 0 0,0 1 0,-11 29-214,11-28 293,-5 15-183,-1-2-395,2 1 1,0-1-1,1 1 0,1 0 1,-1 28-1,3 55-5720,0-48 1162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24.1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98 0 984,'0'0'5685,"-1"16"-5031,-13 115 1145,-57 312 2958,62-348-4174,6 163 1,5-131 28,-2-100-580,-1 3 48,1 0 0,1 1 1,2-1-1,1 0 0,1 0 0,14 46 0,-13-62-354,-6-20-249,-1-14 206,1-197-749,0 216 1134,0 35 305,-9 91 276,4-84-327,3-26-295,1-21-335,1-25-943,0 25 750,-9 5-7308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40.3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216 1 1096,'0'0'14077,"20"8"-13144,-15-3-903,0 0 0,-1 0 1,1 0-1,-1 0 0,0 1 0,0 0 0,-1 0 1,0 0-1,0 0 0,0 1 0,-1-1 0,3 12 0,-2 1 76,0 1 0,-2 0-1,-1 22 1,0-25-95,0-15-10,-1 1 1,0-1 0,0 1 0,0-1 0,0 1 0,0-1-1,0 0 1,0 0 0,-1 1 0,1-1 0,-1 0 0,-2 3-1,-24 22 24,28-27-25,-73 55 28,30-25-30,38-26-31,-1 0 0,0 0 0,0-1 0,-1 0 0,1 0 0,0-1-1,-1 1 1,0-1 0,1-1 0,-10 2 0,-21-1-7000,20-2-872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3:58.2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1 288,'0'0'14754,"0"30"-13427,-1 35-598,3 0 1,16 95-1,6 14-279,-9-60-300,-8-39-38,-4 122-1,-4-117-79,1 836 1480,0-870-1430,-10 481 611,0-402-679,-3 75 146,3-56 82,0 3 118,8-57 301,2-89-604,0-27-8325,0 9 3145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4:46.5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378 853 2985,'7'1'18063,"-8"1"-16230,-200 162-685,179-148-1145,-130 91 58,151-107-65,0 1 0,1-1 0,-1 1 0,1 0 0,-1-1 0,1 1 0,-1 0-1,1 0 1,-1-1 0,1 1 0,-1 0 0,1 0 0,0-1 0,0 1 0,-1 0 0,1 0 0,0 0 0,0 0-1,0 0 1,0-1 0,0 1 0,0 0 0,0 0 0,0 0 0,0 0 0,1-1 0,-1 1 0,0 0 0,0 0 0,1 0-1,-1 0 1,1-1 0,-1 1 0,0 0 0,1-1 0,0 1 0,-1 0 0,1-1 0,-1 1 0,1 0 0,0 0 0,35 34-243,-27-27 217,31 27 33,61 42 1,-64-51-1,-2 1 1,54 53-1,-38-27 75,2-1 0,79 59 0,-80-68-54,50 51 0,49 41-7,-105-96-5,-44-39-13,-2 0 1,24-24-28,23-18 31,125-117 7,-108 95-3,91-118-1,2-14 36,28-40-37,300-389-140,-445 574 36,-27 33 46,0 0 0,27-24 0,-40 41 54,-5-31 356,-37-14-317,-1 1 0,-83-63 0,16 32-17,98 68-17,10 6-5,-1 0 1,1 0 0,-1 1 0,1-1 0,-1 1 0,1 0 0,-1-1-1,0 1 1,-3-1 0,6 2-25,0 0 23,-1 0 0,1 0-1,0 0 1,-1 0 0,1 0-1,-1 0 1,1 0 0,0 0-1,-1 0 1,1 0 0,-1 0-1,1 0 1,0 0-1,-1 0 1,1 0 0,0 0-1,-1 0 1,1 0 0,0 0-1,-1 1 1,1-1 0,0 0-1,-1 0 1,1 0 0,0 1-1,-1-1 1,1 0-1,0 1 1,0-1 0,-1 0-1,1 0 1,0 1 0,-13 9-10,-121 184-34,-155 145 92,-27 5-3,124-124-71,191-218 38,0 0 0,-1 0 1,1 0-1,0 0 0,-1-1 1,1 1-1,-1-1 0,1 1 1,-1-1-1,0 1 0,0-1 1,0 0-1,0 0 0,0 0 1,0 0-1,0 0 0,-3 1 0,1-2-3,0-1-1,1 0 1,-1 0-1,1 0 0,-1-1 1,1 1-1,0-1 0,0 1 1,-1-1-1,-4-4 0,-137-91 28,-26-15-5,143 97 88,-30-12 0,31 15 536,25 11-488,1 1-107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5:00.0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402 9 4297,'-2'2'16660,"-17"11"-15827,-72 37-361,1 3-1,-87 68 1,175-119-477,0 0-1,0 1 1,0-1 0,0 1-1,0-1 1,1 1 0,-1 0 0,1-1-1,0 1 1,-1 0 0,1 0-1,1 0 1,-1 0 0,0 0 0,1 0-1,-1 0 1,1 0 0,0 0-1,0 0 1,0 0 0,1 0-1,-1 0 1,1 1 0,0-1 0,1 4-1,3 10 12,1-1 0,1 0-1,12 20 1,-12-21-7,22 34 40,1-1 0,50 57-1,-72-94-28</inkml:trace>
  <inkml:trace contextRef="#ctx0" brushRef="#br0" timeOffset="1084.14">479 987 23689,'146'148'468,"-139"-142"-451,32 36 47,68 95 0,-75-94-51,-19-25 16,0 0-25,1 1 1,28 27-1,-40-45-5,0-1 4,-1 0 54,18-5-132,190-122 123,-49 48-33,37-21-26,-195 99 23,-1-1 0,1 0 0,0 0-1,-1 0 1,0 1 0,1-1 0,-1 0 0,0-1 0,0 1-1,0 0 1,0 0 0,0 0 0,-1-1 0,1 1 0,-1 0-1,1-1 1,-1 1 0,0 0 0,0-1 0,0 1-1,0 0 1,0-1 0,-1-2 0,-1-4-11,1 0-1,-1 0 1,0 0-1,-6-13 1,-4-8 20,-1 1 0,-1 1-1,-2 0 1,0 1 0,-2 1 0,-1 1 0,-29-30 0,-87-76 8</inkml:trace>
  <inkml:trace contextRef="#ctx0" brushRef="#br0" timeOffset="1085.14">841 299 24998,'-74'-81'17,"50"56"1,-2 2 1,-37-28 0,46 40 130,-1 1 0,-29-13-1,44 21-98,0-1 0,0 1-1,0-1 1,0 0-1,1 0 1,-5-6-1,-31-22 614,15 15-254,19 14-3692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5:00.0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470 4 20072,'-17'8'162,"-6"5"57,1 1-1,0 0 0,1 2 0,-21 20 0,28-25-153,-109 87 615,-54 46-331,176-142-352,-1 1 0,1-1-1,0 0 1,1 1-1,-1-1 1,0 1-1,1-1 1,-1 1-1,1-1 1,0 1-1,0-1 1,0 1 0,0-1-1,0 1 1,1 3-1,9 43-3,9 1 3,2 0 1,42 72-1,-16-34 9,-39-70 17,-6-13-23,-1-1 1,1 1 0,0-1 0,1 0 0,-1 0 0,1 0 0,3 4-1,-6-8-3,25-2-166,-3-8 187,-1-1 0,0-1 0,0-1 0,24-20 0,-2 2-16,16-11 13,-19 13-10,1 1 0,1 2 1,1 2-1,53-22 0,-87 43-3,-5 1-1,1 1-1,-1-1 1,1 1 0,-1 0-1,1 0 1,7-1 0,-10 0-155,1-1 0,-1 1 0,0-1 0,1 0 0,-2 0 0,1 0 0,2-6 0,2 0-788,12-18-3616,2-1-3094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55:01.1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1 328 4401,'0'-3'14909,"0"2"-14900,0 0 0,0 1 1,0-1-1,0 0 0,0 1 0,0-1 0,0 0 1,0 1-1,0-1 0,0 0 0,1 0 0,-1 1 0,0-1 1,1 1-1,-1-1 0,0 0 0,1 1 0,-1-1 1,0 1-1,1-1 0,0 0 0,32-20 347,54-24-1,11-7-134,-94 49-216,226-148 278,-195 115-236,-34 35-48,0 1 1,0 0-1,-1 0 0,1 0 1,0 0-1,0 0 0,-1 0 1,1 0-1,0 0 0,0 0 1,-1 0-1,1 0 0,0 0 1,-1 1-1,1-1 0,0 0 1,-1 0-1,1 1 0,0-1 0,-1 0 1,1 1-1,0-1 0,-1 1 1,1-1-1,-1 1 0,1-1 1,-1 1-1,1 0 0,-1-1 1,1 1-1,-1-1 0,0 1 1,1 0-1,-1 0 0,0-1 2,41 48 131,-3 0 0,-2 3 1,56 105-1,-76-124-35,21 62 0,-25-62-78,-9-18 13,-2-11-22,-1 0-1,1 1 1,0-1 0,0 0 0,0 0 0,0 0-1,0 0 1,4 5 0,-7-9 144,1 1 1,0 0-1,-1-1 0,1 1 0,0 0 1,0 0-1,-1 0 0,1 0 1,0 0-1,-1 1 0,1-1 1,0 0-1,-1 0 0,1 1 1,0-1-1,-3 2 0,-28 11-531,23-8 606,-260 95-96</inkml:trace>
  <inkml:trace contextRef="#ctx0" brushRef="#br0" timeOffset="1">420 658 24250,'-17'6'9,"-27"9"-5</inkml:trace>
  <inkml:trace contextRef="#ctx0" brushRef="#br0" timeOffset="-1">262 712 24362,'-37'10'182,"36"-10"-543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15.8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3713,'3'4'11074,"10"21"-9690,12 19-51,3-1 0,53 66 0,-58-83-1170,1-1-1,2-1 1,0-1 0,54 35-1,6-8 63,1-4 0,3-4 0,1-3-1,2-5 1,126 29 0,494 59 159,-164-94-151,-282-20-56,328-7 68,-417-12-137,234-46 1,683-134 195,-677 120 77,130-19-288,5 44 20,-451 45-143,356 0 34,-351 11-4,-1 4-1,154 41 1,-164-33 8,362 119 0,-314-91-7,82 31-11,61 19-4,-80-25 9,-174-61 8,-1 2 0,0 2 1,-1 0-1,30 25 0,-57-40 8,0 0-1,0 0 1,-1 1 0,1-1 0,-1 1 0,0 0-1,0 0 1,0 0 0,-1 0 0,0 0-1,3 5 1,-5-8 181,0-29-26,0 27-165,-1-21 0,1 1-1,0-1 0,2 1 0,1-1 1,1 1-1,0 0 0,11-30 1,-7 30-1,16-32-63,-22 49 48,0 0-1,0 1 1,1-1 0,0 1 0,-1 0 0,1-1 0,0 1 0,1 1 0,-1-1-1,7-4 1,-1 3-3,1 1 0,-1 0 0,1 1-1,0 0 1,0 0 0,11 0 0,10-1 40,956-109 385,-893 105-391,893-42 196,-555 48-78,921 12-38,-1339-11-85,956 37 161,-787-28-130,638 39 55,153-7-77,-632-33-31,-147-2 17,-149-4 35,6 0-22,66-6-1,-106 1-11,0 1-1,0-1 0,-1-1 1,0 0-1,1-1 0,-2 0 0,1-1 1,0 0-1,-1 0 0,0-1 1,12-11-1,3-5 18,-1-1 0,37-48 0,-58 67-104,1 1 0,-1-1 1,0 0-1,0 0 0,-1 0 0,0 0 0,0-1 0,0 1 0,0-1 1,0-6-1,0-18-6986,-4 22 1894,-7 1-1279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136 2064 24395,'147'318'243,"-85"-207"-98,5-2-1,5-4 0,106 119 1,-149-192-144,2-2 0,0-1 1,2-2-1,2-1 0,0-2 1,1-1-1,2-1 0,0-3 1,1-1-1,0-2 0,2-1 1,0-2-1,0-2 0,1-2 1,1-2-1,-1-2 0,54 1 1,-72-5 4,0-1 1,-1-1 0,1-1 0,-1-1 0,0-2 0,0 0-1,0-1 1,22-9 0,-14 0 2,-2-1 0,0-2-1,-1-1 1,-1-1 0,-1-1 0,0-2-1,-2 0 1,31-38 0,11-25 41,69-117 0,-130 194-50,49-86-11,-4-3 0,-5-1 1,44-144-1,-62 155 27,-4 0 0,19-148 0,-34-11 56,-9 176-73,-1 6 4,-3-1 0,-16-75 0,-35-96-125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1405 142 4424,'-8'2'18275,"3"-5"-19089,-12-11 837,0 1-1,0 1 1,-1 0-1,-1 1 0,0 1 1,-1 1-1,1 0 1,-2 2-1,-25-7 0,2 5-17,18 3 1,0 1 0,0 1 0,-36-1 1,34 4-3,-1 2 0,1 1 0,0 1 0,-1 1 1,2 1-1,-1 2 0,-30 11 0,31-6-16,1 1-1,1 1 1,0 1-1,1 1 1,-22 20 0,6-2-19,-64 73 1,73-70 1,1 1 0,1 2-1,3 0 1,1 2 0,-25 58-1,13-17 21,20-49 1,2 0 0,1 1 0,2 1 0,-14 69 0,16-29 2,0 6 10,6-63-4</inkml:trace>
  <inkml:trace contextRef="#ctx0" brushRef="#br0" timeOffset="1">80 1123 21811,'-31'152'4,"24"-122"8,-7 63 0,-1 7 8,9-63-27,2 1 0,1-1 0,4 52 0,-1-40 4,0 445-6,6-405 2,8 56-8,-6-89 7,-2-24 13,3 65 0,2 45 41,-9-124-47,7 52 1,18 70 0,-6-20 0,-12-55 0,65 275 8,16-35-16,-75-267 1,1-1-1,1-1 1,37 55 0,5 10-4,-36-55 9,2 0 1,2-2-1,2-1 1,60 69-1,45 45-13,43 17 14,-148-140 6,-24-26-3,0-1 0,1 0 1,0 0-1,10 7 0,-15-13-7,-2-247-619,2 123 293,-1 123 336,19 10-291,5 12 310,35 24 0,-14-13-23,-21-15 2,1-2 1,41 20-1,-42-23-2,-22-11-2,8 1-2,-9-3-4,-1-2 0,2-91 25,0 19-7,-12-108-1,-8 8 6,12 127-11,0-65-1,5 109 5,1 1-1,0-1 1,-1 1-1,0-1 1,0 1-1,0-1 1,0 1-1,0 0 1,0-1-1,-3-2 1,-10-25-472,-8-58-4575,15 40-1383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69 408,'0'0'9913,"-10"0"-2824,27-2-6901,0 0 1,-1-1-1,1-1 0,-1-1 1,21-8-1,43-11 157,-33 17-246,1 2 1,77 2-1,-118 3-59,-1 1 1,0 0 0,0 1 0,1-1-1,-1 1 1,0 0 0,0 1 0,-1-1 0,1 1-1,-4-2-27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452 0 2576,'0'0'11640,"-13"0"-8613,7 1-2828,1 1-1,-1-1 1,1 1-1,-1 0 1,1 1 0,0-1-1,0 1 1,-7 5-1,-6 2 92,-139 80 857,135-74-1017,0 0 0,0 1 1,2 2-1,-29 32 1,33-30 35,-21 36 0,22-33-378,14-22-583,0 0 1,0 0-1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504 335 18741,'-26'34'243,"-27"35"90,27-29-271,9-16-40,1 2 1,-17 39 0,1 5-6,17-41 7,1 2 0,-9 33 0,-26 83 288,44-133-289,1 1 0,-5 27-1,-4 13 35,-11 43 67,6-30-65,15-58-53,1-1 0,0 1 0,-1 19 0,-6 24 43,2-8-25,6-37-20,0-1 0,0 1 1,0 0-1,-6 14 1,4-11 10,0 1 1,0-1 0,1 1-1,0 0 1,1 19-1,-4 25 29,-2 12-18,7-49-7,-2-1 1,-5 29-1,-18 84 97,20-77-116,5-43 2,0 0 0,-1 0 0,-1-1 0,-3 14-1,-1 2 2,2 0 0,0 1-1,2-1 1,1 1 0,4 41 0,-1 0-13,-2-65 10,-1 13 2,1-1 1,1 0-1,1 1 1,0-1-1,6 21 1,22 77-1,-18-81-31,44 143 40,-26-71-3,3 5-1,-16-56-5,8 28-10,70 152 0,-48-129 116,-30-63-1649,24 42 0,-25-56-2963,-8-10-1989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1 351 5905,'0'1'7998,"0"-4"-7713,1-16-195,0 0-1,1 1 1,1-1-1,1 1 1,1-1-1,12-32 1,-4 23-81,1 0-1,0 1 1,18-21-3</inkml:trace>
  <inkml:trace contextRef="#ctx0" brushRef="#br0" timeOffset="1">112 48 14848,'5'-8'2,"-2"4"-9,1-1 1,0 1 0,0 0 0,0 0-1,8-6 1,-1 2-20,-10 8 214,12 10 218,0 10-59,0 0-1,-1 0 1,-2 2-1,10 23 1,27 95 511,-35-101-731,9 45 204,-3 2 0,11 141 0,-25-183-274,-2-23-24,-1 0 0,0 1 0,-2-1 0,-1 0 1,-1 1-1,-7 28 0,8-39-4,-1-1 0,-1 0 1,0 0-1,0-1 0,-1 1 0,-1-1 1,1 0-1,-1 0 0,-1-1 0,1 0 1,-2 0-1,1 0 0,-1-1 0,-14 10 1,14-12-5,-1 0 0,0-1 0,0-1 0,0 1 0,-1-2 0,1 1 0,-1-1 0,1 0 0,-1-1 0,0 0 0,0-1 0,1 0 1,-1-1-1,-11-1 0,17 0-253,1 1 0,-1-1 0,1 0 0,0 0 0,-1 0 0,1 0 0,0 0 0,0-1 0,1 1 0,-1-1 0,0 0 1,1 0-1,-4-5 0,-2-2-822,-23-30-4473,6-3-2772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789 595 17748,'17'23'14,"-8"-10"-11</inkml:trace>
  <inkml:trace contextRef="#ctx0" brushRef="#br0" timeOffset="1">922 758 17785,'10'11'2,"8"11"4</inkml:trace>
  <inkml:trace contextRef="#ctx0" brushRef="#br0" timeOffset="2">1030 893 17829,'14'23'5,"-1"0"4,-11-19-6</inkml:trace>
  <inkml:trace contextRef="#ctx0" brushRef="#br0" timeOffset="3">1100 1028 17918,'9'24'20,"6"15"12,9 46 0,-18-57 11,4 42-1,4 18 25,12 76 128,-20-112-54,11 184 296,-17 32-199,-6-113-104,6 190 99,0-344-248,24-65-322,46-58 359,-42 77-5,33-73 0,-50 98-2,-10 15 30,-1 4 12,-1-18-775,-1 3-1811,-1 0 1,-10-26 0,-4-1-6266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0 101 1136,'0'0'10475,"24"-10"-10215,-3-3 81,2-1-209,0 0 0,1 2 0,1 0 0,29-9 1,-48 20-21,-1 0 0,1 0 0,0 0 1,-1 1-1,1 0 0,0 0 1,-1 1-1,1-1 0,-1 1 0,1 0 1,-1 1-1,1 0 0,9 4 0,3 3 161,0 1 1,27 21-1,-11-7 213,-1 1-117</inkml:trace>
  <inkml:trace contextRef="#ctx0" brushRef="#br0" timeOffset="1">1350 1497 18691,'5'21'720,"1"-8"-7553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702 1 2800,'0'0'6395,"12"16"-4451,-9-2-1348,-1-1 0,0 1 0,0 0 0,-1 14-1,3 29 498,12 127 670,-12-132-1083,-5 83 1,-1-50-179,0-31-277,-14 79 0,5-57 112,-9 347 290,21-413-628,0 1 1,1 0 0,0 0 0,0-1-1,1 1 1,1-1 0,5 12-1,39 71-45,-23-48 49,47 116 21,-52-114-9,-16-24-5,-4-21-6,0 0 0,0 0 0,1 0 0,-1 0 0,0-1 0,1 1 0,-1 0 0,1 0 0,0 0 0,0-1-1,-1 1 1,3 2 0,-2-3-17,-9-4-167,-5-5 96,1-1 0,1 0 1,-1-1-1,1 0 0,1-1 0,-12-15 1,-49-79-597,34 48 270,22 32 261,-15-33 1,21 39 82,-1 0 0,0 0 0,-20-25 0,29 43 66,1 1 1,0 0-1,0-1 0,0 1 0,-1 0 1,1 0-1,0-1 0,-1 1 1,1 0-1,0 0 0,0-1 1,-1 1-1,1 0 0,0 0 0,-1 0 1,1 0-1,0 0 0,-1-1 1,1 1-1,0 0 0,-1 0 0,1 0 1,-1 0-1,1 0 0,0 0 1,-1 0-1,1 0 0,0 0 0,-1 0 1,1 1-1,0-1 0,-1 0 1,1 0-1,0 0 0,-1 1 1,-10 13 24,-5 33 36,12-33-45,-20 53 35,-1 7 382,-36 71-1,55-128-312,6-16-109,-1 0 0,1 0-1,0 0 1,0-1 0,-1 1-1,1 0 1,-1 0 0,1 0-1,-1-1 1,1 1 0,-1 0-1,1-1 1,-1 1 0,0 0-1,1-1 1,-1 1 0,0-1-1,1 1 1,-1-1-1,0 1 1,0-1 0,1 0-1,-1 1 1,0-1 0,0 0-1,0 0 1,-1 1 0,0-3-22,0-1 0,0 1 0,1 0 0,-1-1 0,1 0 0,0 1 0,0-1 0,0 0 0,0 1 1,0-1-1,0 0 0,1 0 0,-1 0 0,1-4 0,-2-3-13,-7-31-47,-2-8-362,2 1 1,-4-88 0,9 112 348,3 21 101,0 0 0,1 0 1,-1 0-1,1 0 1,0 0-1,0 0 0,0 0 1,0-5-1,-19 60 100,7-10-46,-78 243 502,52-182-280,38-103-288,0 1 0,0-1-1,0 0 1,0 1 0,0-1-1,0 0 1,0 0 0,0 1-1,-1-1 1,1 0 0,0 1-1,0-1 1,0 0 0,0 1-1,0-1 1,-1 0 0,1 0-1,0 1 1,0-1-1,0 0 1,-1 0 0,1 0-1,0 1 1,0-1 0,-1 0-1,1 0 1,0 0 0,0 0-1,-1 1 1,1-1 0,0 0-1,-1 0 1,1 0 0,0 0-1,-1 0 1,1 0 0,0 0-1,-1 0 1,1 0 0,0 0-1,0 0 1,-1 0 0,0 0-1,-10-14 28,-5-25-107,-13-70-89,-18-134 1,20 91-1,19 99 189,-6-22-1525,0 29-5074,8 35 924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829 0 17533,'-9'1'120,"0"1"12,-1 0 1,1 0-1,-1 1 0,1 0 1,0 1-1,-10 5 1,-43 14 594,-138 27 243,182-45-978,16-4 6</inkml:trace>
  <inkml:trace contextRef="#ctx0" brushRef="#br0" timeOffset="1">462 105 20267,'-15'5'-6,"4"-1"0</inkml:trace>
  <inkml:trace contextRef="#ctx0" brushRef="#br0" timeOffset="2">395 132 20236,'-16'9'-8,"0"1"-1,0 0 1,1 1 0,-17 16 0,-13 8-16,-3 3 78,-59 70-140,38-18-1597,51-65-1744,6-9-1968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4504,'0'0'2248,"31"34"4077,-2 7-5456,3 0 1,48 48-1,-76-85-756,63 70 703,-31-36-785,46 39 0,-68-66-27,0 0 0,-1 2 0,12 15 0,-12-19 3,-12-9-7,0 0 0,0 1 0,-1-1 1,1 1-1,0-1 0,0 1 0,0 0 0,-1-1 0,1 1 1,0 0-1,-1-1 0,1 1 0,0 0 0,-1 0 0,1-1 1,0 3-1,28 30 30,-11-10-21,2 7 13,2 9 2,-16-27-1036,2 9-5176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4 123 7985,'0'0'11279,"27"0"-10104,52-2-745,0-4 0,140-30 0,-95 12-298,87-20 2,-193 40-119,0 1 0,1 1 0,-1 1 0,35 1 0,-9 1 31,-43-1-15,-1 31 82,1-10-86,-1 1-1,-1-1 1,0 1 0,-2-1-1,-1 0 1,-7 25 0,5-24-14,-6 14-5,12-36-8,-21 38 67,-34 45-1,47-72-55,-1 0 0,0-1 0,0-1 0,-1 1 0,-1-2 0,0 1 0,0-2 0,-18 11 0,-11 2 2,-98 43-15,120-56-9,-1-2 1,0 0 0,0-1-1,0-1 1,0-1 0,-21 0 0,21-2 1,-1 0 1,-23-5-1,36 4 7,0-1-1,0 0 0,0 0 0,0-1 0,1 0 1,-1 0-1,1-1 0,0 1 0,-9-8 0,1 0-26,0 0 0,1-2-1,1 1 1,0-1 0,-20-29-1,-17-30 25,36 53 10,7 10-3,-1 0 1,1 1-1,-1 0 1,-9-7-1,11 11 293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214 1 5945,'0'0'6122,"11"5"-1027,-9 4-4780,-1 0 1,0-1 0,-1 1 0,0-1 0,0 1 0,-1 0-1,0-1 1,-3 11 0,-7 15 11,-2-1-1,-1 0 1,-2 0 0,-26 39 0,-11 24 246,28-53-348,16-27-160,0 1 0,-9 23 0,15-31-81,0 0 0,1 0 0,0 1 1,1-1-1,0 18 0,1-27 13,1 1-1,-1 0 1,1 0-1,-1-1 1,1 1 0,0 0-1,-1-1 1,1 1-1,0-1 1,-1 1-1,1-1 1,0 1 0,0-1-1,0 0 1,0 1-1,-1-1 1,1 0 0,0 1-1,0-1 1,1 0-1,18 4-9,23-1-19,1-2-1,-1-2 1,65-9 0,50-1 122,-158-6-334,-17-25-6720,4 18-1959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1 166 3728,'0'0'10363,"8"-2"-9319,33-31-373,2 1-1,2 3 1,48-25 0,-82 50-651,-1 1 0,1 1 1,0 0-1,0 0 0,0 1 0,0 0 1,0 1-1,0 0 0,16 3 0,15-2 3,-35 0-19,0 0 1,0 0-1,0 1 1,0 0-1,-1 0 1,1 0-1,7 5 1,32 9 31,-38-14-28,0 0 0,0 1 0,0 0 0,0 1 0,-1 0 0,11 7 0,22 10 0,-31-17-283,-11-5-2034,-17-8-3536,0-1-2033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42 264,'0'0'6494,"0"-4"-5539,0 3-807,0 0-98,0 1 0,0-1 0,0 0-1,0 0 1,1 0 0,-1 1 0,-1-1-1,1 0 1,0 0 0,0 0 0,0 0 0,0 1-1,0-1 1,-1 0 0,1 0 0,0 1-1,-5-6 4419,42 28-756,-13-7-3345,-12-9-241,1 0 0,0-1 1,1-1-1,-1 0 0,1-1 1,26 3-1,86-4 171,-78-2-265,-39-1-25,1 0-1,-1-1 1,0 0 0,1 0 0,-1-1-1,0 0 1,13-7 0,0 1 11,-19 8 30,-2 0-135,1 1 0,-1 0 0,1-1 0,-1 1 0,0-1-1,1 0 1,-1 0 0,0 1 0,1-1 0,-1 0 0,0 0 0,0 0 0,0 0 0,0 0 0,0 0 0,0-1 0,0 1 0,0 0 0,0 0 0,0-1-1,-1 1 1,2-3 0,5-29-9180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477 40 4048,'0'0'4562,"3"1"-3891,2 0-1855,7 1 9139,-21-5-6533,-39-14-609,37 13-674,0 0 0,0 0 0,0 1-1,0 0 1,-1 1 0,-18-1 0,19 3-92,-15 0 79,-43 5 0,59-3-92,0 0 0,0 0 0,1 1 0,-1 1-1,1 0 1,0 0 0,-15 9 0,7-2-10,0 0-1,0 1 0,1 1 1,1 1-1,0 0 0,1 1 1,-19 26-1,32-38-389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538 1 968,'0'0'6676,"1"3"-5315,-1-1-1190,1 0 0,-1 0-1,1 0 1,-1 0 0,0 0-1,0 1 1,0-1 0,0 0-1,0 0 1,0 0 0,0 0-1,-1 0 1,1 0 0,-1 0 0,0 0-1,1 0 1,-1 0 0,-2 3-1,-1 1 290,-1 0 0,0 0 0,0-1 0,-7 7 0,-2 1-69,-66 73 1410,74-80-1662,0-1-1,0 1 1,0-1-1,-1-1 1,1 1-1,-1-1 1,0 0-1,-1 0 1,1-1-1,-1 0 1,1-1-1,-14 4 1,-4-2 112,-1-1 1,-41 0 0,36-3-243,-34 6-1,35-3 92,21-2 39,1 0 0,0 0 0,-1 1 0,-13 4 0,17-5-132,4-1-106,8-11-6536,4-7 455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123 6 2592,'0'0'3293,"-4"-1"-2360,-21-3 1033,24 5-1776,-1 0 0,1 1 0,0-1 0,0 1 1,0-1-1,0 1 0,0 0 0,0-1 0,1 1 0,-1 0 0,-1 3 1,2-3 40,-6 15 44,1 1 0,0 0 0,2 0 0,0 0 0,1 0 0,1 0 0,1 32 0,0-30-171,0-19-105,0 1 0,0 0 0,0 0 0,1 0 0,-1-1 1,0 1-1,1 0 0,-1 0 0,1-1 0,0 1 0,0 0 1,-1-1-1,1 1 0,0-1 0,0 1 0,0-1 0,1 1 0,-1-1 1,0 0-1,0 0 0,1 1 0,-1-1 0,1 0 0,-1 0 0,1 0 1,-1-1-1,1 1 0,0 0 0,-1-1 0,1 1 0,0-1 1,0 1-1,-1-1 0,1 0 0,0 0 0,0 1 0,0-1 0,-1-1 1,1 1-1,0 0 0,0 0 0,0-1 0,-1 1 0,1-1 1,0 1-1,-1-1 0,1 0 0,0 0 0,-1 0 0,1 0 0,-1 0 1,1 0-1,-1 0 0,0 0 0,0 0 0,1-1 0,-1 1 1,0 0-1,0-1 0,0 1 0,0-1 0,1-2 0,2-9-17,1-1 0,-2 0 0,0 0-1,-1 0 1,0 0 0,-1 0 0,0 0-1,-3-27 1,1 4 17,1 37 6,-1-1 1,1 0-1,-1 0 1,1 1-1,-1-1 1,0 0-1,1 1 1,-1-1-1,1 0 1,-1 1-1,0-1 0,0 1 1,1-1-1,-1 1 1,0-1-1,0 1 1,0 0-1,1-1 1,-1 1-1,0 0 1,0 0-1,0 0 1,0-1-1,0 1 0,0 0 1,0 0-1,1 0 1,-1 0-1,0 1 1,0-1-1,-1 0 1,0 0-2,1 0 1,-1 0 0,1 0 0,-1 0 0,1 1 0,-1-1-1,1 0 1,-1 1 0,1-1 0,-1 1 0,1 0 0,0-1-1,-1 1 1,1 0 0,0 0 0,0 0 0,-1 0 0,1 0-1,0 0 1,-1 1 0,-3 15 52,0 1 1,2-1-1,0 1 1,1 0-1,0 0 0,2 0 1,1 20-1,0-7 181,-1-30-240,0 0-1,0-1 1,1 1 0,-1 0-1,1 0 1,-1-1-1,1 1 1,-1 0 0,1 0-1,-1-1 1,1 1 0,-1-1-1,1 1 1,0 0-1,-1-1 1,1 0 0,0 1-1,0-1 1,-1 1 0,1-1-1,0 0 1,0 1-1,-1-1 1,1 0 0,0 0-1,1 1 1,-1-14-5,0-25 21,0 16-9,-1-1 1,-3-27 0,2 47 2,1 0 0,-1 1 1,0-1-1,0 1 0,0-1 0,0 1 1,0 0-1,-1-1 0,1 1 0,-1 0 0,1 0 1,-1 0-1,0 0 0,0 0 0,0 0 0,0 1 1,0-1-1,-1 1 0,1-1 0,0 1 1,-1 0-1,1 0 0,0 0 0,-1 0 0,0 0 1,1 1-1,-1-1 0,1 1 0,-1-1 0,0 1 1,1 0-1,-1 0 0,0 0 0,1 1 1,-1-1-1,-4 2 0,5-1-9,1-1 0,0 1 1,-1 0-1,1 0 0,0 0 0,0 1 1,0-1-1,0 0 0,0 0 0,0 0 1,0 1-1,0-1 0,1 0 0,-1 1 1,0-1-1,1 1 0,-1-1 0,1 1 1,0-1-1,-1 1 0,1-1 0,0 3 1,0 41 3,0-30-4,0 0 18,-1-3 10,1 1 0,3 21 0,-2-32-23,-1 1 0,0-1 0,1 0-1,-1 0 1,1 0 0,0 0 0,0 0 0,0 1-1,0-2 1,0 1 0,0 0 0,1 0 0,-1 0-1,0 0 1,1-1 0,0 1 0,-1-1 0,1 1-1,0-1 1,0 0 0,3 2 0,-4-2-4,0 0 1,1-1-1,-1 1 1,1-1-1,-1 1 1,0-1-1,1 0 1,-1 1-1,1-1 1,-1 0-1,1 0 1,-1 0-1,1 0 1,-1 0-1,0 0 0,1-1 1,-1 1-1,1 0 1,-1-1-1,1 1 1,-1-1-1,0 0 1,1 1-1,-1-1 1,0 0-1,0 0 1,0 0-1,0 0 1,1 0-1,-1 0 1,0 0-1,-1 0 1,1 0-1,0 0 1,0-1-1,0 1 1,-1 0-1,1-2 1,2-4 3,0-1 1,-1 1-1,-1-1 0,1 0 1,0-12-1,-1 8 0,2-25 45,-1-37-1,-2 72-40,-1 0-1,1 1 0,-1-1 1,1 0-1,-1 1 0,0-1 1,1 1-1,-1-1 0,0 1 1,0-1-1,0 1 0,0-1 1,0 1-1,-1 0 0,1 0 1,0 0-1,-1-1 0,1 1 1,-1 0-1,1 1 0,-1-1 1,1 0-1,-1 0 0,1 1 1,-1-1-1,0 1 0,1-1 1,-1 1-1,0 0 0,0 0 1,1 0-1,-1 0 0,-2 0 1,3 0-6,1 1 1,-1-1-1,0 1 1,1 0 0,-1-1-1,0 1 1,1 0-1,-1-1 1,1 1 0,-1 0-1,1 0 1,-1-1-1,1 1 1,0 0 0,-1 0-1,1 0 1,0 0-1,0 0 1,-1 0 0,1-1-1,0 1 1,0 0-1,0 1 1,0-1 4,-2 19 132,1 1 1,2 36-1,0-16-6,0-41-342,1 0 1,-1 0-1,0 0 1,0 0-1,1 0 1,-1 0 0,0 0-1,1 0 1,-1 0-1,0 0 1,0-1-1,1 1 1,-1-1-1,0 1 1,0-1-1,2 0 1,5-8-4585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 0 1560,'0'0'8807,"0"7"-7839,0 199 2595,6-365-3803,-6 159 242,0-1 1,0 0 0,0 1 0,0-1-1,0 1 1,0-1 0,0 0-1,-1 1 1,1-1 0,0 1 0,0-1-1,0 0 1,-1 1 0,1-1 0,0 1-1,-1-1 1,1 1 0,-1-1 0,1 1-1,0-1 1,-1 1 0,1 0-1,-1-1 1,1 1 0,-1 0 0,1-1-1,-1 1 1,0 0 0,1-1 0,-1 1-1,1 0 1,-1 0 0,0 0-1,1 0 1,-1 0 0,1-1 0,-1 1-1,0 0 1,1 1 0,-1-1 0,0 0-1,1 0 1,-2 0 0,1 0-8,0 1 1,-1-1 0,1 0-1,-1 1 1,1-1-1,-1 1 1,1 0 0,0-1-1,0 1 1,-1 0 0,1 0-1,0 0 1,0 0-1,0 0 1,0 0 0,0 0-1,-2 2 1,-1 10 20,0-1 0,1 0-1,0 1 1,1 0 0,0 0 0,1 0-1,1-1 1,1 19 0,-1-14-31,5 13 27,-4-29-21,-1 0 0,0-1-1,1 1 1,-1 0 0,1 0-1,-1 0 1,1 0-1,-1-1 1,1 1 0,0 0-1,-1-1 1,1 1 0,0 0-1,-1-1 1,1 1 0,0-1-1,0 1 1,0-1 0,-1 0-1,1 1 1,0-1-1,0 0 1,0 1 0,0-1-1,1 0 1,-1 0 9,0 0-1,0-1 1,-1 1 0,1 0-1,0-1 1,-1 1 0,1-1-1,0 1 1,-1-1 0,1 1-1,0-1 1,-1 1 0,1-1-1,-1 1 1,1-1 0,-1 0 0,1 1-1,-1-1 1,0 0 0,1 0-1,-1 1 1,0-1 0,0 0-1,1 0 1,-1 1 0,0-3-1,5-26 3,-4 21-3,0-3 11,7-59-57,-8 64 43,0 0-1,0 0 0,0 0 1,-1-1-1,0 1 0,0 0 1,-1 0-1,-3-10 0,4 14 6,0 0 2,0 0 0,0 0 0,0 0-1,0 1 1,0-1 0,0 0-1,-1 0 1,1 1 0,-1-1-1,1 1 1,-1 0 0,1-1-1,-1 1 1,0 0 0,1 0-1,-1 0 1,0 0 0,0 0-1,0 0 1,0 1 0,0-1-1,0 1 1,0-1 0,0 1-1,0 0 1,0 0 0,-3 0-1,4 0-6,0 1-1,0-1 0,1 1 1,-1-1-1,0 1 0,1-1 1,-1 1-1,0 0 0,1 0 1,-1-1-1,1 1 0,-1 0 1,1 0-1,-1 0 0,1-1 1,0 1-1,-1 0 0,1 0 1,0 0-1,0 0 0,-1 0 1,1 0-1,0 0 0,0 1 1,-4 34 30,3-24-22,-1 3-4,1 1 1,2 23-1,0-7-3,3-16-26,-3-16 25,-1 0-1,0 1 1,0-1-1,1 1 1,-1-1-1,0 0 1,1 1-1,-1-1 1,0 1-1,1-1 1,-1 0-1,0 0 1,1 1 0,-1-1-1,1 0 1,-1 0-1,1 1 1,-1-1-1,1 0 1,-1 0-1,1 0 1,-1 0-1,1 0 1,-1 0-1,1 0 1,-1 0-1,1 0 1,-1 0 0,1 0-1,-1 0 1,1 0-1,-1 0 1,1 0-1,-1-1 1,1 1-1,-1 0 1,0 0-1,1 0 1,-1-1-1,1 1 1,-1 0 0,0-1-1,1 1 1,-1 0-1,1-1 1,0-1 6,1 0 0,-1 0-1,0 0 1,0 1 0,0-1 0,0 0 0,-1 0 0,1 0 0,0-1 0,-1 1 0,1 0 0,-1 0 0,0-4 0,1-35 16,-1 33-18,0-70 95,-1 77-87,0 0 0,0 1 0,0-1 0,0 1 0,0-1 0,0 1 0,0-1 0,-1 1 0,1 0 0,0 0 0,0-1 0,0 1 0,-1 0 0,1 0 0,0 0 0,0 0 0,0 0 0,-1 1 0,1-1 0,0 0 0,0 1 0,0-1 0,-2 1 0,-2 13-11,1 0 1,1 1 0,0-1 0,1 1-1,0-1 1,1 28 0,1-41-52,6-2-57,19-5 25,-19-1 102,-1-1 1,0 1-1,0-1 1,-1 0-1,0-1 1,0 1-1,-1-1 1,0 1-1,0-1 1,-1 0-1,0 0 1,-1 0-1,1-16 1,-2 24 7,0 12-5357,0-2 837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96,'0'0'7782,"37"24"-1807,45 7-4246,129 59 227,-156-64-1848,-36-18-34,-2 0 1,1 1 0,-1 1-1,17 13 1,98 69 205,-77-49-264,-44-36-6,0 1 0,0 0 0,-1 1 1,0 0-1,-1 0 0,0 1 0,12 18 0,-13-18 14,0 0 0,16 16-1,-15-17-13,-1 0 0,14 19-1,8 19 5,32 56 56,-19-29-38,12 23-24,-24-30 14,-12-27-13,5 24 7,-16-45-16,-7-17 0,1 1 0,-1 0 0,0 0 0,0 0 1,0 0-1,0 1 0,-1-1 0,1 0 0,-1 4 0,13 33 15,-13-32-13,1 0 0,1-1 0,0 1 0,5 15 0,-4-15-1,-1 0 0,0 0 0,0 0 0,-1 0 0,1 9 0,-1-6 4,0 1 1,1 0-1,6 21 1,-4-21-1,-2-1 1,1 0-1,1 23 1,-4-25-3,1 0 1,1 0-1,4 15 0,-4-15-4,0-1-1,0 1 0,1 16 0,9 37-16,-12-58 15,1 1 0,-1-1 0,1 1 0,0-1 0,0 1 0,1-1 0,-1 1 0,3 3 0,-3-7-143,-1-16-12355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117 0 928,'0'6'9575,"0"26"-9021,0 280 1872,-37-312-771,32 1-1676,1-1 0,-1 1 0,0 0 0,1 0 0,-1 0-1,1 0 1,-1 1 0,1 0 0,-9 4 0,-6 8-4015,13-9 218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6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3000,'0'0'5110,"0"4"-4442,1 33 518,2 0 0,2-1-1,14 54 1,-3-7-328,-11-55-293,0 0 1,19 51-1,-23-77-562,0-1 0,0 0-1,0 0 1,1 0 0,-1 0 0,0 0 0,1 0 0,-1 0-1,1 0 1,-1-1 0,1 1 0,-1 0 0,1-1-1,-1 1 1,1-1 0,0 0 0,-1 0 0,1 1 0,2-1-1,42 1-111,-36-1 138,38 1 11,-1 2-1,71 13 1,-108-13-40,-10-2-99,0-1 1,1 0 0,-1 0-1,0 1 1,0-1 0,0 0-1,0 0 1,0 1 0,0-1-1,0 0 1,0 0 0,0 1-1,0-1 1,0 0 0,0 1-1,0-1 1,0 0 0,0 0 0,0 1-1,0-1 1,0 0 0,0 0-1,0 1 1,-1-1 0,1 0-1,0 0 1,0 1 0,0-1-1,0 0 1,-1 0 0,1 1-1,0-1 1,0 0 0,0 0-1,-1 0 1,1 0 0,0 1-1,0-1 1,-1 0 0,1 0-1,0 0 1,0 0 0,-1 0-1,1 0 1,0 0 0,0 0-1,-1 0 1,1 0 0,0 0-1,-1 0 1,1 0 0,0 0-1,0 0 1,-1 0 0,-20 1-8080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9:15.1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366 0 3504,'0'0'14367,"-19"4"-13652,18-4-702,-6 2 42,0 0-1,1 0 1,-1 0-1,1 1 0,0 0 1,0 0-1,-8 5 1,8-4 68,0 0 1,0-1 0,-1 1 0,1-1 0,-1-1 0,-10 3-1,9-2-71,1-1-1,-1 1 0,1 0 0,0 0 1,0 1-1,-11 8 0,-1 2-20,13-10-35,0 0 0,0 1 0,0-1 1,1 1-1,0 0 0,0 1 0,0-1 0,1 1 0,0 0 0,0 0 0,0 0 0,1 1 0,0-1 0,-4 11 0,3-6 1,1 1 0,0 0 0,1 0 0,0 0 1,-1 22-1,-3 43-40,-6 44 67,6-22-16,-7 128-17,13 749-58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9:15.1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3208,'0'0'9162,"14"11"-8973,68 47 229,-78-55-360,0-1 0,-1 1 0,1 0 0,-1 1 0,1-1 0,-1 1 0,0-1 0,0 1 1,-1 0-1,1 0 0,-1 0 0,0 0 0,3 7 0,0 5 268,-1 0 0,4 25 0,-1-5-167,10 78 472,-3-20-358,29 199 2,-17-128-35,-10-82-116,15 62-28,5 49-54,7 36-31,-24-144-5,-12-59 0,-1-1 0,-2 1 0,3 39-1,-1 116 117,-3-87-113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9:15.1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4336,'0'0'3262,"5"7"-1249,-4-3-1856,0 1 0,0 0 1,-1 0-1,0 0 0,0-1 0,-1 7 0,1 18 495,7 133 1900,4 33-1272,25 171 63,-28-297-1113,16 105 171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9:15.1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263 0 3064,'0'0'4810,"0"12"-3210,13 156 3276,-1-7-3326,-6 188 332,-6-262-1575,5 226 675,-3-52-684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9:15.1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2784,'0'0'4061,"0"0"-4036,0 0 1,0-1-1,0 1 1,1 0-1,-1 0 1,0 0-1,0 0 1,0 0-1,0 0 1,0 0-1,1 0 0,-1 0 1,0 0-1,0 0 1,0 0-1,0 0 1,1 0-1,-1 0 1,0 0-1,0 0 1,0 0-1,0 0 1,1 0-1,-1 0 0,0 0 1,0 0-1,0 0 1,0 0-1,0 0 1,1 1-1,-1-1 1,0 0-1,0 0 1,0 0-1,0 0 0,0 0 1,0 0-1,0 0 1,1 1-1,-1-1 1,0 0-1,0 0 1,0 0-1,0 0 1,0 0-1,0 1 0,0-1 1,0 0-1,0 0 1,0 0-1,0 0 1,0 1-1,0-1 1,6 12 442,-1 0 1,-1 0 0,0 1-1,4 20 1,1 4 327,23 100 1436,-9-36-1475,6 50-101,-14-21-244,-12-42-314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7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0 439 3744,'0'0'5154,"0"15"-3387,1-9-1516,1 1 0,-1-1 0,1 0 0,0 0 0,0 0 0,1 0 1,4 6-1,4 12 221,112 338 2228,-69-201-2461,-29-89-192,60 157 63,-60-182-119,-21-40 7,0-1 1,0 1 0,-1 0-1,0 0 1,3 9-1,-3-6 7,1-1 0,-1 1 1,1-1-1,11 17 0,-14-22-40,-1-3 63,1 0-63,3 3 10,-4-4 18,0 0 0,0 0 0,0 0 0,0 0 0,0 0 0,1 1 0,-1-1 0,0 0 0,0 0 1,0 0-1,0 0 0,0 0 0,0 0 0,0 0 0,0 0 0,1 0 0,-1 0 0,0 0 0,0 0 0,0 0 0,0 0 0,0 0 0,0 0 0,0 0 0,1 0 0,-1 0 0,0 0 0,0 0 0,0 0 1,0 0-1,0 0 0,0 0 0,0 0 0,0 0 0,1 0 0,-1 0 0,0-1 0,0 1 0,0 0 0,0 0 0,0 0 0,0 0 0,0 0 0,0 0 0,0 0 0,0 0 0,0 0 0,0 0 0,0-1 1,1 1-1,-1 0 0,0 0 0,0 0 0,0 0 0,0 0 0,0 0 0,0 0 0,0-1 0,0 1 0,5-14-107,5-31 303,-5 19-162,30-125 70,15-48-46,-10 45-56,-6 20-3,-25 92 15,1-8 3,0 19-9,7-39-1,3-9 22,5-51 25,-19 98-48,-5 27 5,-1 0 0,1 1 1,0-1-1,0 1 0,1-1 0,-1 1 1,4-6-1,3-20-4,7-21-6,-13 40 6,1 0 1,0 0 0,1 0 0,0 1 0,6-11 0,-4 9-8,0 0 0,6-22 1,-7 19 9,1 0 1,0 0 0,9-13-1,-4 0 23,-10 27 0,-13-8-4177,0 8-1137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7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3928,'1'0'10391,"5"0"-10067,517 0 5317,-522 0-5405,-1 4-1889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7:48:48.7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83 24 6409,'0'0'6032,"-8"0"-5615,4 0-380,1 1 0,0-1-1,0 0 1,0 1 0,0 0 0,1-1 0,-1 1 0,0 0-1,0 1 1,0-1 0,1 0 0,-1 1 0,0-1-1,1 1 1,0 0 0,-1 0 0,1 0 0,0 0 0,0 1-1,0-1 1,0 0 0,0 1 0,1-1 0,-1 1-1,1 0 1,0 0 0,-1-1 0,1 1 0,1 0 0,-1 0-1,-1 6 1,0 3-28,1 1 0,0 0 0,1-1 0,0 1 0,4 22 0,-3-33-21,0-1 0,0 1 1,1 0-1,-1-1 0,0 1 1,1-1-1,-1 1 0,1-1 1,-1 0-1,1 0 0,-1 0 1,1 0-1,0 0 0,0 0 1,-1 0-1,1 0 0,0-1 1,0 1-1,0-1 0,0 1 1,0-1-1,0 0 0,0 1 1,0-1-1,0 0 0,0-1 1,0 1-1,0 0 0,0 0 1,0-1-1,0 0 0,0 1 1,0-1-1,-1 0 0,1 0 1,0 0-1,0 0 0,-1 0 1,1 0-1,2-2 0,2-6 100,1-1-1,-1 0 0,-1 0 0,1 0 0,-2-1 1,0 0-1,0 0 0,-1 0 0,0 0 0,-1 0 1,0-1-1,0 1 0,-2-20 0,0 29-36,0 1-1,0 0 0,0 0 0,-1 0 1,1-1-1,0 1 0,-1 0 1,1 0-1,-1 0 0,0 0 0,1 0 1,-1 0-1,0 0 0,1 0 1,-1 0-1,0 0 0,0 0 0,0 0 1,0 0-1,0 1 0,0-1 0,0 0 1,0 1-1,0-1 0,-1 1 1,1-1-1,0 1 0,0 0 0,0-1 1,-1 1-1,0 0 0,0 0-170,0-1 0,0 1 1,0 0-1,0 0 0,0 0 0,1 0 0,-1 1 0,0-1 0,0 0 0,0 1 0,0 0 0,1-1 1,-1 1-1,0 0 0,0 0 0,1 0 0,-1 0 0,1 0 0,-1 0 0,1 0 0,-1 0 0,-1 2 0,-13 22-2923,3 7-1628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23T20:04:27.8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47:00.2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2528,'6'6'11996,"-5"0"-12443,-3 142 4249,5 167-2037,2-256-1591,5 132 296,12 338 283,-15-428-635,0 286 122,11 22-235,-4 411 94,-14-733-109,8 493-7,7-208 24,2-179-15,-2-49 8,-7-26 6,6 153 4,-7 180 54,-1-186-80,-5 184-23,-31-137 4,-1 9-2,19-135 17,-6 195-40,7 30 38,-1 7-148,12 86-393,12-362 226,-1-2-18,-3 80 91,0 53 66,-6-196 179,4 0-1,16 80 1,6 87-100,-26-227 106,0 29 0,-2-28 0,1 0 0,4 23 0,2-2-186,1 71 0,-7-73-19,2 0-1,9 44 0,0-14 155,5 91 0,-17-148 65,18 322-219,-11-229 254,-4-95-43,-3-8 8,1 0-1,-1 1 1,0-1 0,1 0-1,-1 1 1,0-1-1,1 1 1,-1-1 0,0 1-1,0-1 1,1 1-1,-1-1 1,0 0-1,0 1 1,0-1 0,0 1-1,0 0 1,1-1-1,-1 1 1,0-1-1,0 1 1,0-1 0,-1 1-1,1 0 1,-23-27-6857,0-3-2786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47:04.1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25 3608,'0'0'6545,"-6"-1"-4945,-17-3 976,43 6 2053,25 4-1071,-20-3-5067,115 13 1556,263-6 0,-270-11-24,320-20 18,-153 4-41,-150 11 21,206-5 53,340 11-18,-490 12-46,3 0 61,247-6 315,-109 7 299,2841-13 893,-2913 9-1535,1 0-15,1575-9 132,-1683 9-108,-1 0-59,87 3-15,-116-6 20,-86-6 3,-13-1 4,0 1-1,-1 2 0,1 1 1,43 11-1,-51-12 24,-26 0 1182,-5-2-1028,1 0 1,-1 0-1,1 1 0,0-1 0,-1 0 1,1 0-1,-1 0 0,1 1 1,-1-1-1,1 0 0,-1 1 0,1-1 1,-1 1-1,1-1 0,-1 0 0,1 1 1,-1-1-1,1 1 0,-1-1 1,0 1-1,0-1 0,1 2 0,2 2-203,0 0 0,0 0 0,1 0 0,-1 0 0,1-1 0,0 0 0,6 5 0,2 2 19,103 114-47,-86-91 43,108 144 4,10 11-3,129 147-11,-191-231-13,15-1-4,-2-4-11,-21-23 45,-55-56-1,-9-7-4,25 21 10,34 42 1,-36-37-51,-24-27 49,0 0 0,-1 1 0,9 15 0,5 8 10,-19-30-15,0 0-1,-4-5 55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47:53.5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109 1 1688,'0'0'4877,"0"0"-4848,0 0-1,0 0 1,0 0-1,0-1 1,-1 1-1,1 0 1,0 0-1,0 0 1,0 0-1,0 0 1,-1 0-1,1 0 1,0 0-1,0 0 1,0 0-1,0 0 1,-1 0-1,1 0 1,0 0-1,0 0 1,0 0-1,0 0 1,-1 0-1,1 1 1,0-1-1,0 0 1,0 0-1,0 0 1,-1 0-1,1 0 1,0 0-1,0 0 1,0 1-1,0-1 1,0 0-1,0 0 1,0 0-1,-1 0 1,1 0-1,0 1 1,0-1-1,0 0 1,0 0-1,0 0 1,0 0-1,0 1 1,0-1-1,-4 16 451,0 0 0,1 0 0,0 1 0,2-1 0,0 27 0,-1 0-15,-6 482 2961,10-317-2314,-2-63-575,-7 398 887,5-198-564,3-184-579,14 92-45,1-2-30,-9 428 263,1-344-237,-16 141 630,1-148-578,-8-66-92,6-139 22,-14 113-32,0 1-123,12-140-45,0 38 36,11-89-47,-6 227 66,2 50-93,6-172 28,20 574 52,-5-529-19,-13-145-17</inkml:trace>
  <inkml:trace contextRef="#ctx0" brushRef="#br0" timeOffset="2719.29">81 8849 22462,'5'104'31,"-5"13"-17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47:17.7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33 4200,'0'0'3449,"0"-7"-2374,0-3-1927,0-5 5599,0 17-3138,0 17-261,0 652 3100,0 344-3589,0-1014-825,18-1-318,146 12 234,6 1 71,-36-14-1,235 7 31,-209-4-35,35 4 14,-195-6-29,143 11 26,-131-10-27,-1 0 0,1 1 0,0 0 0,11 5 0,-12-4 4,0-1 0,0 1 0,23 1 0,20 8 22,-53-12 198,-6 0-316,-52 0-3488,20 0-2737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47:21.0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16 543 6249,'0'0'11649,"-6"-12"-2802,4 12-7964,2 0-808,0 0 0,0 0 0,-1 0 0,1 0 0,0 0 0,0-1 0,-1 1 0,1 1 0,0-1 0,-1 0 0,1 0 1,0 0-1,0 0 0,-1 0 0,1 0 0,0 0 0,0 0 0,-1 0 0,1 0 0,0 1 0,0-1 0,0 0 0,-1 0 0,1 0 0,0 0 0,0 1 0,0-1 0,-1 0 0,1 0 1,0 0-1,0 1 0,0-1 0,0 0 0,0 0 0,0 1 0,0-1 0,-1 0 0,1 0 0,0 1 0,0-1 0,0 0 0,0 1 0,0-1 0,0 0 0,8 15 488,17 13-785,35 26 427,31 32-5,1 5-122,-74-71-59,28 23 1,11 11 7,21 29 45,-76-81-70,0 0 0,0 0 0,0 0 0,0 0-1,0-1 1,1 1 0,-1-1 0,4 2 0,8 5-61,-13-7 44,48-71 147,110-167 82,-46 62-183,-20 16 23,-71 117-48,61-134 4,-72 153 7,-7 13-14,0 1 1,1-1-1,1 1 0,11-16 0,1-8 4,-6 11-9,-6 10-20,-5 9 21,0 1 0,1-1 0,-1 1 0,1 0 1,-1-1-1,1 1 0,0 0 0,2-2 0,-2 3-6,-4 38-13053,-4-7 4036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47:22.5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0 415 7705,'0'0'9788,"0"-6"-8330,0-25 5017,1 44-5957,5 2-334,1-1 0,0 1 0,1-1 0,1-1 0,11 15 1,7 13 164,132 221 436,-115-186-748,34 48 5,-62-92-11,-14-33-16,-1 0 0,0 1 0,0-1 0,0 0 0,0 0 0,1 0 0,-1 1 0,-1-1 0,1 0 0,0 0 0,0-1 0,0 1 0,1-2 0,23-41-2,-13 23 15,29-40 1,146-201 40,-108 146-65,-67 99-3,158-215 7,-77 115 6,-10 19-5,-77 91-5,-4 5 0,0 0-1,0 0 1,-1-1-1,1 1 1,0-1-1,-1 0 1,0 1-1,1-1 1,-1 0-1,1-5 1,0 7 0,3 1-4,-4 0-16,-8 13-10643,5-8 8672,-12 13-5243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47:23.9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0 604 3504,'0'0'16017,"1"0"-15892,0 0-1,0 0 0,0 0 1,0-1-1,0 1 1,-1 0-1,1 1 1,0-1-1,0 0 0,0 0 1,0 0-1,0 0 1,0 1-1,0-1 1,0 0-1,-1 1 0,1-1 1,1 1-1,16 12 457,-1 1 0,0 0 0,16 18 0,25 20 362,-24-21-266,59 66 0,-43-42-339,-10-13-148,-8-10 2,40 52 0,-70-82-156,-1 1-1,1-1 0,1 1 1,-1-1-1,0 1 0,0-1 1,1 0-1,-1 0 0,1 0 1,0 0-1,-1-1 0,1 1 1,5 1-1,1-18 116,67-149 98,-23 44-183,346-570-57,-386 669-7,-3 4-2,-7 12 2,-1 0-1,1 0 0,1 0 0,-1 0 1,1 1-1,5-6 0,-8 7 234,2-3-3656,4-1 1339,7-7-5166,0 7-2210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47:25.3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8 561 8425,'0'0'13240,"0"0"-13170,0 0-1,0 0 0,0-1 1,0 1-1,0 0 0,-1 0 1,1 0-1,0 0 0,0-1 1,0 1-1,0 0 0,0 0 1,0 0-1,0 0 0,0-1 1,0 1-1,-1 0 0,1 0 1,0 0-1,0 0 0,0 0 1,0 0-1,0 0 0,-1-1 1,1 1-1,0 0 0,0 0 1,0 0-1,0 0 0,-1 0 1,1 0-1,0 0 0,0 0 0,0 0 1,0 0-1,-1 0 0,1 0 1,0 0-1,0 0 0,0 0 1,-1 0-1,1 0 0,0 0 1,0 0-1,0 0 0,0 0 1,0 1-1,-1-1 0,1 0 1,0 0-1,0 0 0,0 0 1,0 0-1,0 0 0,-1 1 1,1-1-1,0 0 0,1 14 201,0 0-1,1-1 1,0 1-1,1-1 0,8 22 1,33 68 585,-27-66-557,17 52-1,58 184 548,-89-262-799,-3-10-44,0 0 1,0 0 0,0 0-1,1 0 1,-1 0 0,0 1-1,1-1 1,-1 0 0,1 0-1,-1 0 1,1 0-1,-1 0 1,1 0 0,0 0-1,0-1 1,-1 1 0,1 0-1,2 1 1,-2-2 100,0-1-101,1 1 1,-1-1-1,0 0 1,0 0-1,1 1 1,-1-1 0,0 0-1,0 0 1,0 0-1,0-1 1,0 1-1,1-2 1,115-152 88,-59 81-41,326-365-111,-294 342-15,-18 26 41,101-78 0,-28 28 28,-121 97 9,-17 17 3,0 0 0,1 0-1,13-9 1,-16 10 10,-5 5-15,1 1 0,-1-1-1,0 1 1,1-1 0,-1 1 0,1-1 0,-1 1 0,1 0 0,-1-1 0,0 1-1,1 0 1,0-1 0,-1 1 0,1 0 0,-1-1 0,1 1 0,-1 0 0,1 0-1,-1 0 1,1 0 0,0-1 0,1 1-33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47:29.2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720 1 808,'0'0'9467,"-17"0"-4954,12 0-4242,-1 1-1,1-1 1,-1 1-1,1 0 1,0 1-1,0-1 1,-1 1-1,1 0 0,0 0 1,-6 4-1,-43 35 81,20-14-32,-36 29 138,2 3 0,3 2 0,-84 104 0,118-127-408,1 1 0,1 2 0,-40 78 0,59-93-71,2-1-1,1 2 0,-6 34 1,12-11-284,1-48 298,1-1-1,0 0 1,0 0-1,0 0 1,0 1 0,0-1-1,0 0 1,0 0-1,0 0 1,0-1-1,0 1 1,0 0-1,1 0 1,-1-1-1,0 1 1,1 0-1,-1-1 1,1 1-1,-1-1 1,0 0-1,1 1 1,2-1 0,35 6-48,-27-6 50,-1 1 4,0-1-1,-1 0 1,1 0 0,0-1-1,-1-1 1,1 0 0,0 0-1,-1-1 1,0 0 0,0-1-1,0 0 1,14-8 0,39-33 42,-3-3 1,-2-2 0,88-97-1,-128 125-63,0 0 0,-2 0 1,0-2-1,16-34 0,-25 42 26,-2-1 0,0 0 1,0 0-1,-2-1 0,2-19 1,-3 17 18,0-1 0,-1 0 1,-1 0-1,-5-36 1,3 51-19,0 0 0,0 0-1,-1 1 1,1-1 0,-1 1 0,0-1 0,-1 1 0,1 0 0,-1 0 0,0 0 0,0 1 0,-1-1 0,0 1 0,1 0 0,-1 0 0,0 1 0,-1-1-1,1 1 1,-7-2 0,11 4-243,0 1 0,-1-1 0,1 1 0,0 0 0,0-1 0,0 1 0,-1 0 0,1 0 0,0 0 0,0 0-1,0 0 1,-1 0 0,1 0 0,0 1 0,0-1 0,0 0 0,-1 1 0,1-1 0,0 0 0,0 1 0,0 0 0,0-1-1,0 1 1,0 0 0,0-1 0,0 1 0,0 0 0,0 0 0,0 0 0,1 0 0,-1 0 0,0 0 0,1 0 0,-1 0-1,0 0 1,1 0 0,-1 0 0,1 0 0,-1 2 0,-13 25-5294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47:29.8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5433,'0'0'7600,"-1"1"-7379,1 0 0,0 1 0,0-1 1,0 0-1,0 0 0,0 1 0,0-1 0,1 0 1,-1 0-1,0 1 0,0-1 0,1 0 0,0 2 1,23 26 870,-2 0-1,23 41 1,90 172 198,-115-207-1223,8 14 70,2-1 0,53 65 0,-64-90-95,-12-13-35,1-1 1,0-1-1,9 9 0,8 6 0,-24-22-67,-1-15-2528,-3-33-3921,-9 11-937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47:30.5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5905,'0'0'6149,"0"3"-5674,0 7-181,2-1-1,0 1 1,0-1 0,0 1 0,1-1 0,1 0 0,-1 0-1,2-1 1,4 10 0,53 76 1314,-51-78-1312,25 33-2,1 0 0,2-3 0,3-1-1,1-2 1,2-1 0,2-3 0,2-2 0,1-2 0,82 43-1,-90-61-213,0-1 0,1-2 0,0-2 0,58 8 0,-67-13-44,-33-7-20,1 0 23,-1 0 0,1 0 1,-1 1-1,1-1 0,-1 0 1,0 1-1,1-1 0,-1 1 1,1-1-1,-1 1 0,0 0 1,0-1-1,1 1 0,-1 0 1,0 0-1,2 1 0,-3-1 217,-7-1-1064,-56 0-6178,26 0 88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47:31.5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666 165 6769,'0'0'8507,"0"0"-8465,-1 0-1,1 0 1,0 0-1,0 0 0,0 0 1,-1 0-1,1 0 1,0 0-1,0 0 0,-1 0 1,1 0-1,0 0 1,0 0-1,0 0 0,0 0 1,-1 0-1,1 0 1,0 0-1,0-1 1,0 1-1,0 0 0,-1 0 1,1 0-1,0 0 1,0 0-1,0-1 0,0 1 1,0 0-1,-1 0 1,1 0-1,0-1 0,0 1 1,0 0-1,0 0 1,0 0-1,0 0 0,0-1 1,0 1-1,0 0 1,0 0-1,0-1 1,0 1-1,0 0 0,0 0 1,0 0-1,0-1 1,0 1-1,0 0 0,0 0 1,0 0-1,0 0 1,1-1-1,18-17 314,0 1 1,2 1-1,0 1 1,25-14-1,-31 20-346,0 1 1,0 1-1,1 0 0,0 2 0,0-1 1,25-3-1,-8 4-5,0 1 0,43 2 0,-72 2-3,-1 0-1,0 0 1,0 1 0,1-1-1,-1 1 1,0 0-1,0 0 1,0 0-1,0 0 1,0 1 0,0-1-1,-1 1 1,1 0-1,0 0 1,3 3-1,-1 0 2,-1 0 0,0 0-1,0 0 1,-1 0-1,1 1 1,-1-1-1,3 10 1,2 5 42,-2 1 0,0 1 0,4 33 0,-5-22 16,-2 0 0,-1 0 0,-3 38 0,-1-52-25,0 0 0,-1 0 0,-1 0-1,-1 0 1,0-1 0,-15 32 0,-11 12 109,-2-1 0,-3-2 0,-52 66 0,-34 14-53,104-121-73,-1-1 0,-1-1 0,0 0 0,-1-2-1,-27 14 1,31-18 8,-1-2 0,0 0-1,-1-1 1,1-1-1,-1-1 1,-1 0 0,1-1-1,-20 0 1,-187 2 88,180-7-124,39 1 4,-1-1 1,1 0-1,-1 0 0,1-1 0,0 0 1,0 0-1,0-1 0,0 0 1,0 0-1,1-1 0,-1 1 1,1-1-1,0-1 0,0 1 0,0-1 1,1 0-1,0-1 0,0 1 1,0-1-1,-4-6 0,-7-13-18,1 0-1,2 0 1,-18-45 0,30 68 24,-2-5-11,0 0 0,1-1-1,-1 1 1,2-1 0,-1 0 0,1 1 0,0-1 0,1 0 0,0 1 0,0-1 0,0 0 0,1 0 0,1 1 0,-1-1 0,1 1 0,0-1 0,1 1 0,0 0 0,0-1 0,0 1-1,1 1 1,0-1 0,6-6 0,3-4-4,1 2-1,1-1 0,0 2 1,1 0-1,1 0 1,21-12-1,-33 23-175,0 1-1,0-1 1,0 1 0,1 0-1,-1 0 1,0 1-1,1 0 1,7-2 0,-8 3-846,-1 0 0,1 0 0,0 0 0,-1 0 0,1 1 0,5 1 0,13 8-7266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47:32.0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7393,'0'0'8635,"5"-1"-7755,-3 1-775,0 0-1,1-1 1,-1 2-1,0-1 0,1 0 1,-1 1-1,0-1 1,1 1-1,-1-1 0,0 1 1,0 0-1,0 0 1,0 0-1,1 0 0,-2 0 1,1 1-1,0-1 0,0 1 1,0-1-1,-1 1 1,1 0-1,0 0 0,1 2 1,11 9 333,43 46 1610,97 127 0,-108-126-1334,-40-52-598,4 3 218,-1 1-1,-1 0 1,0 0 0,7 17-1,-7-17 543,-16 1-9162,-1-6 1660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47:54.4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1536,'0'0'7050,"10"2"-5206,-5 3-1529,-1 1 0,1-1 1,-1 1-1,-1-1 0,1 1 0,-1 0 0,3 7 1,20 31 967,-11-23-529,18 33-1,3 6 223,131 202 1377,-3 19-843,-30-45-952,-38-67-116,-62-104-332,2-2 0,74 96 0,-84-126-54,-6-9-48,0 0-1,2-1 1,26 21-1,283 225 135,-273-221-126,-2 2 1,74 88-1,15 15 1,-100-105-9,-24-26-8,20 29-1,1-1-4,-27-33 0,21 32 0,-13-18-2,8 13-4,-10-10 5,2-1-1,43 50 1,6 8 2,-40-55 9,-26-30-3,0 0 0,0 1 0,0 0 0,6 11 0,-4-5-1,2-1 0,-1 1 0,1-1 0,1-1 1,12 11-1,22 24 1,77 81-9,-46-47 3</inkml:trace>
  <inkml:trace contextRef="#ctx0" brushRef="#br0" timeOffset="1">2624 3300 22166,'13'13'0</inkml:trace>
  <inkml:trace contextRef="#ctx0" brushRef="#br0" timeOffset="1842.34">2758 3436 22156,'50'51'-8,"-25"-29"8,3 5 0,73 94-13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47:35.3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5225,'0'0'5932,"13"-1"203,-3 5-5310,4 15-122,-1 1 0,15 29 1,2 6-24,82 106 432,172 191 1,-92-121-876,639 706 10,-676-789-231,-10-7-36,-64-62 52,81 102 0,56 100 315,-205-264-317,112 140-7,50 70 66,-144-184-73,23 38-8,28 45 11,-52-75 36,-13-25-37,13 31 1,-14-27-34,1 0 0,21 26 1,52 54 10,-69-84-5,5 9-4,-19-25 16,0 0-1,0 0 1,1-1-1,0 0 0,11 9 1,-9-9 0,-1 1 1,1 0-1,11 18 0,5 9 10,9 16 8,-19-33 174,-10-16-530,-9-11-1820,-16-16-2496,-4-6-4102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47:37.8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1109 423 1240,'5'-6'15381,"-5"6"-15216,-40-2 681,-45-8 1,30 2-199,22 2-432,0-1 0,0-2 0,-50-21 0,-11-3-66,-20-10 32,-25-17-134,42 12 32,35 16-31,45 23-52,-30-22 0,35 22 10,-1 0 0,-1 1 0,-22-10-1,25 13-4,0-1 0,0-1-1,0 1 1,-12-12-1,22 18-3,1 0-1,0 0 1,0-1-1,0 1 1,-1 0-1,1 0 1,0 0-1,0-1 1,-1 1-1,1 0 1,0 0-1,-1 0 1,1 0-1,0 0 1,0 0-1,-1 0 0,1 0 1,0 0-1,-1-1 1,1 1-1,0 0 1,0 0-1,-1 1 1,1-1-1,0 0 1,-1 0-1,1 0 1,0 0-1,0 0 1,-1 0-1,1 0 1,0 0-1,-1 1 1,1-1-1,0 0 1,0 0-1,-1 0 1,1 0-1,0 1 0,0-1 1,0 0-1,-1 0 1,1 1-1,0-1 1,-5 21-280,4 42-313,2-44 513,-1 296 133,-15-144-22,7-17-18,8-71-34,0-82 35,3-1-133,0 0 115,0-1 0,-1 1 1,1-1-1,0 0 1,-1 0-1,1 0 0,0 0 1,-1 0-1,1-1 0,-1 1 1,1-1-1,1-1 1,12-6 11,147-79 114,-60 29-66,26-20-50,-22 6 2,185-67 9,-177 90 9,-109 46-21,-5 3-77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47:46.8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223 1 1840,'0'0'6597,"-2"18"-5244,-1-11-1100,0-1 0,-1 1 1,0-1-1,0 0 0,0 0 0,-1 0 0,0-1 1,0 1-1,-7 4 0,-14 17 326,6-5-168,-20 29 351,32-31-846,8-20 79,0 0 0,0 1 0,0-1-1,0 1 1,0-1 0,0 0 0,0 1-1,0-1 1,0 1 0,1-1 0,-1 0-1,0 1 1,0-1 0,0 0 0,0 1-1,1-1 1,-1 0 0,0 1 0,0-1-1,1 0 1,-1 1 0,0-1 0,1 0-1,-1 0 1,1 1 0,2 0-17,-1-1 0,1 1-1,-1-1 1,1 1 0,0-1 0,-1 0-1,1 0 1,0 0 0,2-1 0,8 0 27,-8 0-31,1 0 0,0 0 0,-1-1 0,1 1 0,-1-1-1,1-1 1,-1 1 0,0-1 0,6-4 0,2 0-71,-5 2 44,-7 4 198,-17 1-226,6 0 85,0 1 0,0 0 0,0 0 0,0 1 0,0 1 0,0 0 1,1 0-1,-1 1 0,1 0 0,0 0 0,0 1 0,1 1 0,-1-1 0,1 1 0,1 1 0,-1-1 0,-8 11 0,14-15-6,0 0-1,0 0 1,0 1-1,1-1 1,-1 0-1,1 1 0,0 0 1,0-1-1,0 1 1,0 0-1,0-1 1,0 1-1,1 0 0,0 0 1,-1-1-1,1 1 1,0 0-1,0 0 1,1 3-1,-1 1-44,1-6 39,-1 0 1,1-1-1,0 1 1,0 0 0,0 0-1,0-1 1,0 1-1,0-1 1,0 1-1,0-1 1,0 1 0,0-1-1,0 1 1,0-1-1,0 0 1,0 0-1,0 1 1,0-1 0,0 0-1,2 0 1,30 2-111,-26-1 104,0-1-1,0-1 1,0 1-1,0-1 1,0 0 0,0 0-1,0-1 1,-1 0-1,1 0 1,0-1-1,-1 0 1,10-5-1,-8 2 88,-8 3 448,-16 4 700,2 0-1259,13-1 54,2-9-624,3 5 597,0-1 1,1 1 0,-1 0 0,1 0 0,0 0 0,0 1 0,0 0 0,0 0 0,6-3 0,-3 2 16,0 0-1,-1-1 0,0 0 1,8-7-1,3-3 2436,-28 23-2013,3-1-669,7-7 221,0 0 0,0 0 0,0 0 0,0 0 0,0 0 0,0 0 0,0-1 0,0 1 0,0 0 0,0 0 0,0 0 0,0 0 0,0 0 0,0 0 0,0 0 0,0 0 0,0 0 0,0 0 0,0 0 1,0 0-1,0 0 0,0 0 0,0 0 0,0 0 0,-1 0 0,1 0 0,0 0 0,0 0 0,0 0 0,0 0 0,0 0 0,0 0 0,0-1 0,0 1 0,0 0 0,0 0 0,0-12 83,8-29 231,-8 40-300,0 1 0,0-1 0,1 1 0,-1 0 0,0-1 1,0 1-1,0 0 0,1-1 0,-1 1 0,0 0 0,0-1 0,1 1 0,-1 0 0,0 0 0,1-1 0,-1 1 0,0 0 0,1 0 0,-1-1 0,1 1 0,-1 0 0,0 0 0,1 0 0,-1 0 0,1 0 0,0 0 0,12-7-91,-13 7 79,0 0-1,0 0 1,0-1 0,1 1 0,-1 0 0,0 0 0,0 0-1,1-1 1,-1 1 0,0 0 0,1 0 0,-1 0 0,0 0 0,0 0-1,1 0 1,-1 0 0,0-1 0,1 1 0,-1 0 0,0 0 0,1 0-1,-1 0 1,0 0 0,0 0 0,1 1 0,-1-1 0,0 0-1,1 0 1,-1 0 0,0 0 0,1 0 0,-1 0 0,0 0 0,0 1-1,1-1 1,-1 0 0,0 0 0,0 0 0,1 1 0,-1-1 0,0 0-1,0 0 1,0 1 0,0-1 0,1 0 0,10 6 57,-10-6 261,-24-19-311,-9-23-133,27 37 128,4 4-72,11 1-428,-4 1 505,0 0 1,-1 0-1,1 0 0,0 1 1,0 0-1,-1 0 0,0 0 1,1 1-1,-1 0 0,0 0 1,0 0-1,0 0 0,6 7 1,25 14-13,-27-16 188,-16-5 548,-15-3-271,15-2-415,0 0-1,0-1 1,0 0-1,0 0 1,0-1-1,1 0 1,-1 0-1,-6-6 1,11 5-35,2 4-90,18 15-529,-13-10 612,9 5 18,-12-8 5,1-1 0,-1 1 0,0 0 1,0 1-1,0-1 0,0 0 0,-1 0 0,1 1 1,0-1-1,0 1 0,-1 0 0,1-1 0,-1 1 1,0 0-1,1 0 0,1 4 0,-12-6-3886,-5 0-2647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7:48.2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1260 2936,'0'0'11496,"1"-21"-9928,10-49-705,-6 33-423,14-141 857,-15 142-1116,-3 22-138,1 0 1,1 0-1,-1 5-33</inkml:trace>
  <inkml:trace contextRef="#ctx0" brushRef="#br0" timeOffset="1">54 848 18944,'2'-9'11,"13"-36"-7,-8 21 21,14-29 0,0 4-28,-13 28 2,1 1 1,1 0-1,17-24 1,4-7 28,-22 34-10,20-28 0,38-33-2,96-86 0,-146 148-28,2 1 0,0 0 1,1 2-1,1 0 0,31-14 0,-6 2 9,-25 14-12,0 1-1,34-13 1,-20 13 31,1 2 0,0 1 0,51-3 0,114 6 285,-175 4-265,-5 1 66,0 2-1,0 1 0,0 0 0,0 2 0,-1 0 0,0 1 1,32 17-1,40 29 308,-68-40-325,0 1 0,26 20 1,-24-16-14,55 47 314,-19-10-141,-46-42-182,0 2-1,-1 0 0,-1 0 1,13 19-1,48 51 20,-62-67-79,5 5 59,0 2 0,19 36-1,-28-44-31,-1 1-1,0 0 1,-2 0-1,7 26 1,-6 7 14,-2 2-1,-2-1 1,-5 59-1,1-24 4,1-72-39,0-9-7,0-1 1,0 0-1,0 1 0,0-1 0,-1 0 0,0 0 0,-3 9 0,3 9-1,1-22-6,-12-6-12403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7:48.2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434 0 2536,'0'0'13239,"-1"10"-10718,-3-6-2429,-1 0-1,1 0 1,-1 1-1,1 0 1,-5 8-1,2-9-85,-2 3 4,6-1 33</inkml:trace>
  <inkml:trace contextRef="#ctx0" brushRef="#br0" timeOffset="1">372 80 19024,'-15'20'52,"10"-13"-14,-1 0 1,1 0-1,1 0 0,0 0 0,-7 16 0,8-15-6,-1-1 1,1 0-1,-9 11 0,-2 6 67,-11 11 13,-31 75 242,38-60-213,14-37-123,0-1 0,-7 15 1,1-7 38,2 0-1,-12 40 1,-3 18 127,-4 51-96,21-102-82,3-16-2,0 1 1,1-1-1,-1 22 0,-4 50-27,7 490 569,2-556-543,-1 1 0,2-1 1,6 22-1,2 14 0,-6-33 27,0 0 0,9 21 1,-2-6-21,-8-24 2,1-1 0,0-1 1,10 18-1,5 7-12,1 8 45,1-1 0,46 63 0,-37-59-36,19 24 1,-32-43 2,-10-9-7,-7-15-5,-1 0 0,1 0 1,0 0-1,0 0 1,0-1-1,0 1 0,0 0 1,0-1-1,0 1 1,2 1-1,-1 1 20,0 0 0,0 0-1,-1 0 1,1 1 0,-1-1 0,0 0-1,0 1 1,-1-1 0,1 0 0,-1 8-1,-1-12-11,1 1 0,-1-1 0,1 1-1,-1-1 1,1 1 0,-1-1 0,0 1-1,1-1 1,-1 0 0,0 1 0,1-1-1,-1 0 1,0 1 0,1-1 0,-1 0-1,0 0 1,1 0 0,-1 0 0,0 0-1,0 0 1,1 0 0,-2 0 0,-1 0 7,-15 3 18,0-2 0,-33 0 0,25-1 0,21-1-41,0 0 0,0 0 0,-1-1 0,1 1 0,0-1 0,0 0 0,0 0 0,1-1 0,-1 1 0,0-1 0,1 0 0,0-1 0,-1 1 0,-3-5 0,-3-3-16,0 0-1,1-1 1,-17-25-1,14 17 12,7 12 8,1-1 0,-9-17 0,-1-2-28,11 23 32,2 0 0,-1 1 0,0-1 0,1 0 0,0 0 0,-2-8 0,-41-164 80,37 135-75,1 1-1,2-1 1,1-56 0,4-71-35,7 127 23,-1 16 0,-1 1 1,-3 14 16,0-1 1,0-19-1,5-118 90,-8 125-100,0 15 1,1-1-1,0 1 0,1-1 1,0 1-1,0-1 0,4-11 1,2-11-6,-6 27 4,0-1 0,0 1-1,1 0 1,-1-1 0,4-6 0,21-58-582,-2 22-3502,-12 23-1326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6:55.1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1537 0 1672,'0'0'5009,"-18"5"617,18-3-5358,-1 0 1,1-1-1,0 1 0,-1-1 0,1 1 0,0 0 0,0-1 1,0 1-1,0 0 0,0 1 0,0 6 230,-7 49 1386,4-27-1319,1-3 61,1 44-1,1-48-357,0 1 0,-5 35 0,-20 67 65,17-95-309,5-26-11,2 1 0,-1 0 1,1 0-1,-2 13 1,3-11-4,-1 0 0,-1 0 1,1 0-1,-1 0 0,-1 0 0,-5 13 1,0 2 39,6-22-36,1 1-1,-1 0 0,0-1 0,0 1 0,0-1 1,0 1-1,0-1 0,-1 0 0,1 0 0,-1 0 1,1 0-1,-1 0 0,0-1 0,1 1 0,-1-1 1,0 1-1,0-1 0,0 0 0,0-1 0,-4 2 1,-13 4 51,17-4-56,0-1 0,-1 0 0,1 0 1,0 0-1,-1 0 0,1-1 0,-4 1 0,-123 9 102,-123-10-56,91-5-55,141 5-37,-32 4 1,45-3 29,0 1 1,0 0-1,0 0 1,1 1-1,-1 0 0,1 1 1,-8 4-1,-7 3 14,16-8-10,0 0 0,0 0 0,1 0-1,-6 5 1,-8 10 26,0 1 1,2 1-1,1 1 0,0 0 1,-14 27-1,-5 17 85,19-31-81,2 0 0,2 0 0,-10 42 0,-4 24 42,-9 36 195,16-54-170,14-56-58,-15 44 0,6 4 85,-10 15-48,18-66-67,1 1-1,-2 28 0,1-8 9,2-9 31,3-20-32,-1 0 0,-1 0-1,-6 19 1,4-19-13,2 1 1,-4 26-1,-3 13-1,9-50 1,-10 33-13,3 1 0,1 0 0,-3 57 0,9-72 45,-2-1 0,-8 42 1,0-9 24,4-23-39,-2-1 1,-1 0-1,-2 0 0,-30 56 0,42-87-225,-10 24 852,9-11-2096,1-14 1267,0 0 0,0 0 0,0 1 1,0-1-1,0 0 0,1 1 1,-1-1-1,0 0 0,0 0 1,0 0-1,0 1 0,1-1 1,-1 0-1,0 0 0,0 0 0,1 1 1,-1-1-1,0 0 0,0 0 1,1 0-1,-1 0 0,0 0 1,0 0-1,1 0 0,-1 0 0,0 0 1,1 0-1,-1 1 0,0-1 1,0-1-1,1 1 0,-1 0 1,0 0-1,1 0 0,-1 0 1,22-4-8594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7:13.8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3220 4176,'0'0'4991,"1"2"-4236,1 5-469,1-1 0,-1 1 0,0 1 1,-1-1-1,1 0 0,-2 0 0,1 1 0,-1 9 1,3 21 644,15 84 1268,2 201 0,-20-181-1816,1-140-386,-1-1 0,1 0 1,-1 0-1,1 1 0,-1-1 1,1 0-1,0 0 0,0 0 1,-1 0-1,1 0 0,0 0 1,0 0-1,0 0 0,0 0 1,0 0-1,1-1 0,1 2 1,26 15-13,-24-14 7,8 2 1,0 1 0,0-2 0,20 4-1,7 3 69,-23-5-48,1 0-1,1-2 1,-1 0-1,26 1 1,-20-4-16,-1 1 1,25 6-1,-20-3 11,-12-3-10,117 24 92,-34-7-80,-56-14 5,-29-1-11,1-2 0,-1 0 0,25 1 0,17 2 23,-48-5-58,-6 0 38,0 1-1,0-1 1,0 0-1,1 0 1,-1-1-1,0 1 1,0 0-1,0-1 1,0 1-1,0-1 1,0 0-1,-1 1 1,1-1-1,0 0 1,0 0-1,0 0 1,1-2-1,26-18 30,20-17 39,-22 11-42,35-45 1,-16 21 110,6-7-59,-8 3 81,29-43 78,23-43-42,30-53 90,-17-29-60,-74 144-162,-27 58-6,9-36-1,-6 17 25,-8 29-65,-1 0-1,0 0 1,0-16-1,3-13 3,0 8-9,3-10 33,3-80 0,-4-101 17,-7-270 50,-7 349-122,6 119 15,-2 0 0,0 0 0,-8-27 0,-7-44 13,13 60-13,-18-60 0,13 56-3,-16-38 55,8 13-54,12 45 9,-14-39 1,-9-9-1,17 42-11,9 22-4,1-1 1,0 0 0,0 1-1,0-1 1,-1-6 0,-1-1-2,0 1 0,-1 0 0,0 0 1,-1 0-1,0 1 0,-12-16 0,-1-2 0,-67-134-120,83 156 106,0-1 0,0 0 0,0 0 0,-2-9 1,-3-9-98,6 12 19,3 13 88,-1-1 0,0 1 1,0-1-1,0 0 0,0 1 0,0-1 1,0 1-1,-1-1 0,1 1 0,0-1 0,0 1 1,0-1-1,0 1 0,-1-1 0,1 1 1,0-1-1,0 1 0,-1-1 0,1 1 1,0 0-1,-1-1 0,0 0 0,0-2-54,1-1-1,-1 1 1,1-1-1,0 1 1,0-1-1,0 1 1,1-1-1,0-4 1,2 6 8,-1 1 0,1-1 0,-1 0 0,1 1 0,0 0 0,0 0 1,0 0-1,0 0 0,0 0 0,6 0 0,36 0-194,-15 2 166,-27-1 77,0 0 0,0 1 1,0-1-1,0 1 0,1 0 0,-1 0 0,0 0 1,0 0-1,-1 1 0,1-1 0,0 1 1,4 3-1,29 28 8,-5-3-3,-12-5-23,-7-6 10,6 10 31,-16-25-21,0 0 0,0 0 0,0-1 0,1 1 1,-1-1-1,1 1 0,0-1 0,4 4 0,-4-4 0,-1 1 0,1-1 0,-1 1 0,1 0 0,-1 0 0,0 0 0,2 6 0,5 8 11,-1 8-1,-4-19-14,3 14-9,-5-15 8,1-2 0,-2 12 10,-1-16-1,1 0 1,-1 0 0,0 0-1,0 0 1,0 0 0,0 0-1,0 0 1,0 0 0,0 0-1,0 0 1,0 0 0,0 0 0,1 0-1,-1 0 1,0 0 0,0 0-1,0 0 1,0 0 0,0 0-1,0 0 1,0 0 0,0 0-1,0 0 1,0 0 0,1 0-1,-1 0 1,0 0 0,0 0-1,0 0 1,0 0 0,0 0-1,0 0 1,0 0 0,0 0-1,0 0 1,0 1 0,0-1-1,0 0 1,0 0 0,0 0 0,0 0-1,0 0 1,0 0 0,0 0-1,0 0 1,0 0 0,0 0-1,1 1 1,-2-1 0,1 0-1,4-8 283,-6-4-283,0 0 1,0 0-1,-1 0 1,-1 0-1,0 0 1,-1 1-1,0 0 1,0 0-1,-12-17 1,-12-32 5,8 17-5,5 7 5,13 28-6,0 1-1,-1-1 0,1 1 0,-2 0 0,1 0 0,-7-8 0,8 12-5,1 0 0,0 0 0,0-1 0,0 1 0,0-1 0,0 1 0,1-1 0,-1 0 0,0-4 0,-10-22-34,7 21-1,1 1 0,0-1 0,-4-14 0,-2-7 6,-15-53-71,20 66 41,1 0 0,-4-25 0,1 4-165,-2-24-217,7 42 332,-1 0 0,-7-27 0,7 37 49,1 0 0,1 0 0,0-1-1,0 1 1,1-12 0,0 12-21,0 9 26,18 1-930,-15 1 978,0-1 0,0 0 1,0 1-1,0 0 0,0 0 0,0 0 0,0 0 0,0 0 0,-1 0 0,1 1 0,3 2 0,29 24-37,-1 0 52,-29-25-5,0 0 0,-1 0 1,0 1-1,0-1 0,0 1 0,0 0 0,3 5 0,37 36 54,-44-45-56,8 9 4,-1 1 1,0 0-1,-1 1 1,0 0-1,0-1 1,3 14-1,16 45 99,-21-56-100,0 2 11,1-1-1,0 0 1,13 24-1,-13-30-4,-1 1-1,0 0 1,-1 1 0,0-1-1,2 13 1,3 9 10,15 58 30,-19-57-35,-4-25-10,1-1 1,0 1-1,0-1 0,0 0 1,4 8-1,2 0 258,-6-29 212,-2-3-570,0 5 98,0 1 0,-1 0 0,-4-13 0,-2-11-10,-10-72-24,11 63-80,3 0 0,1-53 0,-3 18-295,6-63-618,0 142 1016,0 0-1,1-1 1,-1 1-1,0 0 1,1 0-1,-1 0 1,1-1-1,0 1 1,-1 0-1,1 0 1,0 0-1,-1 0 1,1 0-1,0 0 1,0 0-1,1-1 1,-1 2-6,13 0-130,-11 0 136,-1 0 0,1 0 0,0 0 1,0 0-1,-1 0 0,1 0 0,0 1 1,0-1-1,-1 1 0,1 0 0,0 0 1,-1 0-1,1 0 0,-1 0 0,0 1 0,1-1 1,-1 1-1,0-1 0,0 1 0,1 0 1,-1 0-1,-1 0 0,1 0 0,0 0 1,0 0-1,-1 1 0,2 2 0,5 8 38,-1 1 1,-1-1-1,0 1 0,0 1 0,5 25 0,-8-31-4,3 13 117,-1 1-1,-1 0 1,2 42 0,6 20-42,-5-2-64,5-4 7,-6-47-39,-4-27-4,-1 0 1,0 0-1,0 0 0,0 9 0,6 30 33,-5-37-27,-2-6-8,1 1 0,0-1 0,-1 0 0,1 0-1,-1 1 1,1-1 0,-1 1 0,0-1 0,1 0 0,-1 1 0,0-1 0,0 1 0,0-1 0,0 0 0,0 1 0,-1-1-1,1 2 1,0-2 498,-1-4-492,1-1 0,0 1 0,-1-1 0,1 1 0,1-1 0,-1-4 0,1 3 4,5-35 3,6-49-50,-5 31-65,-1 2 47,0-37-115,-6 78 75,-1 7 39,1 0 0,1 0 0,-1-1 0,1 1 0,3-10 0,2-38-134,-2 38-6,-4 14 150,0 0-1,1 0 1,0 0-1,0 0 1,0 0-1,4-7 0,3-11-77,-6 19 115,0 0 1,1 0-1,-1 0 0,1 0 1,0 0-1,0 0 1,0 1-1,0-1 1,0 1-1,5-2 1,-7 4-54,13 0-374,-10 0 417,-3-1 17,0 1 0,0 1 1,0-1-1,0 0 0,0 0 0,0 0 1,0 0-1,-1 1 0,1-1 0,0 0 0,0 1 1,0-1-1,0 1 0,0-1 0,0 1 1,-1-1-1,1 1 0,0-1 0,0 1 0,-1 0 1,1 0-1,-1-1 0,1 1 0,0 0 1,-1 0-1,1 0 0,-1-1 0,0 1 0,1 0 1,-1 0-1,0 0 0,1 1 0,7 13-68,-6-10 69,0 0 0,-1 0 1,0 0-1,1 0 0,-2 0 1,1 0-1,0 0 0,-1 1 1,0 4-1,1 13-6,1-2 129,0 0 0,-3 40 0,-1-15 248,2 92-110,-6-44 61,6 40 32,2-143-343,0 1 0,0-1 0,1 1 1,0 0-1,0 0 0,1 0 0,0 0 0,6-8 1,-1 0-6,6-17-24,-11 25-20,-1 0 1,1 1-1,0-1 0,0 1 0,7-8 1,-5 8-20,19-20-60,-24 26 103,1 0 0,0 0 0,0 0 0,0 0 1,-1 0-1,1 0 0,0 0 0,0 1 0,0-1 1,0 1-1,0-1 0,0 1 0,1 0 0,-1 0 0,0 0 1,0 0-1,3 1 0,-1-2 3,0 1-1,-1 1 1,1-1 0,0 0 0,0 1-1,-1 0 1,1 0 0,0 0 0,-1 0-1,7 4 1,-8-4 14,0 1 0,0 0 0,0 0 0,0-1 0,0 1 0,-1 1-1,1-1 1,-1 0 0,1 0 0,-1 1 0,0-1 0,0 0 0,0 1 0,0-1 0,0 1-1,0 3 1,3 9-12,-1-7 39,-1 0-1,-1 0 0,1 0 1,0 13-1,4 39 314,-6-33-196,1-11 4,-1 1-1,-1 0 1,-4 28 0,-2-11 85,6-25-190,-1 0 1,0 1-1,-6 13 1,4-11-3,0 0 0,1 1-1,-3 23 1,5-25-11,-1 0 0,0 0 0,-1-1 0,0 1 0,-6 14-1,7-21-24,0 1 0,1-1 0,0 1-1,-1 0 1,1 7 0,0-7 14,0 0-1,0 0 1,0-1-1,0 1 1,-4 7-1,-1 4 9,0 0 0,1 0-1,-4 24 1,-7 39 16,6 2-26,1-8 95,4-41 50,1 0 0,0 37-1,3-58-147,0 0 0,-1 0 1,0 0-1,-4 11 0,3-11-3,0 1 0,0 0 0,1 0 1,0 13-1,-10 67 32,-1 19-7,12-81-10,-2 0 1,-10 47 0,6-29-31,5-31 33,0-1-1,-7 22 1,4-18-26,1 0-1,-3 30 0,-1 4-1,2 9 67,4-49-64,1 0-1,0 0 1,2 20-1,-1-19 23,0 0 0,-3 26 0,-3 33 29,0-8-8,-7 22 10,12-70-55,-5 15 4,0-11 22,0 1 0,2 0 1,-3 47-1,5-45-18,-1 1 0,-1-1 0,-7 26 0,3-22 11,2 1-1,-4 47 1,7-44-9,-14 59 1,12-68-15,-4 32 1,-2 9 5,-1-13 2,-20 104 12,24-115-15,-14 42-1,16-59 0,-31 88-1,14-43 3,15-48 6,0 1 0,-4 25-1,8-31 18,-1-1 0,-14 30-1,10-24 5,-46 98 337,30-84-163,22-28-182,-1 0 0,0 0-1,0-1 1,-1 1 0,-9 9-1,-14 18 161,25-30-168,0 0 0,0 0 1,-1 0-1,0-1 0,1 0 0,-6 4 1,-11 10 42,-17 20 248,-1-11 190,-49 42-50,79-61-434,0-1-1,-1 0 0,1 0 0,-1-1 1,0 0-1,-13 5 0,17-8-7,-1 1 0,1 1 0,-1-1 0,1 1 0,0 0 1,0 0-1,-4 6 0,-9 5 27,-5 5 110,-15 11 46,15-8-100,17-18-68,1 1 1,-1-1-1,1 1 0,-5 7 0,-10 9 45,17-20-60,0 1 1,1-1-1,-1 1 1,1 0-1,0-1 1,0 1-1,-4 6 1,2-2 36,-1 0 0,0 0 0,0-1 0,-1 1 0,-7 6 0,0 0-18,6-6 9,4-6-29,1 1 0,0 0 0,0 0 0,0 0 0,0 0 0,0 1 0,0-1 0,1 1 0,-1-1 0,-1 5 0,2-5-1,-1 0 0,1 1-1,0-1 1,-1 0 0,1 0-1,-1 0 1,0 0 0,1 0-1,-1-1 1,-4 4 0,-4 5 9,5-3-10,4-6-1,1 0 0,-1 0 0,0 0 0,1 0 0,-1 0 1,0 0-1,0 0 0,0-1 0,0 1 0,0 0 0,0 0 0,0-1 0,0 1 0,-1 0 0,0 1 5,0-1-1,1 1 0,-1 0 0,0 0 0,1 0 1,-1 0-1,1 0 0,-1 3 0,-8 9 6,4-6-5,-3 3 50,0 1 0,-9 16 0,17-22-34,1-6-19,0 0-1,0 1 0,0-1 0,0 1 0,0-1 0,0 0 1,0 1-1,0-1 0,0 1 0,0-1 0,0 0 1,-1 1-1,1-1 0,0 0 0,0 1 0,0-1 0,-1 0 1,1 1-1,0-1 0,0 0 0,-1 1 0,1-1 0,0 0 1,-1 0-1,1 1 0,0-1 0,-1 0 0,-1 4 0,0-1-1,1 1 1,-1-1-1,1 1 0,0-1 1,0 1-1,0 0 1,1-1-1,-1 1 0,1 6 1,-3 8 8,-5 8-2,6-21-6,1 0 1,-1 0-1,1 0 1,0 0-1,0 0 1,0 8-1,-5 37 11,-7 52 1,7-57-22,0 16 10,0 6-42,-1-23 44,-5 90 11,11-103 11,-11 59-1,1-22-5,2 285-23,11-223 4,-2 66-793,-1-195 429,0-1 0,0 1 1,0 0-1,0-1 0,0 1 0,-1-1 1,1 1-1,0-1 0,0 0 0,0 0 1,-1 1-1,1-1 0,0 0 0,-2 0 0,2 0-292,-22 1-6786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7:48.2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51 835 22947,'-6'19'53,"-32"174"341,32-115-179,5 101 0,3-81-162,-3-71-43,1-7 28,0-1-1,1 0 1,5 25-1,8 45 65,-8-48-50,11 40 1,-2-24-59,-7-24 43,1 0-1,2-1 1,14 31 0,4-1 38,17 30-25,-6-26-6,80 100 0,-33-68 135,-79-90-149,0-1 1,0 0-1,0-1 1,1 0-1,10 6 1,2 1 17,-10-7-23,1-1-1,0 0 1,0-1 0,0 0 0,24 4 0,-20-5-10,13 2 25,1-2 0,0 0 1,44-3-1,-31-1 27,-19-1-25,0-1 0,0-1 1,0-2-1,-1 0 0,29-12 1,11-2 13,-32 9-30,-1-1 0,53-29 0,-51 21-8,-2-1 0,0-1 0,30-31 0,-46 41-17,116-108 0,-104 93 5,36-49 0,-19 22-3,-30 37-19,-1 0 1,0-1-1,14-32 1,21-62-92,-22 50 72,-13 29-45,-2-1 1,-1 0-1,7-58 0,-6 32-42,-5 20 97,-2-1 1,-4-66 0,0 39-65,1 46 77,-1 0 0,-2 0 0,0 0 0,-1 0 0,-1 1 0,-1 0-1,-1 0 1,-1 0 0,-17-32 0,-34-58-25,13 20 35,15 37 37,9 20-14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6:26.8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248 155 4480,'0'0'4649,"-2"5"-4092,-7 26 1082,8-15 6537,0-22-8117,-1 0 0,1 0 0,-1 1 0,0-1 0,0 0-1,-1 1 1,0-1 0,0 1 0,-6-10 0,-7-11-32,11 16-18,-1 0-1,-1 1 0,0-1 1,0 1-1,-12-11 1,13 15-2,1 0 0,-1 0 1,0 0-1,0 1 0,-1 0 1,1 0-1,-1 1 1,0-1-1,-9-2 0,15 6-23,0 0 1,0-1-1,-1 1 0,1 0 0,0 0 0,-1 0 0,1-1 0,0 1 0,-1 1 0,1-1 0,0 0 1,0 0-1,-1 0 0,1 1 0,0-1 0,0 1 0,-1-1 0,1 1 0,0-1 0,0 1 0,0 0 0,0-1 1,0 1-1,0 0 0,0 0 0,0 0 0,0 0 0,0 0 0,0 0 0,0 0 0,0 2 0,-2 2 13,1 1-1,0 0 0,0 0 1,1 0-1,-2 9 0,1-4 11,-1 2 12,0-4 7,2 0-1,-1 1 0,0 12 0,-4 160 450,6-174-460,0 24 55,4 31-1,-2-52-60,0 0-1,0 1 1,2-1-1,-1 0 0,1 0 1,7 12-1,-4-9 0,1-1 0,0 0-1,1-1 1,0 0 0,1 0 0,21 18-1,-25-25-7,0 0-1,1 0 1,0 0-1,0-1 1,0 0-1,1-1 1,0 0-1,-1 0 1,1 0-1,0-1 1,0 0-1,0-1 1,0 0-1,12 0 1,-16-1-175,1 0-1,0-1 1,-1 0 0,1 0 0,-1 0-1,1 0 1,-1-1 0,0 0 0,1 0-1,-1 0 1,0 0 0,0-1 0,-1 1-1,1-1 1,0 0 0,-1 0 0,0 0-1,1-1 1,-1 1 0,-1-1 0,6-7-1,10-17-3723,-4 7-1389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6:28.5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1 173 6601,'0'0'10154,"1"-19"-8520,3 10-1529,0 0 1,1 1-1,0 0 1,1 0-1,0 0 1,0 0-1,1 1 1,8-7 0,12-16-58,-22 24-86,18-19 126,-21 23-119,-1 1 1,1 0-1,-1 0 1,1 0-1,-1 0 1,1 0-1,0 0 1,0 0-1,-1 0 0,1 1 1,0-1-1,0 1 1,0-1-1,2 1 1,-1 1 35,0 1 0,0 0 0,0 0 0,0 0 0,0 0 0,0 1 0,-1-1 0,1 1-1,-1-1 1,4 7 0,-3-5 5,6 6 63,0 1 1,-2 0-1,1 0 1,-1 1-1,-1 0 1,0 0-1,4 14 1,-3-6 62,1 0 1,17 30 0,2 8-61,-22-44 7,-2 0 0,0 0 0,-1 0 0,-1 1 0,0-1 0,0 0-1,-3 16 1,2-2 120,0-15-178,-1 1 0,0-1 1,-1 0-1,-1 0 0,0 0 1,0 0-1,-1 0 0,-1-1 1,-9 18-1,3-7 10,9-17-13,-1-1 0,1 0-1,-1 0 1,0 0-1,0 0 1,0 0-1,-1-1 1,-7 8-1,9-10 39,-1 0 0,0-1 0,0 0 0,0 1 0,0-1 0,0 0 0,0-1 0,0 1 0,0 0 0,0-1 0,-5 0 0,-42-1 513,22 0-411,25 1-161,0 0 0,0 0 0,0-1 0,0 0-1,0 1 1,0-1 0,0 0 0,1 0 0,-1 0 0,0-1 0,1 1 0,-1-1 0,1 1-1,-1-1 1,1 0 0,-3-3 0,3 3-293,0 0-1,0 0 1,1-1-1,-1 1 1,1-1-1,-1 1 1,1-1-1,0 1 1,0-1-1,0 0 1,-1-4-1,1-31-8801,1 22 1899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7:48.2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97 225 22586,'1'1'41,"62"166"1288,-59-154-1243,0 0 0,0 0 1,2 0-1,6 13 1,-2-3-15,1 0-15,-10-22-57,0 0 0,0-1 0,0 1 0,0 0 0,0 0 0,0-1 0,0 1 0,0 0 0,0-1 0,0 1 0,0-1 0,0 1 0,0-1 0,1 0 0,-1 0 0,0 1 0,0-1 0,1 0 0,1 0 0,66 5 76,573-5 372,-618-1-431,30-6-1,-30 4-8,31-1 0,81-1 27,-113 5-30,-1-1 1,38-7-1,-29 7 4,0-4-3,-27 5-3,-1-1 0,1 1 0,-1-1 0,1 0 0,0 0 1,-1-1-1,4-1 0,-3 2 5,-3 1 33,-1 0-678,1-1 477,-1 1 0,0 0-1,0-1 1,0 1 0,0 0 0,0-1 0,0 1 0,0 0 0,0-1 0,0 1-1,0 0 1,0-1 0,0 1 0,0 0 0,0 0 0,-1-1 0,1 1 0,0 0 0,0-1-1,0 1 1,0 0 0,0 0 0,-1-1 0,1 1 0,0 0 0,0 0 0,-1-1-1,1 1 1,0 0 0,0 0 0,-1-1 0,-14-4-5411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6:49.3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106 163 1672,'0'0'11383,"0"3"-11217,1-1-1,-1 0 1,1 1-1,0-1 0,-1 0 1,1 0-1,0 0 0,0 1 1,1-1-1,-1 0 1,0-1-1,3 4 0,-2-2-70,0-1-1,0 1 0,0-1 0,-1 1 1,1 0-1,-1 0 0,0 0 0,2 4 1,17 102 1671,-14-62-1375,0-3 118,0 49-1,-6 88 13,-1-169-472,0 0-1,-1 0 0,-4 16 0,-4 22 70,-14 53-37,20-85-58,0-1-1,-1 1 0,-1-1 0,0 0 0,-17 30 1,-2 7-3,0 9 6,22-58-24,1 1-1,-1 0 0,1-1 0,0 1 0,0 0 0,0 0 1,1 0-1,-1 12 0,-4 20-122,4-31 79,1 1-1,-1 0 1,0 15-1,2-22-15,25-3-262,-15-3 317,0-1 1,-1 0-1,0 0 1,-1-1-1,1-1 1,11-11-1,8-10 50,-16 18-17,-1 0 0,0-1 0,13-19 0,21-29-15,-11 8-7,36-62 35,-59 93-27,-1 0-1,-1-1 1,11-39-1,9-110 134,-22 116-195,-1-19 3,0-2-90,-3 44 74,-3-61 1,-2 36 145,1 47-72,-1 0-1,0-1 1,-1 1-1,0 0 0,-1 1 1,0-1-1,0 1 1,-1-1-1,-11-14 0,-45-55 65,49 64-84,10 13-24,0 0 0,0 0 1,0 0-1,0-1 0,1 1 0,-1 0 1,1-1-1,0 1 0,-1-1 0,0-3 1,-1-1-1317,0-2-5442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6:51.9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81 186 3424,'0'0'8383,"2"-7"-7264,4 0-933,1 0 0,0 0 1,0 1-1,0 0 0,1 0 0,13-7 1,1-1 37,7-8 80,1 3 0,1 0 0,58-24 0,-79 40-274,-1 1 0,0 0 1,1 1-1,-1 0 0,1 1 0,0 0 1,12 1-1,7 0 24,-18 0-11,-1 0 0,1 1 0,0 0 0,-1 1 1,0 0-1,0 1 0,0 0 0,0 1 0,0-1 0,-1 2 1,0 0-1,0 0 0,0 0 0,-1 1 0,13 14 0,1 3 217,-1 1-1,-1 0 1,-1 1-1,16 31 1,-16-21-51,-2 0 0,-1 1-1,-2 1 1,12 51 0,23 164 473,-41-205-547,22 80 14,2 6-20,-21-61 72,3 122 0,-14-136-150,2-24-40,-2 0 0,-1 0 1,-2 0-1,-13 60 1,7-63 13,-15 46 22,20-69-38,0 0 0,0-1 1,-1 0-1,0 0 0,0 0 1,-10 11-1,5-9-15,2 0 28,-1-1 1,1-1-1,-1 1 0,-1-1 0,0-1 1,0 0-1,-15 8 0,2-6-5,-1 0 1,-1-2-1,1-1 0,-1-1 1,-1-1-1,1-1 0,0-1 1,-26-2-1,47 0-30,0 0 0,1 0 0,-1-1 1,1 0-1,-1 1 0,1-1 0,0 0 0,-1-1 0,1 1 0,0-1 1,0 1-1,0-1 0,0 0 0,0 0 0,0 0 0,0 0 0,1-1 1,-1 1-1,1-1 0,-1 0 0,1 0 0,0 0 0,0 0 0,1 0 1,-1 0-1,0 0 0,1 0 0,0-1 0,0 1 0,-1-4 0,-2-11-75,1 0-1,1 0 0,0 0 0,2-28 0,0 42 87,1-11-5,1 1 1,0-1 0,1 1 0,1 0-1,10-26 1,4-15-7,19-53-44,-15 30 94,-12 48-4,-2 1 1,-1-1 0,-2 0-1,4-55 1,-9 49 28,1 12-44,-1 0 1,-1 0-1,-1 1 0,-8-38 0,4 37-22,4 16 25,0 0 0,0 0 0,-1 1 0,0-1 0,0 1 1,0 0-1,-1-1 0,-6-8 0,-15-19 24,16 21-35,-1 0 0,0 1 0,-1 0-1,-23-20 1,25 26-4,-1 1 0,-1 0 0,1 1 0,-15-6-1,3 1 32,0 2-275,0 2 1,-1 0 0,1 1-1,-1 1 1,0 1 0,0 1-1,-32 2 1,42 0-853,0 0 1,0 1 0,1 1-1,-1 0 1,0 1-1,-11 4 1,-21 12-5557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7:28.0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51 760,'0'0'7782,"7"0"-7221,48-10 663,13-5-686,-27 5-317,-40 10-180,0 0 94,0 0 1,0 0-1,1-1 0,-1 1 1,0 0-1,0-1 1,1 1-1,-1 0 0,0-1 1,0 0-1,0 1 0,0-1 1,0 1-1,0-1 0,2-1 1,-3 1 723,-3 1-51,-38-3 32,33 2-798,-1-1 0,0 2-1,0-1 1,0 1 0,0 1-1,0 0 1,0 0 0,0 1 0,0 0-1,-8 3 1,7-1-39,5-2 27,0 0-1,0 0 0,1 0 0,-1 0 1,1 1-1,-1 0 0,1 0 0,0 1 1,-5 3-1,8-3-70,1 0 1,-1-1-1,1 1 1,0 0-1,0 0 1,0-1-1,0 1 1,1 0-1,1 7 1,2-9 39,0 1 0,0-1 0,1 0 0,-1 0 1,0 0-1,1 0 0,-1-1 0,1 0 0,0 0 0,9 1 1,51-2 41,-36 0-23,35 0 68,-63-1-77,-1 1 0,0 0 0,1 0 0,-1-1 0,1 1 0,-1 0 0,0-1 0,1 1 0,-1 0 0,0-1 0,1 1 0,-1 0 0,0-1 0,0 1 0,1-1 0,-1 1 0,0-1 0,0 1 0,0 0 0,0-1 0,0 1 1,1-1-1,-1 1 0,0-1 0,0 1 0,0-1 0,0 1 0,0-1 0,0 1 0,-1-1 0,1 1 0,0-1 0,0 1 0,0-1 0,0 0 15,-1-1 0,1 1 1,0-1-1,0 1 0,-1 0 0,1-1 0,-1 1 0,1 0 1,-1 0-1,0-1 0,1 1 0,-1 0 0,-1-1 0,-2-1-7,0 0 0,0 1 0,-1 0 0,1 0-1,-1 0 1,1 0 0,-1 1 0,0-1 0,0 1-1,-9-1 1,-5 1 104,-29 2 0,16 0 243,30-1-365,2 2-156,0 0 141,0 1 0,0-1 0,0 0-1,0 0 1,1 0 0,-1 0-1,1 0 1,-1 0 0,1 0 0,0 0-1,0 0 1,0 0 0,0 0-1,0-1 1,0 1 0,1 0 0,-1-1-1,0 1 1,1-1 0,-1 1-1,1-1 1,0 0 0,-1 1 0,1-1-1,0 0 1,0 0 0,0 0 0,0 0-1,0-1 1,0 1 0,0-1-1,0 1 1,0-1 0,0 0 0,0 1-1,3-1 1,3 1 16,0 0 0,0 0 0,0-1 0,1 0 0,-1-1 0,0 0 0,0 0 0,0 0 0,1-1 0,-2-1 0,16-5 0,-6-1 16,-2 2 38,0-2 0,17-12 1,-32 21-40,0 0 1,0 0-1,0 0 1,0 0-1,1 0 1,-1-1-1,0 1 1,0 0-1,0 0 1,0 0-1,0 0 1,0-1-1,0 1 1,1 0-1,-1 0 1,0 0-1,0-1 1,0 1 0,0 0-1,0 0 1,0 0-1,0-1 1,0 1-1,0 0 1,0 0-1,0-1 1,0 1-1,0 0 1,0 0-1,-1 0 1,1-1-1,0 1 1,0 0-1,0 0 1,0 0-1,0 0 1,0-1-1,0 1 1,-1 0-1,1 0 1,0 0-1,0 0 1,0-1 0,0 1-1,0 0 1,-1 0-1,1 0 1,0 0-1,0 0 1,-1 0-1,-10-5 432,-18 3-12,0 0 0,-36 4 0,11-1-409,51-1-161,1 0 0,0 0-1,-1 1 1,1-1 0,0 0 0,0 1 0,-1-1 0,1 1 0,0 0 0,0 0 0,0 0 0,0 0 0,0 0 0,0 0 0,0 0 0,0 1-1,0-1 1,0 1 0,1-1 0,-3 4 0,1-1-768,1 0-1,0 0 1,0 0-1,1 0 1,-1 1-1,1-1 1,0 1 0,0-1-1,0 6 1,0 10-4673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7:29.5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5 3224,'0'0'8861,"2"0"-8527,152 0 4195,81 0-3265,12-5-1113,-62 5 33,-184 0 38,-1 198 206,0-193-402,-1 1 0,0 0 0,0-1 0,-1 1 0,0-1 0,0 1 0,0-1 0,0 0-1,-1 1 1,-4 5 0,-2 3 49,-1-1 1,-16 17-1,15-19-37,-1-1 0,1-1 0,-2 1 0,1-2 0,-22 11 0,-69 27 103,85-40-117,-1-1-1,1 0 1,-25 2-1,2 0 5,9-2 3,0-2 1,-55-1 0,70-2-26,11 0-8,0-1 0,0 0 0,0 0 0,1 0 0,-1-1 1,0 0-1,1 0 0,-10-5 0,-43-30-10,42 26 9,7 4-13,1 0 0,0 0 0,0-1 0,1 0 0,-7-9 0,-20-22-43,27 33 19,0-1-1,1-1 1,-1 1-1,2-1 1,-1 0 0,1 0-1,0 0 1,1-1-1,0 0 1,0 0-1,1 0 1,0 0-1,1 0 1,0-1-1,0 1 1,1-12-1,0 4-23,1 12 55,-1-1 1,1 1-1,0 0 1,1-1-1,-1 1 1,1 0-1,0 0 1,0-1-1,1 1 1,-1 0-1,5-8 1,2-4 5,-7 15-4,-1 0-1,1 0 1,0 0 0,0 0 0,0 0 0,0 0 0,0 0-1,0 1 1,0-1 0,1 0 0,-1 1 0,1-1 0,-1 1-1,1-1 1,-1 1 0,1 0 0,2-1 0,-1 1-344,0-1 778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7:31.6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88 66 3672,'0'0'5998,"-2"0"-5799,1 0 1,-1 0-1,1 0 0,-1 0 1,1 0-1,-1 0 1,0 0-1,1 1 1,-1-1-1,-1 1 0,-3 43 1923,0 23-1284,6-66-937,19-3-13,-16 1 105,0-2-1,0 1 1,0 0-1,0-1 1,0 1-1,0-1 1,-1 0-1,1 0 1,-1 0-1,0 0 1,1 0-1,-2 0 1,1-1-1,2-6 1,-1 3-95,0 0 1,-1 0-1,0 0 0,0 0 1,-1-1-1,1-13 1,-2-26 65,0 46 39,0 0 0,-1 0 0,1 0 0,-1 0 0,1 0 0,-1 0 0,0 0 1,1 0-1,-1 0 0,0 0 0,0 1 0,1-1 0,-1 0 0,0 0 0,0 1 1,0-1-1,0 1 0,0-1 0,0 1 0,0-1 0,0 1 0,0 0 0,0-1 0,0 1 1,-1 0-1,1 0 0,0 0 0,0 0 0,0 0 0,-2 0 0,-2-1-96,-1 1 0,0 0 0,1 0-1,-1 1 1,-7 1 0,10-1 95,0 0-1,0 1 1,0-1-1,0 1 1,0-1-1,1 1 1,-1 0 0,0 0-1,1 0 1,-1 0-1,1 1 1,0-1-1,0 1 1,0-1 0,0 1-1,0 0 1,1-1-1,-1 1 1,1 0-1,0 0 1,-2 6-1,0 2 85,1 0-1,0 0 0,0 0 0,1 23 0,1-24-30,0-7-52,0 0 0,0 0 0,0-1 0,0 1 0,0 0 0,1 0 0,1 4 0,-2-6-5,1 0 0,0 0 0,-1 0 0,1 0 0,0 0 0,0-1 0,0 1 0,0 0 0,0 0-1,0-1 1,0 1 0,0 0 0,0-1 0,0 1 0,0-1 0,0 1 0,0-1 0,0 0 0,1 0 0,1 1 0,3 0 15,0 0-1,0 0 1,1 0-1,-1-1 1,0 0-1,0 0 1,12-2 0,-16 1-8,1 0 1,0 0 0,-1 0 0,1 0-1,-1 0 1,0-1 0,1 1 0,-1-1 0,0 1-1,0-1 1,0 0 0,0 0 0,0 0-1,0 0 1,0 0 0,-1 0 0,1-1-1,-1 1 1,2-5 0,1 0-30,-1 0-1,0 0 1,-1 0-1,0-1 1,0 1 0,0-1-1,-1 0 1,-1 0-1,1-13 1,-1 21 27,0-1 0,0 1 0,0 0 1,0-1-1,0 1 0,0-1 0,-1 1 0,1-1 0,0 1 1,0-1-1,0 1 0,-1 0 0,1-1 0,0 1 0,0-1 0,-1 1 1,1 0-1,0-1 0,-1 1 0,1 0 0,0 0 0,-1-1 1,1 1-1,-1 0 0,1 0 0,0-1 0,-1 1 0,1 0 1,-2 0-1,-17-1-40,15 1 68,0 1 0,0 0 0,0 0 0,1 0-1,-1 0 1,-6 4 0,6-3-11,1 1 0,0 0 0,0 0 0,-1 0 1,1 0-1,1 0 0,-1 0 0,1 1 0,-1 0 0,1-1 0,0 1 0,0 0 0,0 0 0,1 0 0,0 0 0,0 1 0,0-1 0,0 0 1,0 0-1,1 9 0,0-13-85,0 1 1,0-1 0,1 1-1,-1 0 1,0-1 0,1 1 0,-1-1-1,0 1 1,1-1 0,-1 0-1,1 1 1,-1-1 0,1 1 0,-1-1-1,1 0 1,-1 1 0,1-1-1,-1 0 1,1 1 0,-1-1 0,1 0-1,0 0 1,-1 0 0,1 0-1,-1 0 1,1 1 0,0-1-1,-1 0 1,2 0 0,23 0-2490,-21 0 1673,26 0-4633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7:32.9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205 96 2784,'0'0'3900,"-5"-7"-3244,-16-30 1072,19 35-1580,1 1 0,0 0 0,-1 0 1,1 0-1,-1 0 0,1 0 0,-1 1 0,1-1 0,-1 0 1,0 1-1,1-1 0,-1 1 0,0 0 0,1-1 0,-1 1 1,0 0-1,0 0 0,1 0 0,-3 0 0,2 0-35,0 0 0,0 0 0,-1 1 0,1-1 0,0 0 0,0 1 0,0-1 0,0 1-1,0 0 1,0 0 0,0 0 0,0 0 0,0 0 0,-2 2 0,1 0-16,0 0 1,1 1-1,0-1 1,0 1-1,0 0 0,0 0 1,0 0-1,1 0 1,0 0-1,-1 4 1,-1 44-40,3-46-62,13-5-33,-9-1 61,0 0 0,-1 0 0,1 0 0,0-1 0,-1 0 0,1 0 0,-1 0 0,1 0 0,-1 0 0,1-1 0,3-1 0,-5 2-14,-1-1-1,1 1 0,-1 0 0,1-1 0,-1 1 0,0-1 1,1 0-1,-1 1 0,0-1 0,0 0 0,0 0 1,0 0-1,-1 0 0,1 1 0,0-1 0,-1 0 0,1 0 1,-1 0-1,0 0 0,0-1 0,0-2 0,1-13 9,-1 12-20,0 0 0,0 0 0,0-1 0,-1 1 0,0 0 0,-2-8 0,3 12 0,-1 0 0,0 0-1,0 0 1,0 1 0,0-1 0,-1 0-1,1 1 1,0-1 0,-1 1 0,1 0-1,-1-1 1,0 1 0,1 0-1,-1 0 1,0 0 0,0 0 0,1 0-1,-1 0 1,0 0 0,0 1-1,0-1 1,0 1 0,-3-1 0,0 0-20,-1 0 1,1 1-1,-1 0 1,1 0 0,-1 0-1,1 0 1,0 1-1,-1 0 1,1 0-1,0 1 1,-8 2 0,10-3 28,0 1 0,1-1 1,-1 1-1,0-1 1,1 1-1,-1 0 1,1 0-1,-1 0 0,1 0 1,0 1-1,0-1 1,0 1-1,0-1 0,0 1 1,1-1-1,-1 1 1,1 0-1,0 0 1,-1 0-1,0 4 0,-1 9 92,1 1-1,0 29 0,2-44-96,1 0 1,-1 0-1,1 0 1,-1 0-1,1-1 0,0 1 1,-1 0-1,1 0 1,0 0-1,0 0 1,1-1-1,-1 1 0,0 0 1,0-1-1,1 0 1,-1 1-1,1-1 0,0 0 1,1 2-1,0-1 0,-1-1 1,1 1-1,0 0 0,0-1 0,0 0 0,0 1 1,0-1-1,0-1 0,0 1 0,0 0 0,5 0 1,-5-1 9,-1 0 1,1-1-1,0 1 1,-1-1 0,1 1-1,-1-1 1,1 0-1,0 0 1,-1 0-1,0 0 1,1 0 0,-1 0-1,0-1 1,0 1-1,1-1 1,1-2-1,1-2 24,0 1-1,-1-1 0,0 0 0,0 0 1,3-7-1,-5 7 15,0 1 0,-1 0 1,0-1-1,0 1 0,0 0 0,-1-1 0,1 0 0,-2-10 1,1 2 2088,0 39-5654,-1-11-586,-5-3-2261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7:17.1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11 109 3144,'0'0'7311,"-7"-1"-4351,7 1-2905,0 0-1,0 0 0,0-1 1,0 1-1,0 0 0,0 0 0,0 0 1,-1 0-1,1 0 0,0 0 0,0 0 1,0 0-1,0 0 0,0 0 1,0 0-1,0 0 0,0 0 0,-1 0 1,1 0-1,0 0 0,0 0 0,0 0 1,0 0-1,0 0 0,0 0 1,0 0-1,0 0 0,-1 0 0,1 0 1,0 0-1,0 0 0,0 0 0,0 1 1,0-1-1,0 0 0,0 0 1,0 0-1,0 0 0,0 0 0,-1 0 1,1 0-1,0 0 0,0 0 1,0 0-1,0 1 0,0-1 0,0 0 1,0 0-1,0 0 0,0 0 0,0 0 1,0 0-1,0 0 0,0 1 1,0-1-1,0 0 0,0 0 0,0 0 1,0 0-1,0 0 0,0 0 0,0 0 1,0 0-1,0 1 0,0-1 1,0 0-1,0 0 0,1 0 0,7 11 150,1 0-1,0 0 0,0-1 0,2-1 0,-1 0 1,1 0-1,0-1 0,15 8 0,15 8 161,48 19 0,24 0 271,15 7-264,-81-29-224,-27-14-85,-2 2 1,1-1-1,-1 2 0,-1 1 0,31 23 0,80 93 301,-29-27-141,-72-71-186,45 60 0,-57-69-31,-8-13-2,-6-6-2,0-1 1,-1 1-1,1 0 0,0-1 0,-1 1 0,1 0 1,0 0-1,-1-1 0,1 1 0,-1 0 0,1 0 0,-1 0 1,1 0-1,-1 0 0,0 0 0,0 0 0,1 0 0,-1 1 1,6 8 47,-6-9 140,2-3-202,-1 0 5,0 0-1,0-1 1,0 1 0,0 0 0,0 0 0,-1-1-1,1 1 1,-1-1 0,1 1 0,-1-4-1,4-12 4,8-18 8,-4 14-21,0 0-1,2 0 1,0 0-1,16-23 1,13-13 19,34-46-16,-50 75-1,46-42 0,-52 54 2,1 1 0,1 0 0,1 2-1,0 0 1,1 1 0,0 1 0,1 1 0,25-9-1,-24 12 18,0 0 0,-1-2 0,39-22 0,-53 27 10,-2 1-5,0 0 0,0 0-1,0-1 1,-1 0-1,8-7 1,-7 3 14,0 0 0,0 0-1,-1-1 1,6-14 0,11-18-4,-21 40-131,0-1 1,0 1-1,-1 0 0,1-1 1,0 1-1,-1 0 1,1-1-1,-1 1 1,0-1-1,0 1 1,0-1-1,0-2 1,0-2-1128,-1 7 983,1-1 1,-1 0-1,1 1 1,-1-1-1,0 0 1,1 1-1,-1-1 1,0 0-1,1 1 1,-1-1-1,0 1 1,0 0-1,0-1 1,1 1-1,-1 0 1,0-1-1,0 1 1,0 0-1,0 0 1,0-1-1,1 1 1,-1 0-1,0 0 1,0 0-1,0 0 1,-1 1-1,-1-1-926,-22-1-6512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7:18.5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106 25 4032,'0'0'9095,"0"2"-8448,0 38 779,1-7-866,-1 0-1,-1 0 1,-2 0 0,-2 0-1,-13 52 1,-5-10-302,3 0 1,-15 124-1,34-145-282,1-53-94,8-12-250,114-150 258,-97 123 58,-2-1-1,28-63 0,-45 83 70,0-1 1,-2 0-1,0 0 1,-1 0-1,-1-1 1,-1 1-1,-2-30 1,1 24 24,-1 15-26,-1 0-1,1 0 1,-2 0-1,0 1 1,0-1-1,0 1 1,-7-12-1,-2-8 68,11 26-74,0 2-9,1 1 0,-1-1 0,1 1-1,-1-1 1,0 1 0,0-1 0,0 1 0,0 0 0,0-1-1,0 1 1,0 0 0,0 0 0,0 0 0,0 0 0,-2-1 0,2 1-832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7:19.5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84 6081,'0'0'6265,"0"4"-5669,0 6-190,0 64 1677,12 101 0,13 55-1209,-2-91-705,-17-114-171,0-1 0,2-1 0,17 38-1,-24-60-2,-1 0-1,0-1 0,0 1 0,1 0 0,-1 0 1,1 0-1,-1-1 0,1 1 0,-1 0 1,1 0-1,-1-1 0,1 1 0,-1-1 0,1 1 1,0 0-1,-1-1 0,1 1 0,0-1 1,0 1-1,-1-1 0,1 0 0,0 1 1,0-1-1,0 0 0,0 0 0,0 1 0,-1-1 1,1 0-1,1 0 0,0-1 9,-1 1 0,0-1 0,1 0-1,-1 0 1,0 0 0,0 0 0,1 0 0,-1 0-1,0 0 1,0 0 0,0 0 0,0-1 0,0 1-1,-1 0 1,2-2 0,4-9 55,-1 0 0,7-22 0,-12 34-58,7-29 31,-2-1 1,0 1-1,-3-1 0,0 0 1,-3-38-1,0 18 4,1 25-17,-1-1-1,-2 1 0,0 0 1,-14-49-1,14 64-1,-8-28 65,-2 1 0,-1 0 0,-20-35 0,14 35-261,12 21-417,-18-27 0,22 37-109,-1 1 1,1 0-1,-1 1 1,0-1 0,0 1-1,0-1 1,0 2-1,-10-6 1,-14-3-5855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7:21.4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0 976 5905,'0'0'5592,"4"-2"-5106,-1 0-322,1-1 0,0 1-1,-1-1 1,0 0 0,1-1-1,-1 1 1,0 0 0,-1-1-1,1 0 1,2-5 0,23-47 856,-10 16-685,82-175 460,-77 163-722,27-86 2,-42 114-52,-1-1 0,0 0 1,-2 0-1,3-44 0,-5-106 88,-3 113-72,0 41 79,0 14-165,0 17-505,1 84 972,1-18 52,-11 109 0,2-108-255,6 113 0,2-89-30,-1 163 973,-6-157-571,6-107-554,0-1-699,0-1 429,1 0 0,-1 0 0,0 0 0,1 0 0,-1 0 0,1 0 0,-1 0 0,1 0 0,2-2 0,2-8-1218,2-17-2858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7:35.5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2832,'0'0'10616,"2"0"-9893,109 10 3321,-9 1-2626,53 2-116,-31-5-680,-5-1-115,-82-7-413,7-1 228,0 2 0,54 9 0,-5 4-51,-75-13-197,-17-2-68,0 1 1,0 0 0,1 0-1,-1 0 1,0 0-1,0 0 1,0 0 0,1 1-1,-1-1 1,0 0-1,0 1 1,0-1 0,1 1-1,-1-1 1,2 2-1,-35 9-10123,7-1 1957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7:37.6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0 1776,'-4'5'15252,"4"-5"-15080,10 6 286,0-1 0,1 0-1,-1 0 1,1-1-1,19 4 1,-9-1-135,150 34 1414,-44-13-692,-78-18-686,-50 14-5570,-6-8 1096,-10 3-1752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23T20:04:27.8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5:05.1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1 3040,'0'0'1263,"-14"22"4981,7 6-972,0 17-3427,7 199 555,7-171-2028,0-2-7,0-12-212,-4-43-103,-1-1-1,0 18 1,5 38 182,0-26-110,-6-39-116,0 0 0,0 1 0,1-1 0,-1 0 0,1 0 0,1 0 0,4 9 0,9 27-2,-10-20 10,1-1-1,14 32 0,-12-33-7,4 13-4,-5-11-2,1-1 0,15 26 0,-18-37 0,0 1-1,6 20 1,6 12 0,-5-18 0,-1-3 0,20 31 0,-15-25 0,7 9 0,16 16-2,-31-39-6,0-2 1,0 1-1,16 13 1,78 90-1,-6-16 15,-43-42-4,-38-39-1,0-1 0,24 19 0,59 57-2,-50-53 11,-17-14-5,61 41 0,-86-63-13,0-1 0,0 0-1,1 0 1,-1 0 0,1-1 0,0 0 0,0 0 0,0-1 0,0 0 0,1-1 0,-1 0 0,12 1 0,3-2-11,46-6 1,-59 4 9,-1 0 0,1-1 0,-1 0 1,0 0-1,0-1 0,0 0 0,14-9 0,73-54-11,58-37 5,-118 79 12,-1 0 0,55-54 1,-61 52-1,-1 2 4,-2-1-1,0-2 0,-2 0 1,31-48-1,-12 16-59,-32 47 51,0-1-1,-2 0 1,0 0-1,0-1 0,-1 0 1,10-30-1,0-4-56,-13 35 37,1 0 0,-2-1 0,4-19 0,6-117-229,-6-193-1,-8 276 237,-1 44 22,-1 0 0,-1 0 0,-2 0 1,0 0-1,-1 0 0,-2 1 0,-19-42 0,-19-28 5,23 37-11,19 45 3,0-1 0,-1 1 0,-9-17 0,1 1 4,10 22-2091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5:09.0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927 1 992,'0'0'14019,"0"1"-13903,1 0 1,-1 0-1,0 0 0,0 0 1,0 0-1,0 0 0,0 0 1,-1 0-1,1 0 1,0 0-1,0 0 0,-1 0 1,1 0-1,-1 1 0,-3 4 43,-1 0-1,0-1 0,0 0 0,0 0 1,-9 5-1,-14 15 192,-23 19 66,17-17-347,28-23-53,0 0 1,0 1 0,0 0-1,0 0 1,-5 7-1,0 1 41,-1-1 0,-1-1-1,-20 16 1,16-14-11,-66 44-14,-43 41 12,114-88-38,-15 14-5,25-22 0,0 0-1,0 0 1,0 0-1,0 0 1,-1 0 0,1 0-1,0 0 1,-4 1-1,-13 13 10,5 0-7,-24 23 1,24-26-2,1 0 0,1 1 0,-17 23 1,-5 12-4,21-33 0,1 1-1,-12 24 0,11-15-1,0-3-9,2 0-1,1 0 1,0 1-1,-11 50 1,14-39-4,3-16 13,0 0 1,-1 37-1,-9 15 8,7-19 14,0 13-10,0 13 1,0-61 35,0 49-41,0-21-9,7 16 21,0 132-4,1-190-12,-1 0-1,1 0 1,-1 0 0,1 0 0,0 0 0,0 0 0,0 0 0,1 0 0,1 3 0,-1-4-1,-1 1 1,0-1 0,0 1-1,0 0 1,0-1 0,0 1 0,0 0-1,-1 0 1,1 2 0,6 11-6,-7-15 162,0-8-4015,0-9-1355,0-5-2986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5:33.8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1868 1 512,'0'0'17204,"-2"0"-16806,-41 8 282,36-6-597,0 0 1,0 0 0,-1-1-1,-7 0 1,11 0-22,0-1 0,0 1 1,1-1-1,-1 1 0,0 1 0,1-1 0,-5 2 0,5-2-35,0 1-1,-1-1 0,1 0 0,0 0 0,-1 0 0,1-1 1,-4 1-1,2 0-4,0-1 0,0 2 0,0-1 0,0 0 0,0 1 0,1 0 1,-6 2-1,-15 6 38,9 1-44,15-10-14,0 0-1,0 0 0,0 0 0,0-1 0,0 1 0,0 0 1,0 0-1,0-1 0,0 1 0,0-1 0,0 1 0,0-1 0,-1 0 1,1 1-1,0-1 0,-2 0 0,-11 6 35,-1 15-61,14-19 16,0-1 0,-1 1 1,1 0-1,0 0 0,0 0 1,0-1-1,0 1 1,1 0-1,-1 0 0,0 0 1,1 0-1,-1 1 0,1 1 1,-2 2 1,-13 41-7,9-32 11,1 1 0,-3 18 0,-32 142-6,-5 56 84,34-180-76,3 3 7,-20 50 4,23-86-4,0 0 0,-4 30-1,2-2 0,-2-3-4,6-33 3,-1 0 0,-3 21 0,5-21 0,0 0 0,-7 19 0,7-25-3,0 0-1,1 0 1,0 1-1,0-1 1,0 6-1,1-6 1,-1 0 0,1-1 0,-1 1 0,0-1 0,0 1-1,-4 7 1,0-4 2,5-7-3,-1 0 1,0 0-1,0 1 0,1-1 1,-1 0-1,1 0 0,-1 1 0,1-1 1,0 0-1,-1 1 0,1-1 1,0 2-1,-7 43-16,0 6 0,7 68-19,0-119 174,-3 4-126,2-3-13,-1 1-1,1-1 1,-1 1-1,1 0 1,0-1 0,0 1-1,0 0 1,0 5-1,-5 11-2,4-17 2,1 0 0,0 0 0,0 0 1,0 1-1,1-1 0,-1 1 0,1-1 0,-1 4 1,-6 34-56,0-2 72,-7 17 2,13-49-16,0 0-1,-1 0 0,1 0 0,-1 0 0,0 0 1,-1 0-1,0 0 0,-4 7 0,-5 9 4,11-19-5,0 0 0,0 0 0,0 0 0,0 0 0,0 0 0,0 0 0,1 1 0,-1-1 0,1 4 0,-2 1-7,1-7 8,0 0-1,1 1 0,-1-1 1,1 0-1,-1 0 0,1 0 0,0 1 1,-1-1-1,1 0 0,0 0 1,0 1-1,0-1 0,0 0 0,0 2 1,-1 1-1,-4-3-14,4-2 15,0 1 0,0-1 0,-1 0 0,1 0 0,0 0 0,0 0-1,0 0 1,0 0 0,0 0 0,0 0 0,0 0 0,0 0 0,0 0 0,1-1-1,-1 1 1,0 0 0,0-2 0,-4-6-2,-19-22-1,3 4-5,-31-52 0,30 44 16,-50-63-1,36 52-2,8 2 12,-77-84 46,15 17-50,47 51-12,37 52-1,0 0 0,1 0 0,1-1 0,-5-10 0,-10-19-14,1-5 3,9 19 3,-5-27-17,11 39 22,1 0 0,-1-22-1,-4 4-3,6 26 5,-1 0-1,1 0 1,0 0-1,0 0 1,1 0 0,-1-4-1,-13-71-7,7 35-62,0-28-450,0 56 462,-8-8-106,7 9-53,7 12 155,-1-1 1,0 1-1,0 0 1,0-1-1,0 1 1,-6-5-1,6 5 37,0 0 0,0 0 0,0 0 0,0 0-1,1-1 1,-1 1 0,1 0 0,0-1 0,0 1 0,0-1 0,0-3 0,-9-23-94,8 26 111,2 3 7,-1 0-1,0-1 1,1 1-1,-1 0 1,1 0-1,0 0 1,-1-1-1,1 1 1,0 0-1,0 0 1,-1-1-1,2-1 1,-3-9-3,-1 10-3,3 2 8,0 0 0,0 0 0,0 0-1,-1 0 1,1 0 0,0 0 0,0 0 0,0 0 0,0-1-1,-1 1 1,1 0 0,0 0 0,0 0 0,0 0-1,0 0 1,0-1 0,0 1 0,-1 0 0,1 0 0,0 0-1,0-1 1,0 1 0,0 0 0,0 0 0,0 0 0,0 0-1,0-1 1,0 1 0,0 0 0,0 0 0,0-1-1,0 1 1,0 0 0,0 0 0,0 0 0,0-1 0,0 1-1,0 0 1,0 0 0,0 0 0,1-1 0,-1 0 10,-1 1 19,2-2-23,-15-6-5,7 7-16,1 0 0,-1 0 0,0 1-1,1-1 1,-1 1 0,-10 2 0,-2-1-29,17 0 36,-1-1 1,1 1-1,-1-1 1,1 1-1,-1 0 1,1 0 0,0 0-1,-1 0 1,1 1-1,0-1 1,0 1-1,-3 2 1,-22 22-58,24-23 55,-47 42 0,34-25 9,2-3-3,0 0 0,-32 28 0,-3 5 20,47-48-16,-1 1-1,1-1 1,0 1-1,0-1 1,0 1 0,0 0-1,1 0 1,-1-1 0,-1 6-1,-4 5-3,-1 0 0,4-9 3,1 1 0,0-1-1,0 1 1,1 0 0,-1 0 0,1 0 0,0 0-1,0 0 1,-1 6 0,-6 11-28,7-20 28,1 0 0,0 1-1,-1-1 1,1 1 0,0-1 0,0 1-1,0-1 1,1 1 0,-2 4 0,-12 82-102,14 58 39,1-143 60,0 1 1,0-1-1,0 0 1,0 1-1,1-1 1,-1 0-1,1 0 1,0 0-1,0 0 1,1-1-1,-1 1 1,5 4-1,1 2-8,0-1-1,1 0 0,10 8 1,-15-15 3,-1 0 0,0 0-1,1-1 1,0 1 0,-1-1 0,1 0 0,0 0-1,0 0 1,0 0 0,0-1 0,6 1 0,23 5-8,-29-4 20,0-1 0,1 0 0,-1 0 1,0 0-1,1-1 0,4 1 0,19 4-10,-24-4 9,0-1 0,0 1-1,0 0 1,0 0 0,0 0 0,5 3 0,20 4 9,-23-6 0,-1 1 0,0-1 0,0 1 0,0 1 0,0-1 0,-1 1 0,1-1 0,-1 1 0,7 9 0,12 8 43,-13-13 14,0 0 0,0 0 0,-1 1 0,-1 1 0,14 17 0,-18-20-36,0 0 0,0-1 1,1 0-1,7 7 0,-7-7 10,0-1-1,-1 1 0,1-1 1,-1 1-1,6 13 0,25 51 156,-11-31-79,-17-30-97,-2 0 0,1 0 0,-1 0 0,4 12 0,-2-5-14,0 0 1,12 17-1,4 7 8,18 22 179,15 25-54,-29-46-124,-21-33-8,0 0-1,-1 0 0,8 17 0,-9-17 10,1 0 0,0-1 0,0 0 1,1 0-1,0 0 0,11 9 0,-5 1 10,-11-16-23,-1 1 0,1-1 1,0 0-1,0 1 0,0-1 0,0 0 1,0 0-1,0 0 0,0 1 1,0-1-1,0 0 0,0-1 0,3 3 1,-3-3-3,0 1 0,0-1 1,0 1-1,-1-1 0,1 1 1,0 0-1,0 0 0,0-1 0,-1 1 1,1 0-1,0 0 0,-1 0 1,1 0-1,0 1 0,1 1 4,0 1-1,1-1 1,-1 0-1,1 0 1,-1-1-1,7 6 1,-5-4 1,1 0 0,-1 1-1,0 0 1,6 8 0,4 6 8,11 21 39,-21-33-42,0 0 0,0 0 0,1 0 0,-1-1 1,1 0-1,1 0 0,7 8 0,-9-11-10,-1 1 0,0-1 0,0 1 0,0 0 0,0 1 0,4 7 0,-5-8 0,0 0 0,1 0 0,-1-1 0,1 1 0,0 0 0,5 4 0,32 36 26,-19-20-43,56 46 5,-72-69-15,-1 0 0,1 0 1,0-1-1,-1 0 0,1 1 1,0-2-1,-1 1 0,6-1 0,-1 0 44,-4 0-13,0 1 1,0-2-1,0 1 1,-1 0-1,1-1 1,0 0-1,-1 0 1,1 0-1,-1-1 1,1 0-1,6-5 1,38-36 49,70-62 16,-70 64-51,-34 30 14,-1 0 1,19-22-1,-18 23-39,0-1 16,-13 9-8,0 0-1,1 1 1,0-1-1,-1 0 1,1 1-1,5-3 1,-4 2-2,-1 1 0,0 0 0,0-1 0,0 1 0,-1-1 0,5-5 0,14-13 13,-1 4 8,7-6-5,71-88 70,-87 102-52,-10 8-33,0 1-1,1-1 1,-1 0 0,0 0 0,0 0 0,0 0-1,0 0 1,0 0 0,0 0 0,0 0-1,0-1 1,-1 1 0,1 0 0,0 0 0,-1-1-1,1 1 1,-1 0 0,0-1 0,1-2 0,0 3 0,-1 0 1,1 0 0,0 1-1,-1-1 1,1 0 0,0 0-1,-1 0 1,1 1 0,0-1-1,0 0 1,0 1 0,0-1-1,-1 1 1,1-1 0,2 0-1,-2-2-5,0 0-1,0 0 1,0 0-1,1 0 0,-1 0 1,1 0-1,3-4 1,3-7-6,-3 8 14,-5 5-3,1 1 1,0-1 0,0 0 0,-1 0-1,1 0 1,-1 1 0,1-1 0,-1 0 0,1 0-1,-1 0 1,1 0 0,-1 0 0,0 0-1,1 0 1,-1 0 0,0-2 0,0 2-11,0 1-18,0 1-1,1-1 1,-1 0-1,0 0 1,0 0 0,0 0-1,0 0 1,1-1-1,-1 1 1,0 0 0,0 0-1,0 0 1,0 0-1,1 0 1,-1 0 0,0 0-1,0 0 1,0 0-1,0 0 1,0 0 0,1 0-1,-1-1 1,0 1-1,0 0 1,0 0 0,0 0-1,0 0 1,0 0-1,0-1 1,0 1 0,0 0-1,1 0 1,-1 0-1,0 0 1,0 0 0,0-1-1,0 1 1,0 0-1,0 0 1,0 0 0,0-1-1,0 1 1,0 0 0,-33-6-8540,12 5-1573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5:37.0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0 617 280,'0'0'1597,"20"-34"4012,-17 24-3941,1 3-424,5-16 664,25-47-515,-18 44-993,3-9-28,-11 12-67,74-182 298,-71 176-586,-10 24-15,0 1 1,1 0 0,-1-1 0,1 1-1,0 0 1,0 0 0,4-5 0,-3 4-2,0 1 0,0-1 1,-1 0-1,1 0 0,-1 0 1,1-6-1,13-26 14,-11 23-14,-4 12 0,-1 1 0,0-1 0,1 1 0,-1-1 0,1 1 0,-1 0 0,1-1 0,0 1 0,-1 0 0,1 0 0,0-1 0,0 1 0,0 0 0,0 0 1,0 0-1,0 0 0,3-2 1817,-6 31-1686,0-1 1,-13 51-1,-2 17 12,-1 28-14,9-70 47,-5 100-1,13-127-101,-10 50 0,1-15 39,5-25 5,-11 37-1,-2 16 133,12-48-154,-5 32 136,-1 101 1,-2-30 206,7-49-306,0-29-66,0 27-12,7-26 254,0-66-166,0-5-1480,-6-37-4621,5 19 312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5:45.7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217 2955 5313,'0'0'2211,"6"-7"2611,5-20-3925,1 0-442,8-45 275,-6 7-404,32-94-1,-17 66-98,11-35-83,20-71 38,-16 56-165,-13 48-8,-8 32-2,2-12 14,10-102 65,-11 52-50,3 31 6,-18 65-25,0 0-1,5-41 1,-8 38 36,14-49 0,5-22 15,-19 80-65,1-10 4,-6 27-4,0-1-1,0 1 0,0 0 0,1-1 0,4-8 0,2-11 3,-7 23-5,5-20 9,-1 0 0,-1 0 0,2-37 0,-6 55-8,1 0 0,0 0 0,0 0 1,0 0-1,0 0 0,5-8 1,-4 8-3,-1 1 0,1-1 0,-1 1 1,0-1-1,0 0 0,1-8 1,5-30 16,7-25 66,-14-33 137,-1 98-201,0 0 1,0-1-1,0 1 0,0 0 1,0 0-1,-1 0 0,1 0 1,-1 0-1,0 0 0,0 1 1,-4-5-1,-9-18 139,11 15-61,-1 0-1,1 1 0,-12-17 0,-10-19 88,22 37-139,0 1 0,0 0-1,-10-12 1,0-1 319,-3-15-191,13 26-188,1-1 0,0 0 0,0 0 0,1 0 0,0 0 0,1-1 0,-1-18 0,2 26 3,1-1 1,-1 0-1,0 1 1,1-1-1,0 0 0,0 1 1,0-1-1,0 1 1,1-1-1,-1 1 1,1 0-1,0-1 1,0 1-1,0 0 1,0 0-1,0 1 1,1-1-1,0 0 1,-1 1-1,1-1 0,0 1 1,0 0-1,0 0 1,5-2-1,10-7-19,0 1 0,0 1 0,32-10 0,-47 17 29,7-1-15,-1 0 0,1 0 0,0 1 0,0 0 0,0 1 0,12 0 0,-21 1 17,14 0-44,-1 0-1,0 1 1,25 4-1,-29 4 21,-4-4 17,9 5 25,0 1 0,-1 0 0,0 1 0,19 22 1,-13-15-9,154 142 119,-148-144-127,-20-13 7,-1-1 0,1 1 0,-1 0-1,0 0 1,0 0 0,0 1 0,-1 0 0,5 6 0,27 28 9,-30-34-6,-5-4-9,0-1 0,0 1 0,0 0 1,0 0-1,0 0 0,0-1 0,0 1 0,0 0 0,-1 0 0,1 0 1,0 0-1,-1 1 0,1-1 0,-1 0 0,1 0 0,-1 0 0,0 0 1,1 0-1,-1 1 0,0 0 0,7 27 137,-6-10 43,-1-13-162,1-1 0,-1 1 0,0 0 0,0-1 0,-1 1 0,0-1 0,0 1 0,0-1 0,-4 9 0,-3 7 6,7-17-14,0 0-1,-1-1 1,1 1-1,-1 0 1,0-1-1,0 1 1,0-1-1,-1 1 1,1-1-1,-1 0 1,-3 3-1,-16 17 115,19-20-106,0 1 0,-1 0 0,1-1 0,-1 0 0,1 0 0,-1 0 0,0 0 0,-8 4 0,-24 14 124,10-4-79,13-7-63,-2-2 4,12-7-4,1 1 1,-1-1-1,0 0 1,1 1 0,-1 0-1,1 0 1,0 0-1,-1 0 1,1 0-1,0 0 1,0 1 0,0-1-1,1 1 1,-3 2-1,-5 24-66,3-13 59,-6 68 38,5-2 91,1-21-98,-4 29 3,-8 49-1,11-44-20,1-60-5,1 1-1,1 37 1,1-43 7,0 0 0,-13 47 0,9-43 55,-19 49 320,-11 84-184,31-149-188,-1 8 58,7-22-54,-1 0 0,0-1-1,0 1 1,0 0 0,0 0-1,-3 6 1,-2 7 48,1-2 9,0 0 0,-10 19 0,-8 19 21,-31 141 58,44-150-127,5-22-3,0 0 0,-11 29 0,13-43-22,1 0-1,0 0 1,0 1 0,0 11-1,-2 11 4,-3-3 4,3-12-2,1 1 0,0-1 1,0 23-1,2-31-3,0 0 0,0 0 1,0-1-1,-6 14 0,-2 16 44,-1 8-36,7-32-12,0-1 1,0 1-1,0 20 1,2-18 1,-1 1 1,-1-1-1,0 0 0,-6 16 1,0-1 0,-35 154 13,36-161-10,6-19-3,0 0-1,0 0 1,1 0-1,0 0 1,0 0-1,0 0 1,-1 8-1,2-8 0,-1 0-1,0 0 1,0 0-1,-1 0 1,1 0 0,-4 5-1,-3 12-4,-29 81 34,33-91-34,2-4 3,0-1 1,0 1 0,0-1 0,-6 10-1,1-3 0,1 0-1,1 0 0,-4 15 1,5-9-2,3-16 4,1 0 0,-1 0 0,0 0 1,0 0-1,0 0 0,0 0 0,0 0 0,-3 4 1,-17 48 19,-7 12-8,0 1-11,17-43-5,-9 30 1,11-29 1,-13 27 0,18-44 2,0 0 0,1 0-1,-2 14 1,3-15 0,1 0 0,-2 0 0,1-1 0,-1 0 0,-5 11 0,-27 50 9,15-26-5,10-19 0,-16 28-1,19-38-2,0 1 0,0 0-1,-6 21 1,-17 40-10,-3 1 17,-1-11-8,25-50-1,1 0-1,0 1 1,1 0-1,-5 17 1,1 2-5,7-27 2,1 1-1,1 0 1,0 0 0,0 0 0,-1 13 0,-4 40-44,0 54 38,0-16 1,0-6 16,0-33-8,-7 94 0,7-92 0,0 20-48,8-48 54,0-9-5,-2 0-1,-6 47 1,0 0 12,1 15-18,3-61 5,2 0 0,2 38 0,0-12 0,-8 9 7,0 37-11,7-26-96,-5-82-1246,3-16-1303,2-8-1789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5:47.8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252 0 2536,'0'0'4313,"-8"7"-2118,-19 16 360,2 2 0,1 1 0,-39 55 0,35-51-1755,22-25-622,0 0-1,1 1 0,0 0 0,-6 8 1,-31 39 911,41-51-2398,4-8-179,8-12-1996,3-8-1801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5:12.9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1461 51 1168,'0'0'16368,"-8"0"-15227,-5-1-1068,1 0-1,-1-1 1,1-1-1,0 0 1,0-1-1,-14-6 1,11 4-73,0 1 1,0 0-1,-26-4 1,13 7 32,-36 3 1,23-1-35,32 1 3,0 0-1,0 0 0,0 1 0,0 0 0,1 1 1,-1-1-1,1 2 0,0-1 0,-11 7 0,-10 7 2,-30 24 0,33-22 1,-25 17 16,1 1 1,2 3 0,-54 58-1,33-26 3,45-50-4,1 2 1,1 1 0,-27 37 0,-13 34 4,14-15 25,-31 59 39,17-7-43,28-60-25,-29 81 2,48-117-21,10-27 1,0 2-1,1-1 1,-3 14 0,-21 58 6,2-5-7,21-55 15,-6 34 1,0 7 6,8-48-29,0 0 0,2 0 0,0 24 0,1-23 6,-1 1 0,-4 26 0,2-26-3,2 0 0,0 0-1,3 34 1,0-1-7,-2 165-15,8-140 18,13 9 5,6 15-12,1-5 13,-7-17 9,-16-59-6,0 0-1,10 22 1,-6-17 0,6 33 1,-11-40-3,0-1-1,8 17 1,66 145 7,-62-148-7,28 40 0,-15-26 3,24 32 17,-34-51-15,-2 1 1,0 0 0,18 39-1,6 6 31,8 18-29,-38-70-8,0 0-1,17 21 1,12 20-3,44 75 20,-65-105-19,1 0 0,2-2 0,37 39 0,29 39 7,-44-47-3,30 42 14,-74-100-15,0-1 0,0 1 0,0-1 0,0 0 0,0 0 0,0 0 0,0 1 0,0-1 0,0 0 0,0 0 0,0 0 0,0 1 0,0-1 0,1 0 0,-1 0-1,0 0 1,0 1 0,0-1 0,0 0 0,0 0 0,1 0 0,-1 0 0,0 0 0,0 0 0,0 1 0,1-1 0,-1 0 0,0 0 0,0 0 0,0 0 0,1 0 0,-1 0 0,0 0 0,0 0 0,0 0 0,1 0 0,-1 0 0,0 0 0,0 0 0,0 0 0,1 0 0,-1 0 0,0 0 0,1 0 0,0 0-7,1-25-98,-3-44 66,0 24 32,-2-6-71,-1 0 0,-18-80 0,12 104 72,8 24 4,1-1-1,-1 0 1,1 0-1,0 0 1,0 0-1,-1-6 1,2 9-13,8 12-354,62 54 392,-35-28-7,67 54 0,-101-90-23,0-1-9,4 0-24,-4-14 24,13-115 95,-14 54-46,-13-283 10,6 307-19,6 43-42,-1 1 0,1-1-1,1 1 1,0-1 0,0 1 0,1-12 0,1-18-951,-2-69-4256,0 52-1020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5:15.1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0 616,'0'0'6617,"22"5"-3721,-14 3-2297,0 1 1,0 0-1,-1 1 1,7 12 0,8 11 22,126 176 1039,-90-135-1104,2-4-90,-27-32-269,-24-29-135,-1 0 0,13 19 1,2 7 74,23 41 192,10 24-217,-51-89-97,0 0-1,0 0 1,3 12-1,3 10-6,-4-18 6,-1 0 0,-1 0 0,0 0 0,-2 1 1,1-1-1,-2 1 0,1 27 0,-2-24 1,1 0-1,1 0 1,5 18 0,0 3 22,13 47-18,-5-10-8,-11-55-3,0 0 0,-2 1 0,2 28 0,-5-33 3,-1 2-3,2-1 1,5 36-1,-5-45-1,0 1 0,0 0 0,-2 18 0,0-2-122,1-26 107,1-3-178,1 0 180,-1 0 1,0 0 0,1 0 0,-1 0 0,0-1 0,-1 1 0,1 0 0,0 0 0,-1-1 0,1 1 0,0-5-1,0 1 8,5-19 42,6-42 0,-2 9-32,17-45-5,3-15 1,-24 95 2,-5 19-16,1 0 1,-1 0-1,0 0 1,-1 0 0,1 0-1,-1-6 1,1 3-378,-3-9-2886,-4 6-1167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5:19.7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28 356 3288,'0'0'12732,"0"-7"-11888,-1-17-409,0 13-379,1 0 0,0 0 0,1 0-1,0 0 1,0 0 0,6-19 0,10-24-47,-13 40-3,0 0 0,13-26-1,-9 24 1,-7 12-6,1 1 0,-1-1 0,1 1 0,0 0 0,0 0 1,0 0-1,1 0 0,-1 0 0,5-4 0,-6 6-3,11-8-51,0 0 0,19-11 0,-26 17 19,1 1 1,-1 0-1,1 0 0,0 0 1,-1 1-1,1-1 0,0 2 0,0-1 1,8 0-1,-12 2 54,0-1-1,1 0 1,-1 1 0,0-1 0,0 1-1,0 0 1,0-1 0,0 1-1,0 0 1,-1 0 0,1 0-1,0 1 1,0-1 0,-1 0 0,1 1-1,1 1 1,2 3 67,0 0 0,-1-1 0,0 2 0,6 10-1,0 4 94,-2 1-1,9 28 1,-9-16-62,-2 0 0,5 64 0,-8 71 161,-4-110-206,8 13-62,0 39 68,-6-92-42,0-14-6,0 0-1,-1 0 1,0 0 0,0 0 0,0 0 0,-1 0 0,0-1-1,1 1 1,-2 0 0,1 0 0,0-1 0,-4 7 0,1-5 41,-1 0 0,0 0 0,0 0 1,0-1-1,-1 0 0,0 0 0,0 0 1,0-1-1,0 1 0,-1-2 0,0 1 1,0-1-1,0 0 0,0 0 0,0-1 0,-1 0 1,1 0-1,-1-1 0,1 0 0,-11 0 1,-15 0-31,-38-2-384,67 0 214,1 0 0,-1 0 0,1 0 0,0 0 0,-1-1 1,1 1-1,0-1 0,0 1 0,0-1 0,0 0 0,1-1 0,-1 1 0,0 0 0,1-1 0,-1 1 0,1-1 0,-2-3 0,-3-2-452,-22-32-3374,7-3-1984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5:21.1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4232,'0'0'6453,"8"6"-3934,74 48 2141,141 80-2852,-199-119-1645,-1 2 0,0 0-1,38 40 1,-26-24-94,29 27 20,62 74 1,-108-108-63,0 1 1,-2 1 0,24 55 0,-1-3 7,-19-35-35,-17-34 0,1 0 1,11 17 0,82 144 23,2 27-3,-92-183-1331,-6-12-338,-3-12-451,-5-1-3683,-6 7-2631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5:23.9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367 1 1040,'0'0'9469,"0"0"-9440,0 0-1,0 0 1,0 0 0,1 0 0,-1 0 0,0 0 0,0 0 0,0 0 0,1 0 0,-1 0 0,0 0-1,0 0 1,0 0 0,1 0 0,-1 0 0,0 0 0,0 0 0,0 0 0,0 0 0,1 0 0,-1 0-1,0 0 1,0 0 0,0 0 0,1 0 0,-1 0 0,0 1 0,0-1 0,0 0 0,0 0 0,0 0-1,1 0 1,-1 0 0,0 1 0,0-1 0,0 0 0,0 0 0,0 0 0,0 0 0,0 1 0,1-1-1,-1 0 1,2 5 214,1 0 1,-1 0-1,0 1 0,0-1 0,0 1 0,-1-1 0,2 10 0,8 25 671,-4-18-542,0 0 0,-1 1 0,-1 0-1,2 26 1,1 7 366,-1 43 89,-4-79-697,-2 1 0,0-1 0,-3 32 1,0-5 198,2 199 460,2-221-717,7 43 0,-5-42 53,2 44 0,-4-51-103,0-1 0,1 0 0,0 0 0,7 18 1,6 32 10,-6-21-40,2-1 0,2 0 1,27 59-1,-33-90-4,0 0 0,1-1 1,0 1-1,19 20 0,14 21-11,-40-53 25,-1-1 1,0 1-1,-1-1 1,1 1-1,0-1 1,-1 1-1,1-1 0,-1 1 1,0 0-1,0-1 1,0 1-1,0 0 1,-1 2-1,-21-6-548,17 0 515,1 0 1,-1-1 0,0 1 0,1-1 0,-1 0-1,1 0 1,0-1 0,0 0 0,0 1 0,-6-6-1,-36-40-269,2 3-184,39 38 448,4 7 35,1 0-1,0-1 1,-1 1 0,1-1 0,0 1 0,-1-1-1,1 1 1,-1 0 0,1-1 0,-1 1 0,1 0-1,-1 0 1,1-1 0,-1 1 0,1 0 0,-1 0-1,1 0 1,-1-1 0,0 1 0,1 0 0,-1 0-1,1 0 1,-1 0 0,1 0 0,-1 0-1,1 0 1,-1 0 0,0 1 0,0-1 0,0 0-19,-13 6-73,3 10 90,0 1 1,1-1-1,-9 21 1,-19 31-1,-2-8 22,-26 36 27,65-95-26,1 0 0,-1-1 0,0 1 0,1 0 1,-1 0-1,0 0 0,0-1 0,0 1 0,0 0 1,0-1-1,0 1 0,0 0 0,0-1 0,0 1 1,0-1-1,0 0 0,0 1 0,0-1 0,0 0 0,0 0 1,-2 0-1,2 0-16,0 0 1,0-1 0,0 1-1,1 0 1,-1-1-1,0 0 1,0 1 0,0-1-1,0 1 1,1-1-1,-1 0 1,0 1 0,1-1-1,-1 0 1,0 0 0,1 0-1,-1 0 1,1 1-1,-1-2 1,-3-7-37,1 0-1,0 0 1,1-1 0,-2-9 0,1 5 58,-3-15-78,2-1 0,0-1 0,3 1 0,2-48 1,-1 27-112,-2 29 93,2 21 70,-1 0 0,1 1 1,0-1-1,0 1 0,0-1 1,0 0-1,0 1 0,-1-1 0,1 1 1,0-1-1,-1 1 0,1-1 0,0 1 1,-1-1-1,1 1 0,0 0 1,-1-1-1,1 1 0,-1-1 0,1 1 1,-1 0-1,1-1 0,-1 1 1,1 0-1,-1 0 0,-1-1 0,1 1 94,-6 3 41,3 4-127,0 0 0,0 0 0,0 0 1,-3 12-1,-4 9 79,-74 127 172,81-148-235,-1-2 0,1 1 0,-1 0 0,-10 8-1,15-13-20,0-1 0,-1 0 0,1 0 0,0 0 0,0 0 0,-1 1 0,1-1 0,0 0 0,-1 0 0,1 0 0,0 0 0,-1 0-1,1 0 1,0 0 0,-1 0 0,1 0 0,0 0 0,-1 0 0,1 0 0,0 0 0,-1 0 0,1 0 0,0 0 0,-1 0 0,1 0 0,0-1-1,-1 1 1,1 0 0,0 0 0,0 0 0,-1-1 0,1 1 0,0 0 0,0 0 0,-1 0 0,1-1 0,-10-17 12,-3-28-97,11 40 84,-5-34-24,2-1 0,1 0-1,3 0 1,3-43-1,-1 9 8,-1-307 125,0 381-69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5:26.0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0 4216,'0'0'11520,"0"9"-10336,-2 27-280,-1 1-1,-13 53 1,-11 71-215,26-135-605,1 34-1,0-24-207,1-35 122,0 0 0,0 0 0,0 0 0,0 0 0,0 0 0,0-1 0,0 1 0,0 0 0,0 0 0,0-1 0,1 1 0,-1-1 0,0 1 0,0-1 0,1 0 0,-1 1 1,0-1-1,0 0 0,1 0 0,1 0 0,2 1-20,35 5 9,59 1 1,-3 0 21,-21-6-352,-74-1-449,-17 7-3048,-11 3-364,-7 1-1732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5:48.9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 3328,'4'-5'15298,"0"6"-15620,39 25 1452,17 8-516,115 38 967,-94-35-254,-81-36-1332,1-1-11,-1-1-1,0 1 0,1 0 0,-1 0 1,0 1-1,0-1 0,1 0 0,-1 0 1,0 0-1,0 0 0,1 0 0,-1 0 1,0 0-1,0 0 0,1 0 0,-1 0 1,0 1-1,0-1 0,0 0 0,1 0 0,-1 0 1,0 1-1,0-1 0,0 0 0,1 0 1,-1 0-1,0 1 0,0-1 0,0 0 1,0 0-1,0 1 0,0-1 0,0 0 1,0 0-1,0 1 0,1-1 0,-1 0 1,0 0-1,0 1 0,0-1 0,0 0 1,0 1-1,-1-1 0,1 0 0,0 0 1,0 1-1,0-1 0,0 0 0,0 0 1,0 1-1,0-1 0,0 0 0,-1 1 1,-6 5-1190,0-1 1,0 1-1,0-1 1,-1 0-1,-9 4 1,-24 12-7176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5:51.2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370 0 7153,'0'0'10093,"0"3"-9535,-2 5-374,0 1-1,0-1 1,0 0-1,-1 0 1,0 0-1,-1 0 1,1-1-1,-2 1 1,-7 10-1,-5 11 191,-29 55 265,-36 76 184,62-118-481,-35 56 0,-1 1-70,54-96-253,-1 0 0,1 0 0,0 0 0,-1 0 0,0 0 1,-4 3-1,-6 9 209,-7-4-52,19-10-168,29-1-701,-21-1 695,0 0 1,0 0-1,0 0 0,10-4 1,-10 3 1,0 0 0,0 1 1,0 0-1,11-1 0,27 0 4,-26 1 3,-1 0 1,1 2-1,26 3 1,-25 1 48,0 1 1,21 9-1,-22-14 583,-16-1-3367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5:53.4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6961,'0'0'5716,"8"0"-4150,18 5-164,0-1 0,44 1 0,-13-2-639,236 13 825,-247-17-1545,48-8 1,-18-2 32,-27 4 216,-49 35-279,0-26-11,0 1 1,-1 0-1,0-1 1,1 1-1,-1-1 0,0 0 1,0 1-1,0-1 1,-3 5-1,-5 14 14,7-10-9,0-1-1,-1 1 1,0 0-1,-1-1 1,0 0 0,-1 0-1,0 0 1,0 0-1,-1-1 1,0 0-1,-1 0 1,1-1 0,-2 0-1,1 0 1,-12 9-1,6-6 18,-1 0 0,0-1 0,-1 0 0,0-2 0,0 1 0,-1-2 0,-29 10 0,3-3-7,32-10-8,0 0 0,-1-1 0,1-1 0,-1 0 0,0 0 0,-17 0 0,22-1 0,-1-1 0,1-1 0,0 1-1,0-1 1,0-1 0,0 1-1,0-1 1,0 0 0,0 0 0,0 0-1,0-1 1,1 0 0,0 0 0,-1-1-1,1 1 1,0-1 0,1 0-1,-1-1 1,1 1 0,0-1 0,-4-6-1,-3-4 5,-25-27 0,13 16-23,1 1 9,14 16 4,-1 0-1,1-1 1,1-1 0,0 1-1,-10-20 1,10 19-15,7 10 9,-1 0-1,0 0 1,1 1 0,-1-1-1,1 0 1,-1 0-1,1 0 1,0 0-1,-1 1 1,1-1 0,0 0-1,0 0 1,-1 0-1,1 0 1,0 0 0,0 0-1,0-1 1,-13-21-2819,11 17-523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5:55.4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0 146 4104,'0'0'6215,"7"-18"-3367,10 1-2266,0 0 0,1 1 1,1 1-1,29-18 0,-41 29-499,0 1 0,1 0 1,0 0-1,0 0 1,0 1-1,0 0 0,0 1 1,0 0-1,0 0 1,10 1-1,61-6 525,-73 6-572,0-1 0,0 1 1,0 1-1,0-1 0,0 1 0,0 0 0,-1 0 1,1 0-1,0 1 0,-1 0 0,1 0 0,-1 1 0,11 6 1,0-2 11,-15-7-44,0 0 1,1 1 0,-1-1 0,0 0-1,0 1 1,1 0 0,-1-1 0,0 1-1,0 0 1,0-1 0,0 1 0,0 0 0,1 1-1,33 26 206,-28-19-90,-1 0 0,-1 0 0,0 1 0,6 14 1,-9-15-252,-6-10-1786,-11-13-3469,11 11 3943,-16-9-5691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5:56.2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23 1256,'0'0'4389,"0"-4"-3692,0-15 7202,2 26-7116,10 5-486,0 0 0,0-1 0,1-1 0,1 0 0,18 11 0,-20-15-110,0-1 0,0 0 0,18 5 0,9 4 133,-27-11-284,1 0 0,0-1 0,0 0 0,0-1 0,0 0 0,23-2 0,-10 1-30,-15 0 4,0 0 0,-1-1 0,1 0 0,0-1 0,-1 0 0,1-1 0,12-4 0,4 6 109,-29-21-2991,-11 10-542,-6-4-2622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5:57.7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454 84 520,'-4'4'15500,"2"-4"-16020,-9-10 1236,9 7-649,-1 1 0,1 0-1,0 0 1,0 0 0,-1 0 0,1 0 0,-1 1-1,0-1 1,1 1 0,-1-1 0,-3 0 0,-35-15 466,35 14-456,0 0 0,0 0 1,-1 1-1,1-1 0,0 2 1,-1-1-1,1 1 1,-1-1-1,-7 1 0,-3 0 193,-34-6 0,32 4-127,0 0 1,-21 1 0,36 1-125,0 1 0,0 1 1,1-1-1,-1 0 0,0 1 1,0 0-1,1 0 0,-1 0 1,0 0-1,1 1 0,-5 2 1,-25 12 10,14-7 12,18-9-36,-1 1-1,0 0 1,0-1-1,1 1 1,-1 0-1,0 0 1,1 0-1,-1 0 1,1 0-1,-1 0 1,1 0-1,-2 2 1,-6 4 12,2-3-14,2-3-14,4-1-118,16-4-9572,-10 2 8069,10-4-4401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5:58.5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468 1 2544,'7'5'10615,"-7"-3"-10481,-1 0 1,1 0-1,0 0 0,-1 0 0,1 0 0,-1 0 0,0-1 0,0 1 0,0 0 0,0 0 0,0-1 0,0 1 1,0 0-1,0-1 0,0 1 0,-3 1 0,-28 22 582,4-4-89,24-17-477,-1 1 0,0-1 0,-1 0 0,1 0 0,0-1 0,-1 0 0,0 0 0,0 0 0,-9 2 0,-5 1 520,-33 4 0,21-4-456,9-3-78,0 0 1,-38-2-1,42-2-112,3 3-13,-23 2 129,-9-4 227,47 0-395,2-4-604,0 0 166,1 0 0,0 0 0,-1 0 0,1 0-1,1 0 1,-1 1 0,1-1 0,-1 1 0,1 0 0,6-6 0,-4 4-690,22-23-4151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5:59.4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56 2664,'0'0'10263,"-3"3"-8091,3-2-2116,0-1 1,0 0-1,0 0 1,0 0-1,0 0 0,0 0 1,0 0-1,0 0 1,0 0-1,0 0 1,0 1 1015,0-1-1016,13-1 220,0 0 0,0-1 1,-1-1-1,23-8 0,22-4 102,-27 9-237,3-1-18,0 1-1,68-3 1,-96 9-103,0 0 0,0 0 1,0 1-1,0-1 0,-1 1 0,1 0 1,0 0-1,0 1 0,-1-1 0,1 1 0,-1 0 1,0 0-1,1 1 0,-1 0 0,0-1 1,0 1-1,5 6 0,20 19 429,-21-19-291,-8-9-144,1 1-1,-1-1 0,1 1 1,-1-1-1,1 1 0,-1-1 1,1 1-1,-1-1 1,0 1-1,1-1 0,-1 1 1,0-1-1,0 1 0,1 0 1,-1-1-1,0 1 1,0 0-1,0-1 0,0 1 1,0 1-1,0-1 64,-3-1-986,-44 0-4898,14 0 799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6:00.3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284 13 1792,'4'-11'17501,"-21"11"-17126,5-1-252,-1 1 1,1 0 0,0 1-1,0 0 1,0 1 0,0 0-1,0 1 1,0 0 0,1 1-1,-19 9 1,-85 48 700,109-57-1089,19 4-10367,7-3 5062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6:02.4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127 62 912,'0'0'7583,"-28"-5"-4868,26 7-2684,-1 0 0,1-1 0,-1 1 0,1 0 0,0 0 0,0 0 0,0 1 0,0-1 0,0 0 0,1 1 0,-1-1 0,1 1 0,-2 4 0,-10 12 363,11-14-337,-1 0 1,1 0-1,1 0 1,-1 1-1,1-1 1,-1 0-1,1 1 1,1-1-1,-1 1 0,1-1 1,0 1-1,1 8 1,-1-3-40,0-10-14,1-1-59,0 0 59,0 0 0,0 0 1,-1 0-1,1 0 0,0 0 1,0 0-1,0 0 0,0 0 1,-1 0-1,1 0 0,0 0 0,0-1 1,0 1-1,-1 0 0,1-1 1,0 1-1,-1-1 0,1 1 1,0 0-1,-1-1 0,1 0 1,0 1-1,0-2 0,5-14 17,0 0-1,-2 0 0,0-1 1,0 0-1,-2 0 0,0 0 1,-1-26-1,-2 42 20,-5 1-24,-1 0 1,6 0-15,-1 0 0,1 1 0,-1-1-1,1 0 1,-1 1 0,1-1 0,-1 1-1,1 0 1,0-1 0,-1 1-1,1 0 1,0 0 0,-1-1 0,1 1-1,0 0 1,0 1 0,0-1 0,0 0-1,0 0 1,0 0 0,0 0 0,0 1-1,1-1 1,-1 0 0,0 1 0,1-1-1,-1 1 1,1-1 0,0 1 0,-1-1-1,1 1 1,0 1 0,-2 8 20,1 0 1,1 0-1,1 17 1,-1-13 65,0 41 50,2-55-176,0-1 43,0 0 1,0 0-1,0 0 0,0 0 0,0 0 0,0 0 0,0-1 1,0 1-1,0-1 0,0 0 0,0 1 0,0-1 0,-1 0 0,1 0 1,0 0-1,0 0 0,-1 0 0,1-1 0,0 1 0,-1 0 1,0-1-1,1 1 0,-1-1 0,0 0 0,1 1 0,-1-1 0,0 0 1,-1 0-1,1 0 0,0 0 0,0 0 0,-1 0 0,1 0 1,-1 0-1,1 0 0,-1-3 0,2-5-14,-1-1 0,0 0-1,-1 0 1,-2-18 0,2 25 12,0 0 1,-1 0-1,0 0 0,0 1 1,0-1-1,0 0 1,-1 0-1,1 1 0,-1-1 1,0 1-1,0-1 0,0 1 1,-1 0-1,1 0 1,-5-4-1,1 2 21,4 3-21,1 1 0,-1-1 0,0 1-1,0-1 1,0 1 0,0 0 0,0 0 0,0 0-1,0 0 1,-1 0 0,1 1 0,0-1 0,0 1-1,-1-1 1,1 1 0,0 0 0,-1 0 0,-1 0-1,2 0 194,1 0-134,1 0-62,-1 0 0,0 0 0,1 0 0,-1 0 0,1 0 0,-1 1 0,0-1 0,1 0 0,-1 0 0,1 1 0,-1-1 1,1 0-1,-1 1 0,1-1 0,-1 0 0,1 1 0,-1-1 0,1 1 0,-1-1 0,1 1 0,-1-1 0,1 1 0,0-1 0,0 1 0,-1-1 0,1 1 1,0-1-1,0 1 0,-1 0 0,1-1 0,0 1 0,0-1 0,0 1 0,0 0 0,0-1 0,0 1 0,0 0 0,0-1 0,0 1 0,0 0 1,0 3-3,-3 18 83,1-1 0,1 1 0,1 22 0,1-14-33,-1-28-47,1 0 0,0 0 0,-1-1 0,1 1 0,0 0 0,0 0 0,0-1 0,1 1 0,-1-1 0,0 1 1,1-1-1,-1 1 0,1-1 0,-1 0 0,1 0 0,-1 1 0,1-1 0,0-1 0,0 1 0,0 0 0,-1 0 0,1-1 0,0 1 1,0-1-1,4 1 0,64 5 57,-68-9-23,0-1-1,0 1 0,-1-1 0,1 1 1,-1-1-1,2-7 0,-2 10-22,0-8 9,1 0-1,-1 1 0,-1-1 1,0 0-1,-2-17 0,1-4 60,0 28-77,1 0 1,-1 0 0,0 1 0,0-1-1,0 1 1,0-1 0,0 1 0,0-1-1,-1 1 1,1 0 0,0-1 0,-1 1-1,1 0 1,-1 0 0,1 0 0,-1 0-1,0 0 1,1 1 0,-1-1 0,0 0 0,1 1-1,-1-1 1,-2 1 0,3-1 16,-1 1-1,1-1 1,0 1 0,0 0 0,-1-1-1,1 1 1,0 0 0,0 0 0,-1 0-1,1 0 1,0 0 0,-1 0 0,1 0-1,0 0 1,-1 1 0,1-1 0,0 0 0,0 1-1,0-1 1,-1 1 0,1 0 0,0-1-1,0 1 1,0 0 0,0 0 0,0-1-1,0 1 1,0 0 0,0 0 0,0 0-1,1 0 1,-1 0 0,0 1 0,1-1-1,-1 0 1,-1 2 0,-2 19 225,0-1-1,1 1 1,-1 27 0,4-47-544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6:04.3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67 1696,'0'0'2252,"1"0"-1962,0 0-1,0 0 1,0 0-1,0 0 1,0-1-1,0 1 1,0 0-1,0-1 1,-1 1 0,1 0-1,0-1 1,0 1-1,0-1 1,-1 1-1,2-2 1,4-13-319,1-2 3252,-6 31-3005,-1-7-64,0-1 0,0 1 0,0-1 0,-1 1 1,0-1-1,0 0 0,-3 7 0,3-7-91,0 0-1,1 0 1,-1-1-1,1 1 1,0 0 0,1 11-1,0 3-29,0-20-36,-1 1 0,0 0 0,1-1 0,-1 1 0,0 0 0,1-1 1,-1 1-1,1-1 0,-1 1 0,1-1 0,-1 1 0,1-1 0,-1 1 0,1-1 1,0 0-1,-1 1 0,1-1 0,-1 0 0,1 1 0,0-1 0,0 0 0,-1 0 1,1 0-1,0 1 0,-1-1 0,1 0 0,0 0 0,0 0 0,1 0 5,-1 0-1,0 0 0,1 0 0,-1 0 0,1 0 1,-1 0-1,0 0 0,1-1 0,-1 1 1,0 0-1,1-1 0,-1 1 0,0-1 1,0 0-1,1 1 0,-1-1 0,0 0 0,1-1 1,6-7-3,0-1 0,-1 0 0,-1-1 0,0 0-1,0 0 1,-1 0 0,-1-1 0,7-22 0,-11 32 6,1 1-1,0-1 0,-1 0 1,1 0-1,-1 1 1,0-1-1,1 0 0,-1 0 1,0 0-1,0 1 1,0-1-1,0 0 0,-1 0 1,1 0-1,0 1 1,-1-1-1,1 0 0,-1 0 1,0 1-1,0-1 0,1 0 1,-1 1-1,0-1 1,0 1-1,-2-3 0,-1 3 19,1-1 0,0 1 0,0-1 0,-1 1 0,1 0 0,0 1 0,-1-1 0,1 1 0,-1-1 0,1 1 0,-1 0 0,-3 1 0,6-1-23,0 0 0,0 0 0,-1 0 0,1 1 0,0-1 0,0 0 0,0 1 0,0-1 0,0 1 0,0-1 0,0 1 0,0 0 0,0-1 0,0 1 0,0 0 0,0 0 0,1-1 0,-1 1 0,0 0 0,0 0-1,1 0 1,-2 2 0,-9 27-42,9-25 28,0 3 17,0 0 0,1 1 0,0-1 0,0 0 0,1 17 0,0-23 7,0 1 0,0-1 0,0 1 0,1 0 0,-1-1 0,1 1 0,-1-1 0,1 1 0,0-1 0,0 0 0,0 1 0,0-1 0,1 0 0,-1 1 0,0-1 0,1 0 0,0 0 0,-1 0 0,1 0 1,0-1-1,0 1 0,0 0 0,3 1 0,0 0-17,-2 0 1,16-3-3,16 0 145,-35 0-133,1 0-1,-1 0 1,1-1-1,-1 1 0,0 0 1,1-1-1,-1 1 0,1 0 1,-1-1-1,0 1 1,1 0-1,-1-1 0,0 1 1,0-1-1,1 1 1,-1-1-1,0 1 0,0 0 1,0-1-1,1 1 0,-1-1 1,0 1-1,0-1 1,0 1-1,0-1 0,0 1 1,0-2-1,1-12 17,-1 13-15,0-12 37,0 6-14,1-1-1,-2 1 0,1 0 0,-1 0 0,-3-11 1,4 16-20,-1 0 1,0 0 0,0 0 0,0 0-1,0 0 1,0 0 0,-1 0 0,1 1-1,-1-1 1,1 0 0,-1 1 0,1-1-1,-1 1 1,0 0 0,0 0 0,0-1-1,0 1 1,0 0 0,0 0 0,0 1-1,0-1 1,-3 0 0,2 0 13,0 0 0,0 0 0,0 1 0,0-1 0,0 1 0,1 0 0,-1-1 0,0 2 0,0-1 0,0 0 0,0 0 0,0 1 0,0 0 0,-5 1 1,6 0-20,1-1 0,-1 0 1,1 1-1,-1-1 1,1 0-1,0 1 0,-1 0 1,1-1-1,0 1 1,0 0-1,0-1 0,1 1 1,-1 0-1,0 0 1,1 0-1,-1 0 0,1 0 1,-1 0-1,1 0 1,0 0-1,0 0 1,0 0-1,0 3 0,0 77 160,2-78-160,0-1 1,0 0 0,0 0-1,1 0 1,-1 0 0,1 0-1,-1 0 1,1-1 0,0 1-1,4 2 1,-6-4-3,0 0 0,0 0 0,0 1 0,1-1 0,-1 0-1,1 0 1,-1 0 0,1-1 0,-1 1 0,1 0 0,-1-1 0,1 1 0,0-1 0,0 1 0,-1-1-1,1 1 1,0-1 0,-1 0 0,1 0 0,0 0 0,0 0 0,-1-1 0,1 1 0,0 0 0,0-1-1,-1 1 1,3-2 0,-2 1 11,0-1-1,0 0 1,0 0-1,0 0 0,0 0 1,-1 0-1,1 0 1,-1 0-1,1 0 1,1-5-1,0-1 21,0-1 0,-1 1 1,1-1-1,-2 1 0,1-1 0,-1 0 0,-1 1 1,0-1-1,-1-14 0,1 0 238,-1 23-263,1-1 0,0 1-1,-1 0 1,1 0 0,-1 0-1,1 0 1,-1 0 0,1 0-1,-1 0 1,1 0 0,-1 0-1,1 0 1,-1 0 0,1 0 0,-1 0-1,1 0 1,-1 0 0,1 0-1,0 1 1,-1-1 0,1 0-1,-1 0 1,1 1 0,0-1-1,-1 0 1,1 0 0,-1 1-1,1-1 1,0 0 0,-1 1-1,1 35-4152,0-20-257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6:08.5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1 222 3576,'0'0'4597,"2"5"-3175,92 212 6570,-56-130-7305,4-3-1,84 127 1,-115-193-651,67 85 314,-58-81-209,-2 1-1,-1 1 0,0 1 0,22 45 1,-10-9 161,-18-45-298,3 1 56,-14-16-63,0-1 0,1 0 0,-1 1 0,0-1-1,0 1 1,0-1 0,1 1 0,-1-1 0,0 0-1,1 1 1,-1-1 0,0 0 0,1 1 0,-1-1 0,0 0-1,1 1 1,-1-1 0,1 0 0,-1 0 0,0 0-1,1 1 1,-1-1 0,1 0 0,-1 0 0,1 0-1,-1 0 1,1 0 0,-1 0 0,1 0 0,-1 0-1,0 0 1,1 0 0,-1 0 0,1 0 0,-1 0 0,1 0-1,-1 0 1,1 0 0,-1-1 0,1 1 0,-1 0-1,0 0 1,1-1 0,-1 1 0,1 0 0,-1 0-1,0-1 1,1 1 0,-1 0 0,0-1 0,0 1-1,1-1 1,-1 1 0,1-1 0,15-32 110,-10 19-59,170-351 111,-151 309-154,47-136 47,-60 157-49,3-43 36,-11 60-35,-1 0 1,1-28-1,0 5 0,17-60-25,-17 84 17,3-43-12,0-12-156,-5 29 186,-2 42 1,0 0-114,0 0 0,0 1 0,0-1-1,0 1 1,0-1 0,0 0 0,0 1 0,0-1-1,0 1 1,0-1 0,0 0 0,0 1 0,0-1 0,0 0-1,-1 1 1,1-1 0,0 1 0,0-1 0,-1 1 0,1-1-1,0 1 1,-1-1 0,1 1 0,-1-1 0,1 1 0,-1-1 0,-3 1-473,1 0 1,-1 0 0,1 1 0,-1-1 0,1 1 0,-1 0 0,1 0 0,0 0 0,-1 0 0,1 1-1,0-1 1,0 1 0,-5 4 0,-26 15-5880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6:09.3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20 576,'0'0'8228,"1"-1"-8529,0 0 1161,0-1-1,0 1 0,0 0 1,0 0-1,0-1 0,0 1 1,0 0-1,0 0 1,1 0-1,2-1 0,8 0-498,0 0 0,1 1 0,-1 1 0,24 2-1,3 0 88,615-2 3948,-653 0-4226,-16 0-5053,-5 0-960,-1 0-2460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6:10.4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 22 3472,'0'0'5023,"-2"-22"-1007,-1 22-3834,0 0 0,-1 1 1,1-1-1,0 1 0,-1-1 0,1 1 0,0 0 0,0 0 0,0 1 0,-1-1 0,1 1 0,-4 2 0,0 1-119,1 1-1,0 0 1,0 0-1,-5 7 1,5-5-20,0-1 0,0 1 0,1 0 0,1 0 0,-1 1 0,1-1 0,-6 19 0,7-13 3,0 1 0,1 0 0,1 0-1,0 21 1,1-34-47,1 1 0,-1-1 0,0 1 0,1-1 0,0 1 0,0-1 0,-1 1 0,1-1 0,1 0 0,-1 0-1,0 1 1,0-1 0,1 0 0,0 0 0,-1 0 0,1 0 0,2 2 0,39 25-20,-35-24 27,1-3-11,-1 0 0,1 0 0,0 0 0,0-1 1,0-1-1,0 0 0,0 0 0,-1 0 0,15-4 1,-19 3 10,0-1 1,0 1-1,0-1 1,-1 0-1,1 0 1,-1-1-1,0 1 1,0-1-1,0 1 1,0-1-1,0 0 1,0 0-1,-1-1 1,1 1-1,2-5 1,-2 3 12,0 0 0,0 0 0,-1-1 0,1 1 0,-1-1 0,0 1 0,-1-1 0,1 0 0,-1 0 0,0-6 0,0 6 35,-1-1 1,0 1-1,0-1 1,-1 0-1,0 1 1,0 0-1,0-1 1,-1 1-1,0-1 1,0 1-1,-1 0 0,0 0 1,0 1-1,0-1 1,0 0-1,-1 1 1,0 0-1,-6-6 1,4 4-43,-1 0 1,-1 0-1,1 1 0,-14-9 1,17 13-147,1 0 1,-1 0-1,0 1 1,1-1-1,-1 1 1,0 0-1,0 0 1,0 0-1,0 1 1,0-1-1,0 1 1,0 0-1,0 0 1,-5 1-1,6 0-15,1 0 0,-1 0 0,1 1-1,-1-1 1,1 0 0,0 1 0,-1-1-1,1 1 1,0 0 0,0 0-1,0 0 1,1 0 0,-1 0 0,0 0-1,1 0 1,-1 1 0,1-1-1,0 0 1,0 1 0,0 0 0,-1 2-1,-3 5-464,-17 35-2485,1 0-1281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19:56:11.3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184 202 2960,'0'0'6611,"0"-12"-5775,-1-37-25,1 48-765,0 0 1,0 1-1,-1-1 1,1 0-1,0 0 1,0 1-1,0-1 1,0 0-1,-1 0 1,1 1-1,0-1 1,-1 0-1,1 1 1,-1-1-1,1 0 1,-1 1-1,1-1 1,-1 1-1,1-1 1,-1 1-1,1-1 1,-1 1-1,0-1 1,1 1-1,-1-1 1,0 1-1,1 0 1,-2-1-1,-19 1 909,12 1-265,2 0-531,-1 0 0,1 0 0,1 1 0,-1 0 0,0 0 0,0 0 0,1 1 0,-1 0 1,1 0-1,0 1 0,0 0 0,0 0 0,1 0 0,-1 1 0,1 0 0,0 0 0,0 0 0,1 0 0,-1 1 0,1 0 1,1 0-1,-5 9 0,6-8-84,1-1 1,1 1 0,-1 0-1,1 0 1,0 0 0,1 0-1,2 12 1,-3-16-79,1-1 0,0 0 0,0 0 0,0 1 0,1-1 0,-1 0 0,0 0 0,1 0 0,0 0 0,-1-1 0,1 1 0,0 0 0,0-1 0,0 1 0,0-1 0,0 0 0,0 1 0,0-1 0,0 0 0,1 0 0,2 0 0,3 1-17,0 0 0,1-1 0,-1 0-1,17 0 1,-21-2 21,1 0-1,-1 0 1,0 0-1,0 0 1,0-1 0,0 0-1,0 0 1,-1 0-1,1 0 1,0 0-1,-1-1 1,0 0-1,1 0 1,-1 0-1,0 0 1,-1 0-1,1 0 1,3-7-1,3-3 32,0 0-1,-2-1 1,12-27-1,-13 21 171,-1 0 0,0 0 0,-2 0 0,-1-1 0,0-36 0,-2 55-191,0 0 0,0 0 0,-1 1 0,1-1 0,-1 0 0,1 0 0,-1 1 0,0-1 0,0 0 0,0 1 0,0-1 0,0 1 0,0-1 0,0 1 0,-1-1 0,1 1 0,0 0 0,-1 0 0,1 0-1,-1 0 1,1 0 0,-1 0 0,1 0 0,-1 0 0,0 0 0,0 1 0,-2-1 0,0 0-226,0 0 0,1 0 0,-1 0 0,0 1 0,0-1-1,0 1 1,0 0 0,1 1 0,-1-1 0,0 1 0,0-1-1,0 1 1,-7 3 0,-1 3-1654,0 1-1,1 0 0,-21 19 1,26-22 833,-29 24-6241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2:53.2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2:53.8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2:54.3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02.4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 1037 3688,'0'0'7554,"9"-6"-5797,11-3-940,1 0 0,0 2 1,31-7-1,8-2 81,48-17 73,89-31-33,-153 50-728,2 1 0,64-9 0,37 6-39,35-5 30,-148 14-140,0 2 0,60-1 0,-65 6-47,-9 1-1,0-1 0,0 0 0,-1-2-1,1 0 1,-1-1 0,31-9 0,5-7-13,-50 17 1,-1 1 0,1-1 0,0 1 1,-1-1-1,9 0 0,19-5 1,-16 1 14,-10 5-9,-5 0-3,0 1-1,0-1 1,1 0 0,-1 0 0,0 0-1,0 0 1,0 0 0,0 0-1,0 0 1,0 0 0,0 0 0,-1-1-1,1 1 1,0 0 0,0-1-1,-1 1 1,1 0 0,-1-1 0,0 1-1,1 0 1,-1-1 0,0 1-1,0-1 1,1-1 0,4-47 55,-5 40-69,0 0 0,0 0 1,-1 0-1,0 0 0,-1 0 0,0 0 1,0 0-1,-6-11 0,-22-65-31,16 54-27,-33-58 0,6 10 27,20 37 27,13 25 11,6 12 0,-1-1 0,0 1 0,0 0-1,-8-10 1,-1 1-51,-14-14 48,24 28 6,0-1-1,1 0 1,-1 0-1,1 0 1,0 0-1,-1 0 0,1 0 1,0 0-1,-1-4 1,1 3-1,0 1 1,0 0 0,0-1-1,0 1 1,-1 0 0,1 0-1,-1 0 1,1 0-1,-4-3 1,-4-5 7,7 7-4,0 0 0,0 1 0,-1-1-1,0 0 1,1 1 0,-1-1 0,0 1 0,0 0 0,0 0 0,-1 0 0,1 0 0,0 1 0,-6-2 0,-70-3 101,64 6-91,0 1 0,0 0-1,0 1 1,-20 6 0,-82 28 207,74-25-146,29-8-44,-1 1-1,-21 9 1,-77 23 250,71-22-157,-61 12 0,89-23-112,-220 65 214,197-57-218,-10 2 1,31-10 2,-1 1-1,1 1 1,-18 8 0,18-6 39,-1-1 0,-22 4 1,-17 8 35,52-17-81,0 1 0,0-1 0,1 1-1,-1 0 1,1 0 0,-1 1 0,-2 2 0,3-5-6,3-1 2,0 1 0,-1 0 0,1 0-1,0 0 1,0 0 0,-1 0 0,1 0 0,0 0 0,-1-1 0,1 1 0,0 0 0,0 0 0,-1 0 0,1 0-1,0 0 1,-1 0 0,1 0 0,0 0 0,-1 1 0,1-1 0,0 0 0,0 0 0,-1 0 0,1 0 0,0 0-1,0 0 1,-1 0 0,1 1 0,0-1 0,0 0 0,-1 0 0,1 0 0,0 1 0,0-1 0,0 0-1,-1 0 1,1 1 0,-1 3 7,-7 16-20,8 181-206,1-190 219,0 0 0,1 0 0,0 0 0,1-1 0,6 15 0,5 24 0,9 24-16,-22-70 15,0 0 0,0 0-1,0 0 1,1 0 0,-1 0 0,1 0 0,3 3-1,-3-3 2,-1-1-1,1 0 1,-1 1-1,1-1 1,-1 1-1,0-1 1,0 1-1,0 0 1,0 0 0,0-1-1,-1 1 1,1 6-1,7 18 1,1-5 0,-8-15-13,2 5 54,0 1 0,10 21 1,-12-17 9,-1-16-123,0-1 0,-1 1 0,1 0 0,0 0 1,0 0-1,0 0 0,-1 0 0,1 0 0,0 0 0,0 0 0,1 0 0,-1 0 0,0 0 1,0-1-1,0 1 0,1 0 0,-1 0 0,0 0 0,1 0 0,-1 0 0,1 0 0,-1-1 0,1 1 1,-1 0-1,1 0 0,0-1 0,-1 1 0,1-1 0,1 2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16.6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15 232 1424,'-6'0'14860,"31"-2"-14491,0-1 0,0-1 0,29-9 0,6-1-146,-23 5-159,0-2 0,0-2-1,-2 0 1,0-3 0,0-1 0,55-37 0,-79 47-50,0 0 1,1 1-1,-1 1 1,1 0-1,0 0 1,1 1-1,-1 1 1,1 0 0,0 1-1,12-1 1,28-9-1,-52 12 54,7 0-81,1 0 6,3 0 6,-4 0 2,-7 0 6,14 12 79,-7 38 22,-8 186 91,-2-221-190,-1 0 0,0-1 1,-1 1-1,-1-1 0,0 0 0,-9 18 1,4-10-3,7-16 5,0 0 1,0 0-1,-1 0 1,0 0-1,0 0 0,-1-1 1,0 1-1,0-1 1,0-1-1,0 1 1,-1-1-1,-9 6 0,-1-1 26,-1-1-1,0 0 0,-28 7 1,25-10-42,0-1-1,0-1 1,0-1 0,-1-1 0,-32-3 0,8 2-2,37-1 8,-1 0 0,0-1 0,0 0 0,-9-3 0,-18-4 4,-26-9-6,50 15-10,1-1 1,-1 0-1,1 0 0,0-1 0,1-1 1,-1 1-1,1-2 0,0 0 1,1 0-1,-1-1 0,1 0 1,1 0-1,0-1 0,0 0 0,1 0 1,0-1-1,-12-21 0,16 22 43,0 1-1,0-1 1,1 0-1,0 0 1,1 0-1,0 0 0,0-1 1,1-11-1,-6 11 109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39.4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712 100 2896,'0'0'4605,"0"9"-3072,1 2-1098,2 0-1,-1 0 0,1-1 0,1 1 0,0-1 0,7 15 0,0 0 155,-1-2-250,11 26 307,15 55-1,-15-23-354,60 191-110,-68-239-183,-7-22 1,-1 1 0,0 0 0,-1 0 0,-1 0 0,0 1 0,2 15 0,-5-27-7,0-1 1,0 0-1,0 0 0,0 1 0,0-1 1,0 0-1,0 1 0,0-1 0,0 0 1,0 1-1,0-1 0,0 0 0,0 0 1,0 1-1,0-1 0,1 0 1,-1 1-1,0-1 0,0 0 0,0 0 1,0 1-1,1-1 0,-1 0 0,0 0 1,0 0-1,0 1 0,1-1 0,-1 0 1,0 0-1,0 0 0,1 0 1,-1 1-1,0-1 0,0 0 0,1 0 1,-1 0-1,0 0 0,1 0 0,1 1-99,-6-39 101,-1 0 0,-1 1 0,-3-1 0,-21-60 0,0-2-22,6 16-373,-43-100 0,59 162 377,5 15 23,1 0 1,-1 1-1,0-1 0,-8-11 0,7 13 19,1 1 0,0-1 0,0 0 0,0 1 0,0-2 1,-3-8-1,6 13 148,0 1-130,0 0 0,0 0 0,0 0 1,-1 0-1,1 0 0,0-1 0,0 1 0,0 0 0,-1 0 0,1 0 0,0 0 0,0 0 0,0 0 0,-1 0 0,1 0 0,0 0 0,0 0 0,-1 0 0,1 0 0,0 1 0,0-1 1,0 0-1,-1 0 0,1 0 0,0 0 0,0 0 0,0 0 0,0 0 0,-1 0 0,1 1 0,0-1 0,0 0 0,0 0 0,0 0 0,0 0 0,-1 1 0,1-1 0,0 0 0,0 0 1,0 0-1,0 1 0,0-1 0,0 109 912,23 163 1,-7-154-769,20 104-81,-29-194-96,42 208-1,-39-190-2,-7-36 1,0 0 1,-1 0-1,0 1 0,0 10 1,5 39-116,-3-50-94,-1-8-72,-2-8 134,7-138 87,-8 88 57,2 6-42,-3-1 0,-2 1 1,-18-97-1,-62-155-723,5 105 767,68 175 2,8 19 3,0-1 1,0 0-1,1 0 0,-1 0 0,1 0 0,-2-6 1,1 10 138,2 0-131,0 0 0,0 0-1,0 0 1,0-1-1,0 1 1,-1 0-1,1 0 1,0 0-1,0 0 1,0 0 0,0 0-1,-1 0 1,1 0-1,0 0 1,0 0-1,0 0 1,0 0 0,-1 0-1,1 0 1,0 0-1,0 0 1,0 1-1,0-1 1,-1 0 0,1 0-1,0 0 1,0 0-1,0 0 1,0 0-1,0 0 1,0 0-1,-1 1 1,1-1 0,0 0-1,0 0 1,0 0-1,0 0 1,0 0-1,0 1 1,0-1 0,0 0-1,0 0 1,0 0-1,0 0 1,-1 0-1,1 1 1,0-1 0,0 0-1,0 0 1,0 0-1,0 1 1,1-1-1,-2 24 45,1 18 25,1 0 0,2 0 1,10 54-1,110 330 47,-108-379-125,-9-27-25,1 0 0,18 38 0,-25-58 17,0 0-1,0 0 0,1 0 1,-1 1-1,0-1 0,0 0 1,0 0-1,0 0 0,1 0 1,-1 1-1,0-1 0,0 0 1,1 0-1,-1 0 0,0 0 0,0 0 1,0 0-1,1 0 0,-1 0 1,0 1-1,0-1 0,1 0 1,-1 0-1,0 0 0,0 0 1,1 0-1,-1 0 0,0-1 1,0 1-1,1 0 0,-1 0 1,0 0-1,0 0 0,1 0 1,-1 0-1,0 0 0,0 0 1,0-1-1,1 1 0,-1 0 1,0 0-1,0 0 0,0 0 1,0-1-1,1 1 0,-1 0 0,0 0 1,0 0-1,0-1 0,0 1 1,0 0-1,0 0 0,1-1 1,-1 1-1,0 0 0,0 0 1,0-1-1,0 1 0,0 0 1,0 0-1,0-1 0,0 1 1,0 0-1,0 0 0,0 0 1,-1-1-1,5-18 22,-3-61 42,1 23-28,-3 0-1,-15-108 1,3 107-35,-2 1 0,-3 0 1,-2 1-1,-3 2 0,-2 0 0,-2 1 0,-40-56 0,41 71-66,9 15-19,1-1 0,-24-51 0,21 51 93,17 22-4,0 1 0,0-2 0,0 1 0,1 0 1,-1 0-1,1 0 0,-1-1 0,1 1 0,0-1 0,-1 1 0,1-3 0,1 4 150,-5 0-115,0 0-1,0 1 1,0-1 0,-1 1 0,1 1 0,0-1 0,0 1 0,0-1-1,0 2 1,1-1 0,-7 2 0,6-1-15,-8 2 22,-17 3 11,-31-1 135,49-5-104,1 1 0,-1 0 1,1 1-1,-20 7 0,-16 3 71,-14 11-72,-31 6 57,25-6-6,60-21-128,-11 1-125,49 2-81,-30-6 200,39 1 36,1-1 0,-1-3 1,0-1-1,0-1 0,49-15 0,-52 8-21,8-3 20,0 2-1,57-9 1,-66 12 35,-28 8-51,-1-1 0,1 1 0,0 0 0,-1 1 0,1-1 0,10 1 3778,-43 1-3170,20 1-605,-1 0 1,1 0 0,0 0 0,-1 1 0,1 0 0,-6 3-1,-21 6 11,10-5-731,1-2 1,-27 2 0,-13-3-4355,30-3-13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51.6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1350 885 856,'-6'6'18567,"5"-3"-17424,1 0-3771,0 10 2845,-1 4-19,1 0-1,1 0 1,0-1 0,2 1-1,0 0 1,5 16 0,-3-16-67,-2 0 0,0 0 1,0 1-1,-2-1 0,-1 30 1,8 20 950,-10-64-1072,0-1 0,-1 0 0,1 0 0,-1 0 0,1 0-1,-1-1 1,1 1 0,-1-1 0,0 1 0,-4 0 0,0 2-3,-5 1 27,0-1 1,0 0-1,0 0 0,0-2 0,-19 3 0,16-2-15,-1 0 0,1 0 0,-15 6-1,20-5 8,0-2 0,0 1 0,-15 1-1,15-3-6,0 1-1,1 0 0,-15 5 0,11-3 5,-1 0 0,-1-1 0,-19 3 0,-7 0-4,38-5-17,-10 1-2,0 1 0,1 0-1,-1 1 1,1 0-1,-19 10 1,24-11 3,0 1-1,-1-1 1,1-1-1,-11 3 1,13-3 1,-1-1 0,1 1 1,0-1-1,0 1 0,0 1 0,0-1 0,-5 4 1,8-4-3,0-1 1,0 1 0,0-1-1,0 0 1,0 0 0,0 0-1,-1 0 1,1 0 0,0-1-1,-1 1 1,1 0 0,-1-1-1,1 0 1,-4 0 0,-1 1-2,-16 10-8,16-9 7,6 2 7,1-3 14,-3-7-398,0 1 381,0 0 0,0-1 0,1 0 0,-1 1 0,2-1-1,-3-9 1,2 8 36,-8-10 12,9 15-49,-1 0 0,1 0 0,0 1 0,0-1 0,0 0 0,0 0 0,0 0 1,0 0-1,1 0 0,-1-1 0,0-1 0,0 1 2,0 1 1,0-1-1,0 1 0,0-1 0,0 1 1,-1 0-1,1 0 0,-1-1 0,0 1 1,1 0-1,-3-2 0,-10-14 13,-14-12 54,24 21-69,-1 1 1,0 0-1,0 0 0,-8-8 0,-10-15 4,10 5-14,10 21 7,1-1 0,-1 1 0,0 0 0,-1 0 0,1 0 0,-1 0 0,-7-7 0,10 11 1,-1-1 0,0 0 0,1 0 0,-1 0 0,1-1-1,0 1 1,-1 0 0,0-5 0,1 5-2,0-1 1,-1 0-1,1 1 0,0-1 0,-1 1 1,1 0-1,-1-1 0,-3-2 1,2 2-1,1 0 1,-1-1 0,1 1 0,0 0-1,0-1 1,0 0 0,0 1-1,-2-7 1,-7-14-1,-58-105-35,-6-10 34,38 77 0,33 57-1,1 0 0,1 0 0,-1-1 1,1 1-1,0 0 0,0-1 0,-2-9 1,3 8-2,-1 0 0,-1 0 1,1 0-1,-7-10 1,5 9 4,1 0 1,-1 0 0,1 0-1,0 0 1,-1-9 0,2 9 1,1 1 0,-2 0 0,1-1 1,-1 1-1,0 0 0,-1 1 0,-4-8 1,3 5-3,-1 0 1,2 0-1,-1 0 1,-4-15-1,6 15 3,0 1-1,-1-1 0,0 1 0,0 0 0,-9-12 0,9 14-2,0-1 0,0 0 0,0 0-1,1-1 1,-2-7 0,-3-4-3,-22-53 7,24 61-8,5 10 3,0 0 0,0 0 0,0 0 0,1 0 0,-1-1 0,0 1 0,1 0 0,-1-1 0,1 1 0,-1 0 0,1-1-1,0 1 1,0 0 0,0-1 0,0 1 0,0-1 0,0-1 0,-1-4 6,-1 4-231,0-1 0,1 0 1,-1 0-1,1 1 0,0-1 1,1 0-1,-1 0 0,1 0 1,-1-1-1,1 1 0,0 0 1,1 0-1,-1 0 0,2-5 1,-1-5-1053,0-24-3994,6-4-2069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59.3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3255 3488,'0'0'6073,"0"0"-5932,0 0 0,-1 0 0,1 0 0,0 0 0,-1 0 0,1 0 0,0 1 0,-1-1 0,1 0 0,0 0 0,-1 0 0,1 1 0,0-1 0,-1 0 1,1 0-1,0 1 0,0-1 0,-1 0 0,1 0 0,0 1 0,0-1 0,0 0 0,-1 1 0,1-1 0,0 0 0,0 1 0,0-1 0,0 1 1,1 15 451,1 0 0,1 0 0,0 0 0,2-1 0,10 28 0,9 35 128,15 73-23,-3 7 388,-31-149-1068,-1 7 12,-4-15-37,25 13-113,-12-4 130,-12-10 8,0 1 0,0-1 0,0 1-1,0-1 1,0 1 0,0 0 0,0-1-1,-1 1 1,1 0 0,0-1-1,0 1 1,-1 0 0,1 0 0,-1 0-1,1 0 1,-1 0 0,1 0-1,-1-1 1,1 1 0,-1 0 0,0 0-1,0 0 1,1 0 0,-1 1 0,0-1-1,0 0 1,0 1 0,3-1 34,-3-1-50,0 0 1,0 0-1,0 0 0,0 0 0,0 0 0,1 0 0,-1 0 0,0 0 1,0 0-1,0 0 0,0 0 0,1 0 0,-1 0 0,0 0 0,0 0 1,0 0-1,0 0 0,1 0 0,-1 0 0,0 0 0,0 0 0,0 0 1,0 0-1,0 0 0,1 0 0,-1 0 0,0 1 0,0-1 0,0 0 1,0 0-1,0 0 0,0 0 0,0 0 0,1 0 0,-1 1 0,0-1 0,0 0 1,0 0-1,0 0 0,0 0 0,0 0 0,0 1 0,0-1 0,0 0 1,0 0-1,0 0 0,0 0 0,0 1 0,0-1 0,0 0 0,0 0 1,0 0-1,0 0 0,0 1 0,0-1 0,0 0 0,0 1 6,30 5 48,68 6 7,-12-5-47,59-1 9,-133-6-23,1 2 0,23 5 0,-24-4 2,1-1-1,25 2 0,6 2 1189,-44-9-1187,0 1 0,-1-1 0,1 1-1,0-1 1,1 0 0,-1 1-1,0-1 1,1 1 0,-1-1 0,2-2-1,17-43 84,-8 24-83,10-38 0,-16 47-1,1-1 0,0 1 0,11-18 0,9-22-3,7-32-1,74-135 0,61-61 8,-124 210 5,41-79 61,-16 25-65,-31 60-4,-24 45-1,-1-1 0,15-36 0,-15 29 3,28-47 0,3-6-6,62-128 22,-37 71 41,-32 56-89,-13 26 26,-21 53-4,9-21 18,-1 0-1,11-38 1,-14 45-27,0-1 1,0 1-1,18-26 1,-16 27 8,5-9-2,-4 10 3,-2-1 0,0 0 0,9-25-1,11-35 51,-15 24-41,-10 38-7,0 1-1,0-1 1,-2 0-1,2-27 0,3-31-75,1-108-45,-8-178-338,8 301 271,-8 55 166,0-1 1,1 1-1,-1 0 0,1-1 0,1 1 0,-1-1 0,0 1 0,1 0 1,4-7-1,-6 10 21,1 1 0,-1-1 0,0 0 1,1 1-1,-1-1 0,0 1 0,0-1 1,1 0-1,-1 1 0,0-1 0,0 0 1,0 1-1,0-1 0,0 0 0,0 1 0,0-1 1,0 1-1,0-1 0,0 0 0,0 1 1,0-1-1,-1-1 0,1 0-68,8 1-187,-6 1 242,0 0 0,0 0-1,0 0 1,-1 1 0,1-1 0,0 0-1,0 1 1,0-1 0,0 1 0,-1-1 0,1 1-1,0 0 1,0 0 0,-1 0 0,1 0-1,-1 0 1,1 0 0,-1 1 0,1-1-1,-1 0 1,0 1 0,0-1 0,1 1 0,-1-1-1,0 1 1,0 0 0,-1-1 0,1 1-1,0 0 1,0 3 0,6 9 15,0 0 0,0 0 0,-2 0 0,0 0 1,0 1-1,-2 0 0,4 21 0,16 104 56,-19-109-52,20 109 5,-9-66 5,-7-31-14,-1-13 6,2-18-45,-8-17-36,0-8 35,16-81-116,-4-1 1,1-172-1,-6 106-256,-7 139 374,1 0-1,2 0 1,0 0-1,1 0 1,1 1-1,10-23 1,30-61 5,23-39-337,-68 140 341,-1 3 25,0 0 0,0 0 0,0 1 0,1-1 0,-1 0-1,0 0 1,1 0 0,-1 0 0,1 0 0,-1 1 0,1-1 0,-1 0 0,1 0 0,-1 1 0,1-1 0,1 0 0,3 0-11,-4 1-8,8 30-725,2 43 1171,-4 0-1,-3 139 1,-4-137-455,-16 100 104,9-9-73,7-45 16,0-120-12,0-3-188,2-23 145,1 0 0,1 0 0,2 0 0,9-27 0,-1 0-41,0-3-32,35-152-267,-3 24 105,-42 163 261,0 0 0,2 0-1,0 1 1,1 0 0,2 0-1,16-29 1,-4 11-24,-18 31 29,0 0 0,0 1-1,0-1 1,1 1 0,0-1 0,0 1 0,0 0 0,8-6-1,6-8 0,-17 17 2,1 1-1,-1-1 1,0 0-1,1 0 1,0 1-1,-1-1 1,1 1-1,0-1 0,0 1 1,0 0-1,0 0 1,0 0-1,0 0 1,0 0-1,0 0 1,4-1-1,-4 2-64,7 0-225,-9 0 294,1 1 1,-1-1 0,1 0-1,-1 1 1,1-1 0,-1 1-1,0-1 1,1 1-1,-1-1 1,1 1 0,-1-1-1,0 1 1,1-1 0,-1 1-1,0-1 1,0 1 0,0 0-1,1-1 1,-1 1-1,0-1 1,0 1 0,0 0-1,0-1 1,0 1 0,0-1-1,0 1 1,0 0 0,0-1-1,0 1 1,0-1 0,-1 2-1,1-2-1,0 263 333,-2-234-253,-1 0 0,-2 0 0,-14 49 0,2-6 119,-6 22-107,-9 49-34,18-95 83,11-42-102,0 0 1,1 1-1,0-1 0,0 1 1,1-1-1,-1 12 0,-6 18-13,8-35-34,0-10-127,2-5 139,0 0 0,1 1 1,0-1-1,1 1 0,0 0 0,2 0 1,6-13-1,6-17-3,5-14-36,16-43-120,-30 69 103,2 1-1,1 1 1,1 0-1,33-54 1,-25 47 17,11-12-24,-18 28 8,-12 17 44,0 0-1,0-1 1,0 1-1,1 0 1,-1 0-1,1 0 1,0 0-1,0 1 1,0-1-1,5-2 1,-3 2-22,-1 1 0,1 0 0,0 0 0,-1 0 0,10-1 0,-13 3 25,0 0 0,0-1 0,0 1 1,0 0-1,0 0 0,0 0 0,0 0 0,0 1 0,0-1 0,0 0 0,0 0 1,0 1-1,0-1 0,0 0 0,0 1 0,0-1 0,0 1 0,0 0 0,0-1 1,0 1-1,0 0 0,0-1 0,-1 1 0,1 0 0,0 0 0,-1 0 0,1-1 1,0 1-1,-1 0 0,1 0 0,-1 0 0,0 0 0,1 0 0,-1 0 0,0 0 1,1 2-1,1 12-3,-1 0 0,0 0 1,-1 1-1,-1 17 0,-1 5-2,1-12 87,-1 1 0,-2-1 0,0 0-1,-2 0 1,0 0 0,-14 32 0,-74 142 666,63-139-656,12-21 33,-15 28 143,33-66-240,1 2 57,0-10-132,1 1 53,1-1 1,-1 1 0,1 0-1,0 0 1,0 0-1,0 0 1,1 0 0,0 1-1,0-1 1,0 1 0,6-7-1,12-19 5,-3 1 10,37-47 0,-28 41-8,-19 29-32,0 0 0,0 0 0,0 0 0,0 1-1,1 0 1,0 1 0,0 0 0,0 0 0,1 1 0,12-3 0,-9 4-99,0 0 0,0 0 1,0 1-1,23 1 0,-11 0-53,-24 1 177,-1-1 1,1 0 0,-1 1-1,1-1 1,-1 0 0,1 1-1,-1-1 1,1 1 0,-1-1-1,1 1 1,-1-1 0,0 1-1,1 0 1,-1-1 0,0 1-1,1-1 1,-1 1 0,0 0-1,0-1 1,0 1-1,1 0 1,-1-1 0,0 1-1,0 0 1,0-1 0,0 1-1,0 0 1,-1 0 0,1 26 7,0-23 20,-1 4-17,0-1 1,-1 1-1,1 0 0,-2-1 1,1 0-1,-1 1 0,0-1 1,0 0-1,-1 0 0,0-1 1,0 1-1,-10 11 0,-18 31 166,20-28-48,-2-1-1,0-1 1,-1 0 0,-25 23-1,-10 13-28,30-31 139,-1-2 0,-44 37 0,40-36-124,1 1 0,0 1 1,2 1-1,-22 34 0,18-20-30,16-23-13,-1-1 1,-17 20-1,16-20 16,0 1-1,-17 33 1,28-49-83,-68 116 53,32-53 2,18-30-36,-2-1 1,-25 31 0,8-3-39,29-48 14,0-1 0,1 1 0,1 1 0,-6 15 0,-18 30 46,12-25-19,-23 57 1,27-55 8,-31 53 1,-23 40 31,-8 36 114,58-127-42,-23 68 0,27-70-40,-35 62 1,0-4 5,-64 136-56,37-97 9,33-50-36,28-55-43,-22 51-1,21-34 24,-51 122 20,44-115-2,15-30-12,-20 34 1,25-48-10,-1 1 0,1 1-1,-6 18 1,-5 12-13,-4 5 6,14-34 10,1 1 1,-2-1 0,1 0-1,-2-1 1,-8 13-1,5-10 12,1 1 0,1 0-1,-10 21 1,11-21-5,0 0 1,0 0 0,-2-1-1,-17 21 1,-31 40 118,30-37 22,-95 122 80,108-140-201,10-12-6,-1 0 0,0 0 0,0-1 1,-1 0-1,-7 8 0,6-8 1,1 0-1,1 0 0,-1 1 0,1 0 1,-6 10-1,-20 25 82,22-31-90,1 1-1,-14 22 1,-5 8 10,-3 6-19,24-39-6,1 0-1,0 1 0,1-1 0,0 1 1,-3 10-1,4-11 0,0 0 1,0-1-1,-1 1 1,0-1-1,0 0 1,-7 9-1,7-10 4,1 0-1,0 0 1,0 1-1,1 0 1,-1 0 0,2-1-1,-1 1 1,1 0-1,0 14 1,0-3 27,-2 0 0,0 0-1,-1 0 1,-9 27 0,9-35-134,4-7-149,-1-1-1,0 1 1,0-1 0,0 1-1,-1-1 1,1 0-1,-1 1 1,0-1 0,0 0-1,0 0 1,0 0-1,0 0 1,-1-1 0,1 1-1,-1-1 1,-4 4-1,-14 5-5293,5-4-2269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3:52.7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11 129 1696,'0'0'14190,"0"2"-13441,0 27 63,-6 165 1932,1-125-2340,6 73-1,1-42-113,-1-56-176,1 1 0,11 60-1,0-19 89,-7-45-90,19 71 0,-8-56-55,1 3-11,42 95 0,-1-9-3,41 81 11,-47-115-47,-45-96-9,1 0 0,0-1 0,1 0 0,0 0 0,1-1 0,1-1 0,20 19 0,-20-22-13,1 0 1,0-1-1,1 0 0,14 6 1,-4-4-2,-19-7 10,1 0-1,0-1 1,0 0-1,0-1 0,-1 1 1,9 0-1,27 3-26,48 1 0,-80-6 31,0 0-1,0-1 1,0 0 0,0-1 0,0 0 0,0 0 0,0-1 0,-1 0-1,1-1 1,-1 0 0,0 0 0,0 0 0,0-1 0,11-10 0,-1 3-11,-2-1 1,1-1 0,23-25-1,-8 3 5,50-62 11,12-41-3,10-15 0,-79 116 2,-1-1 1,34-81-1,-50 103-2,5-15 1,-1 0 1,-2-1-1,0 0 1,7-62 0,-10 47 2,0-5 12,1-65 1,-8-102-21,-1 210-4,0 0 1,-1 1-1,0-1 0,0 0 0,-5-10 1,-7-39 4,9 19-17,0 1 0,-3 0 1,-14-43-1,-16-16 36,15 19-16,-6-12 16,28 76-130,1 15 93,0-1 0,0 1 0,1-1-1,-1 1 1,0-1 0,0 1 0,0-1-1,0 1 1,0-1 0,0 1 0,0-1 0,0 1-1,0-1 1,0 1 0,0 0 0,0-1-1,0 1 1,0-1 0,-1 1 0,1-1 0,0 1-1,0-1 1,0 1 0,-1 0 0,1-1 0,0 1-1,0-1 1,-1 1 0,1 0 0,0-1-1,-1 1 1,1 0 0,-1-1 0,1 1 0,0 0-1,-1 0 1,1 0 0,-1-1 0,1 1-1,-1 0 1,1 0 0,-1 0 0,1 0 0,-1 0-1,1 0 1,0 0 0,-1 0 0,1 0-1,-1 0 1,0 0 0,-5 0-635,-10 0-1944,1 1-1866,-13 4-4780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3:54.3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7 264,'0'0'5118,"8"-6"-2596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06.8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0 374 4280,'0'0'6807,"24"-5"-4098,-15 3-2350,-1 0 0,1-1 0,-1-1 0,0 1 0,0-1 0,-1-1 0,1 1 0,-1-1 0,7-6 0,4-2 144,1 2 1,36-17 0,-12 7-233,-19 10-190,0 1 0,1 2 0,0 1 0,0 0-1,50-4 1,-34 4-49,49-13-1,-56 10-24,-8 1 19,0 1-1,1 1 1,0 2-1,38-3 1,-47 6-10,-1 0 0,1-2 0,-1 0 0,0 0 1,23-10-1,18-5-1,12-2 40,36-8 3,-68 18-63,-1 2-9,50 6 105,-79 2-237,7 0 678,-13 2-1319,-8 2-1533,-16 8-2248,-7 6-2210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07.9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10 220 3104,'0'0'5022,"0"0"-4813,-1 0-1,1 0 0,0 0 0,-1 0 1,1 0-1,0 0 0,-1 0 0,1 1 1,0-1-1,-1 0 0,1 0 0,0 0 1,-1 1-1,1-1 0,0 0 0,0 0 1,-1 1-1,1-1 0,0 0 0,0 0 1,0 1-1,-1-1 0,1 0 0,0 1 1,0-1-1,0 0 0,0 1 0,-1 0 1,1 24 248,-1-16-318,0 1-1,1-1 1,0 1-1,1-1 1,0 1-1,0-1 1,1 0-1,1 1 1,-1-1-1,6 11 1,2 8 74,-9-25-168,0 1 0,1 0 0,-1 0-1,0-1 1,1 1 0,4 6 0,14 25 278,-18-30-298,0 1-1,0-2 1,1 1-1,0 0 1,0 0 0,0-1-1,0 0 1,1 0-1,0 0 1,7 6-1,-4-6-9,-2 0-4,0-1 0,0 0 0,0 0 0,1 0 0,-1-1 0,1 0 0,0 0 0,-1 0 0,1-1 0,0 0 0,0 0 0,0-1 0,8 1 0,17-1 30,-19 2-14,0-2-1,0 0 1,0 0-1,-1-1 0,1-1 1,0 0-1,0 0 1,-1-1-1,19-7 1,183-106 701,-211 114-718,1 0-1,-1 0 1,1 0 0,-1 0 0,0 0 0,0-1 0,0 1 0,0 0 0,0-1 0,-1 0 0,1 1 0,-1-1-1,0 0 1,0 0 0,0 0 0,0 0 0,0 0 0,0 0 0,0-6 0,0-9 79,0 1 0,-3-27 0,1 9-115,0 28 31,0-1-1,0 1 1,-1 0 0,0-1-1,-1 1 1,1 0-1,-1 1 1,0-1-1,-1 0 1,-6-9 0,-12-25 0,-10-21 10,15 41 42,4 7-183,10 12-283,1 0 0,-1 0 0,0 0 0,1 1 0,-1-1 0,0 1 0,0 0 0,0 0 0,0 0 0,0 0 0,-1 0 0,-5 0 0,-7 0-4320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09.4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429 6 1856,'0'0'7305,"0"-1"-7174,1 1 0,-1 0 0,0 0 0,0-1 0,0 1 0,0 0 0,0 0 0,1-1 0,-1 1 0,0 0 0,0 0 0,0-1 0,0 1 0,1 0 0,-1 0 0,0 0 0,0-1 0,1 1 0,-1 0 0,0 0 0,1 0 1,-1 0-1,0 0 0,0 0 0,1 0 0,-1 0 0,0 0 0,1 0 0,-1-1 0,0 1 0,0 1 0,1-1 0,10 6 156,0 0 0,0 1 0,-1 1 1,0 0-1,-1 0 0,0 1 0,0 0 0,10 15 1,-15-19-206,-1 0 0,0 0 0,0 1 0,-1-1 0,0 1 0,0-1 0,0 1 0,-1 0 0,1 0 0,-1 0 0,0 10 0,0 14 330,-3 33 0,0-16-171,2-42-221,-1 0 0,1 0 0,-1 0 0,-1 0 0,1 0 0,-1 0 1,0 0-1,0-1 0,0 1 0,-6 7 0,-34 42 374,29-39-111,7-8-218,0-1 0,-1 0-1,0 0 1,0-1 0,0 0-1,-1 0 1,0-1 0,1 0-1,-13 4 1,-4 1 48,-1-2 0,-27 5 0,35-9-101,-1 0 1,0-1 0,0-1 0,-1-1-1,1 0 1,-19-3 0,34 2-12,-1-1 0,1 1 0,-1 0 0,1-1 1,0 0-1,0 0 0,0 0 0,-3-2 0,-16-10 5,16 11-17,0 0 0,0-1-1,0 0 1,1-1 0,-1 1 0,1-1 0,0 0-1,0 0 1,-7-11 0,7 7 0,-1-1 0,2 0 0,0 0 0,0-1 1,1 0-1,0 1 0,1-1 0,-2-14 0,1-13-61,3-42 0,1 32 53,7 7-2966,-3 29 125,-3 23-139,-2 12-3692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11.8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 20 3472,'0'0'4771,"-7"6"-645,7-5-4111,0 0 0,1 0 0,-1 0 0,1 0 0,-1 0 0,1 0 1,0 0-1,-1 0 0,1 0 0,0 0 0,0 0 0,0 0 0,-1 0 1,1-1-1,0 1 0,0 0 0,0-1 0,0 1 0,0-1 0,1 1 0,-1-1 1,0 1-1,0-1 0,0 0 0,0 0 0,0 1 0,1-1 0,-1 0 1,0 0-1,0 0 0,2-1 0,54 1 108,-37-1-17,-19 1-104,1 0 0,0 0-1,-1 0 1,1 0 0,0 0 0,0-1 0,-1 1-1,1 0 1,-1-1 0,1 0 0,3-1 0,0-7 5,-1 5 32,-4 4-21,0 0 0,1 0-1,-1 0 1,0-1 0,1 1 0,-1 0 0,0 0 0,1 0-1,-1 0 1,0 0 0,1-1 0,-1 1 0,0 0 0,0 0-1,1-1 1,-1 1 0,0 0 0,0 0 0,1-1 0,-1 1-1,0 0 1,0-1 0,0 1 0,0 0 0,1-1 0,-1 1-1,0 0 1,0-1 0,0 1 0,0 0 0,0-1 0,0 1-1,0 0 1,0-1 0,0 1 0,0 0 0,0-1-1,0 1 1,0 0 0,0-1 0,0 1 0,-1 0 0,1-1-1,0 0 13,0 0 1,-1 1-1,1-1 0,0 0 0,-1 1 0,1-1 0,0 1 0,-1-1 0,1 0 0,-1 1 0,1-1 0,-1 1 0,1-1 0,-1 1 0,1-1 0,-1 1 0,1 0 0,-1-1 0,0 1 0,1 0 0,-1-1 0,0 1 0,1 0 0,-1 0 0,0 0 0,1 0 0,-2-1 0,-21 1 198,15 0-136,-1-1-1,0 2 1,1-1 0,-18 4 0,22-2-81,1-1 1,0 0-1,0 1 1,-1 0 0,1-1-1,0 1 1,1 1-1,-1-1 1,0 0-1,0 1 1,1-1 0,0 1-1,-1 0 1,1 0-1,-2 4 1,1-3-28,1-1 0,1 1 1,-1-1-1,0 1 0,1 0 0,0 0 0,0-1 1,0 1-1,0 0 0,0 0 0,1 0 0,0 0 0,0 8 1,1-11 9,-1 0 0,1-1 0,-1 1 0,1 0 0,-1 0 0,1-1 0,0 1 0,-1 0 0,1-1 0,0 1 0,0-1 0,-1 1 0,1-1 0,0 1 0,0-1 0,0 0 0,0 1 0,-1-1 0,1 0 0,0 0 0,0 0 0,0 0 0,0 1 0,0-1 0,0 0 0,1-1 0,32 2-35,-30-1 29,4 0-6,-1 1 10,-1-1 0,1-1 0,0 1 0,-1-1 0,13-3 0,-17 3 8,0 0-1,0 0 1,0 0 0,0 0 0,0-1 0,0 1-1,0 0 1,-1-1 0,1 0 0,-1 1 0,1-1-1,-1 0 1,1 0 0,-1 0 0,0 0-1,0 0 1,0 0 0,0 0 0,0 0 0,0-3-1,1-3 8,0 4 8,-1 0 1,0 0-1,0 0 1,0 0-1,-1 0 1,1-6-1,-1 9 53,-17-10 124,11 9-184,-1 1 0,0 0 0,1 1 0,-1 0 0,0 0 1,1 0-1,-1 0 0,0 1 0,1 1 0,-1-1 0,0 1 0,1 0 0,-11 5 0,8-1 10,-6 12-29,14-13-29,1-4 17,0 1-38,1-1 49,0 1 0,0-1 0,0 0-1,0 0 1,1 1 0,-1-1 0,0 0 0,0 0 0,1 0 0,-1 0 0,0 0-1,1-1 1,-1 1 0,1 0 0,0-1 0,-1 1 0,1-1 0,-1 1 0,1-1-1,0 0 1,-1 0 0,1 1 0,0-1 0,1-1 0,58 1-23,-38-1-6,-21 0 80,-1 1-1,1-1 1,0 0-1,-1 0 1,1 0-1,0 1 1,-1-2-1,1 1 1,-1 0-1,1 0 1,-1 0-1,0-1 1,0 1-1,1 0 1,-1-1-1,0 1 1,0-1-1,0 0 1,0 1-1,-1-1 0,1 0 1,0 0-1,-1 1 1,1-1-1,-1 0 1,0 0-1,0 0 1,1-3-1,-2 4-9,0 0 0,0 0 0,0 0-1,1 1 1,-1-1 0,0 0 0,0 1-1,0-1 1,0 0 0,0 1-1,0-1 1,0 1 0,-1-1 0,1 1-1,0 0 1,0 0 0,0-1 0,0 1-1,0 0 1,-1 0 0,1 0 0,-2 0-1,-31-1-306,34 1 269,-3-1-295,-1 1 0,1 0 0,0 0-1,0 0 1,0 1 0,0-1 0,0 1 0,0-1 0,0 1 0,0 0 0,0 0 0,0 0 0,0 1 0,0-1 0,1 1 0,-1-1 0,1 1 0,-1 0 0,1 0 0,-1 0 0,1 1 0,0-1 0,-3 5 0,-11 17-4244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22.9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322 13 1224,'0'0'9762,"-24"0"-7730,19 0-1900,1 1 0,0 0 0,0 0 0,0 0 0,0 0 0,0 1 0,0 0 0,0-1 0,-7 6 0,-32 24 890,10 1-620,27-26-310,0 0 0,0 0 0,-1 0 1,1-1-1,-13 8 0,8-6 1,1 1 0,-1 1 0,1 0 0,1 0 0,0 1 0,0 0 0,1 1 0,-8 11 0,2-3 22,12-17-91,1 0-1,-1 1 1,1-1-1,-1 0 1,1 0 0,0 1-1,-1-1 1,1 1 0,1-1-1,-1 1 1,0-1-1,0 1 1,1 3 0,0-5 30,-1 2-13,3-12-59,4-5 22,1 1 0,0 0 0,0 1 0,2-1 0,0 1 0,0 1 0,1 0 0,0 0 0,15-11 0,-3 1-20,-14 12 7,1 1-1,-1 0 1,2 0-1,-1 1 1,1 0-1,0 1 1,0 0-1,1 1 1,0 0-1,0 0 1,0 2-1,0-1 1,1 1-1,0 1 1,-1 0-1,24-1 1255,-34 0-2670,0 1 483,1-1-1,-1 1 1,1-1-1,-1 1 1,1 0-1,0-1 1,2-1-1,10-8-5612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24.1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8 135 1224,'0'0'7059,"0"-11"-336,3 3-6142,57-22 19,-38 18-407,1 0 0,0 2 0,30-9 0,0 0 116,-25 17-107,-17 3 2144,-28 1-1903,-6 10-374,-1 0 1,-1-2-1,0-1 1,0-1-1,-34 7 1,22-3-28,32-10-40,0 0 0,1 0 0,-1-1 1,0 0-1,0 0 0,-7 1 0,10-2-29,-3 6-396,42-6 381,-21-1 51,-1-2-1,1 0 0,0-1 1,-1 0-1,1-1 0,-1-1 0,28-14 1,34-13 190,-62 28-65,-12 3-79,0 1-1,1 0 0,-1 0 0,0 0 0,1 1 0,-1-1 1,5 1-1,-7 0 143,-1-1-419,0 1 1,1-1-1,-1 1 0,0-1 0,0 1 1,0-1-1,0 1 0,0-1 0,0 1 1,0-1-1,0 0 0,-1 1 1,1-1-1,0 1 0,0-1 0,0 1 1,0-1-1,-1 1 0,1 0 1,0-1-1,-1 1 0,1-1 0,-13-6-6380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33.8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46 463 2592,'0'0'8503,"0"14"-7473,2 6-728,0 0-1,1 0 1,1 0 0,10 29 0,-6-23-139,7 43 0,-12-49-105,2-1 0,0 0 0,2 0 1,8 19-1,-15-37-61,0-1-1,1 1 1,-1-1 0,0 1 0,0 0-1,0-1 1,0 1 0,1 0-1,-1-1 1,0 1 0,1-1 0,-1 1-1,0-1 1,1 1 0,-1-1 0,1 1-1,-1-1 1,1 1 0,-1-1-1,1 0 1,-1 1 0,1-1 0,0 1-1,1-15-18,-6-28-2,-10-11-167,-1 1 0,-3 0 0,-32-63 0,48 111 197,-9-8 9,9 9-19,3 23-68,2-8 72,0 0 0,1 0 1,7 16-1,5 11 9,21 60 17,18 61 65,-34-103 42,-20-46-121,-1-5 6,0-5 40,-1-10-59,0 0-1,-1 0 0,0 0 0,-1 0 1,0 0-1,0 1 0,-1-1 0,0 1 1,-1 0-1,-8-13 0,-7-11-101,-8-16-89,16 29 93,1 0 0,-14-34-1,11 23 91,13 29 10,0 0-1,1 0 1,-1 0 0,0 0 0,0 0 0,0 0 0,0 0-1,1 0 1,-1 1 0,0-1 0,-1 0 0,1 1 0,0-1-1,0 1 1,0-1 0,0 1 0,0 0 0,0-1 0,-1 1-1,-1 0 1,2 14 39,2 25 38,3 0 0,1 0 0,2 0 0,2-1 0,18 51 0,-21-77-39,-5-10-29,1 0-1,-1 0 0,0 1 1,0-1-1,0 0 1,-1 0-1,1 1 0,0-1 1,-1 0-1,0 1 1,1-1-1,-1 1 1,-1 3-1,0-25-12,-1 1 1,-1-1-1,-7-27 0,-4-20-159,8 5-187,3-100 0,4 85 247,-1 75 131,0 5 82,2 30 138,2 0 0,8 35 0,1 3-75,-8-31-101,-2-9-41,2 0 1,1 0-1,21 61 1,-27-91-39,1 1 0,0-1 0,0 1 0,1-1 0,-1 0 0,0 1 0,1-1 0,0 0 1,-1 0-1,1 0 0,0 0 0,0 0 0,3 1 0,-5-17-130,0-482-1291,0 494 1586,1 23-82,18 134 263,-10-71 19,22 92 0,-24-140-176,-7-30-168,1-1-1,-1 1 0,2 0 1,-1-1-1,0 1 0,1-1 1,0 0-1,1 1 0,-1-1 1,1 0-1,0 0 0,0 0 1,0-1-1,1 1 0,4 4 1,-6-8-30,-2-3-24,-1-116-144,-21-155 1,15 236 20,4 21 116,0-1-1,0-19 1,3 36 48,0 1 1,0-1-1,0 0 0,0 0 1,0 0-1,0 0 0,-1 0 1,1 0-1,0 1 1,0-1-1,0 0 0,0 0 1,-1 0-1,1 0 0,0 0 1,0 0-1,0 0 0,0 0 1,-1 0-1,1 0 0,0 0 1,0 0-1,0 0 1,-1 0-1,1 0 0,0 0 1,0 0-1,0 0 0,0 0 1,-1 0-1,1 0 0,0 0 1,0 0-1,0-1 0,0 1 1,-1 0-1,1 0 1,0 0-1,0 0 0,0 0 1,0 0-1,0-1 0,0 1 1,-1 0-1,1 0 0,0 0 1,0 0-1,0-1 0,0 1 1,0 0-1,0 0 0,0 0 1,0 0-1,0-1 1,0 1-1,0 0 0,0 0 1,0 0-1,0-1 0,0 30 58,2 1-1,0-1 0,2 0 0,9 33 0,42 114 139,-52-170-192,0 0 0,0 0 0,0 0 1,1-1-1,0 1 0,8 9 0,-11-16-8,-1 1-1,1 0 1,-1-1 0,1 1-1,-1 0 1,0-1 0,1 1-1,-1-1 1,0 1 0,1-1-1,-1 1 1,0-1-1,1 1 1,-1-1 0,0 1-1,0-1 1,1 1 0,-1-1-1,0 1 1,0-1 0,0 1-1,0-1 1,0 0-1,0 1 1,0-1 0,0 1-1,0-2 1,0-25 11,0 18-13,0-354-645,7 272 625,-7 91 70,0-1-44,1 1 1,-1 0-1,0 0 1,0 0-1,0 0 1,1 0-1,-1 0 1,0 0 0,0-1-1,0 1 1,1 0-1,-1 0 1,0 0-1,0 0 1,1 0-1,-1 0 1,0 0 0,0 0-1,0 0 1,1 0-1,-1 0 1,0 0-1,0 0 1,1 0-1,-1 1 1,0-1 0,0 0-1,0 0 1,1 0-1,-1 0 1,0 0-1,0 0 1,0 0-1,1 1 1,-1-1 0,0 0-1,0 0 1,0 0-1,0 0 1,0 1-1,0-1 1,1 0-1,-1 0 1,0 0 0,0 1-1,0-1 1,0 0-1,0 0 1,0 1-1,44 188 446,-33-131-372,2-1-1,33 90 1,-44-139-77,-2-7 1,0 0-1,0 0 1,0 0-1,0 0 1,0 0-1,1 0 1,-1 0-1,0 0 1,1 0-1,-1 0 1,1 0-1,-1 0 1,1 0 0,-1 0-1,1 0 1,0-1-1,0 1 1,-1 0-1,1 0 1,0-1-1,0 1 1,0 0-1,0-1 1,0 1-1,-1-1 1,1 1-1,0-1 1,0 1-1,2-1 1,-1-8-49,-18-300-314,1 126 23,7 133 351,8 48 120,0 23-67,3 45 43,2 0 0,3 0 1,3-1-1,25 81 1,-8-67 101,-20-65-294,-3-25 23,-2-26 40,-3-442-505,0 473 528,0 4 0,0 0 0,0 0 0,-1 0-1,1 0 1,0-1 0,1 1 0,-1 0 0,0 0-1,0 0 1,0 0 0,1 0 0,-1 0 0,0 0-1,1 0 1,-1 0 0,1 0 0,-1 0 0,1 0-1,0 0 1,-1 0 0,1 0 0,0 0 0,1-1-1,5 4 27,-4 4-26,-1-1-1,1 1 1,-1 0-1,0 0 1,0 0-1,0 0 1,-1 0-1,0 0 1,0 11-1,4 14 31,54 170 160,-53-175-147,17 43 0,-19-61-33,-1 1 0,1-1 0,1-1 0,-1 1 0,1 0 0,1-1 0,-1 0 0,14 12 0,-5-12-29,-6-13-37,-6-25-7,-2 23 89,1-104 32,2 36-112,-4 0 1,-17-130 0,10 149 49,8 56 172,0 4-143,0 41-29,2 1 0,2-1 1,13 57-1,0-33 152,44 114 1,-58-176-154,1 0 0,-1 0 0,1 0 0,1 0 0,-1-1 0,1 1 0,10 7 0,-15-12 2,0-1 0,0 0 0,0 0 0,1 0 0,-1 0 0,0 1 0,0-1 1,0 0-1,0 0 0,0 0 0,1 0 0,-1 0 0,0 0 0,0 0 0,0 0 0,1 1 0,-1-1 1,0 0-1,0 0 0,0 0 0,0 0 0,1 0 0,-1 0 0,0 0 0,0 0 0,0 0 1,1 0-1,-1 0 0,0 0 0,0-1 0,0 1 0,1 0 0,-1 0 0,0 0 0,0 0 1,0 0-1,0 0 0,1 0 0,-1 0 0,0 0 0,0-1 0,0 1 0,0 0 0,0 0 0,1 0 1,-1 0-1,0-1 0,0 1 0,0 0 0,0 0 0,0 0 0,0 0 0,0-1 0,0 1 1,0 0-1,0 0 0,0 0 0,0-1 0,1-13-23,-1 11 28,0-25-5,-9-300-101,2 285 65,0-12 11,7 54 19,1 5-56,45 95 160,59 151 249,-82-210-337,-13-25 0,-5-9-4,-5-6-5,0 0-1,0 0 1,0 0 0,1 0 0,-1 0-1,0 0 1,0 1 0,0-1-1,0 0 1,1 0 0,-1 0 0,0 0-1,0 0 1,0 0 0,1 0 0,-1 0-1,0 0 1,0 0 0,0 0-1,1 0 1,-1 0 0,0 0 0,0 0-1,0 0 1,1 0 0,-1 0-1,0 0 1,0 0 0,0 0 0,0 0-1,1 0 1,-1-1 0,0 1-1,0 0 1,0 0 0,0 0 0,1 0-1,-1 0 1,0 0 0,0-1 0,0 1-1,0 0 1,0 0 0,0 0-1,0 0 1,1-1 0,-1 1 0,0 0-1,0 0 1,0 0 0,0-1-1,0 1 1,0 0 0,0 0 0,0 0-1,0-1 1,0 1 0,1-14 2,-1 12-3,0-54 7,1-4-5,-2 0-1,-13-83 0,-17-26-75,30 167 92,2 5-10,2 17-8,8 30 14,43 111 221,-44-129-195,2 0 1,1-1-1,1 0 0,35 53 0,-46-80-39,0 1 0,0 0 0,0-1-1,1 1 1,0-1 0,5 5 0,-6-107-30,-6 62 33,-1 1-1,-2-1 1,-18-60-1,6 27 0,-5-17-1,19 77 43,3 16 8,2 20-32,7 1 25,1-1-1,1-1 0,17 31 1,1 4 98,49 91 281,-70-140-394,15 20 51,-21-31-80,1 1 0,-1-1 0,1 1-1,-1-1 1,1 0 0,-1 1 0,1-1 0,0 0 0,0 0 0,-1 0-1,1-1 1,0 1 0,0 0 0,0 0 0,0-1 0,2 1 0,-4-10-7,0 4 9,1-19 15,-1 0 0,-2 1 0,0-1 1,-11-44-1,3 34-26,-29-79-88,33 97 89,-1 1-1,0 0 0,-1 1 0,-1 0 0,-11-14 0,5 16 58,15 12-50,0 0 0,-1 0 1,1 0-1,0 0 0,0 1 0,-1-1 0,1 0 1,0 0-1,0 0 0,0 0 0,-1 0 1,1 1-1,0-1 0,0 0 0,0 0 1,-1 0-1,1 1 0,0-1 0,0 0 0,0 0 1,0 0-1,-1 1 0,1-1 0,0 0 1,0 0-1,0 1 0,0-1 0,0 0 1,0 1-1,0-1 0,0 0 0,0 0 0,0 1 1,0-1-1,0 0 0,5 36-36,50 107 179,-50-128-132,2-1 0,-1 0 1,11 15-1,0 1-17,-13-26 6,6 13 1,-9-11-1,-1-17 9,-1 0 0,-1 0 0,0 0 0,-1 0 0,0 1 0,0-1 0,-1 1 0,0 0 0,-1 0 0,0 0 0,-1 0 0,0 1 0,0 0 0,-1 1 0,0-1 0,-1 1 0,0 0 0,-11-8 0,13 13 24,-1 0 1,1 1 0,-1-1 0,1 2 0,-1-1-1,0 1 1,1 0 0,-1 0 0,0 0-1,-10 2 1,3-1 47,1 1 0,-1 0 0,1 2 0,-19 4 0,-24 15 108,1 3 0,-68 42 0,-46 43 11,83-51-72,82-57-112,1 0 1,-1 0-1,0 0 0,0-1 0,0 1 0,-6 0 0,6-1 3,-4 3-14,7-2-93,13-6-300,30-19 334,55-40 1,-10 5 41,255-177 20,-332 226 926,-22 11 273,5 0-1391,-19 9 341,0 0 1,0 2-1,-29 19 0,-17 8-11,-382 178 92,207-102-134,224-106-350,33-13 10,8 2 217,0-1 0,1 0 0,-1-2 0,-1 0 0,33-13 0,90-44 33,-89 37-21,72-36 8,196-129 0,-292 171 0,-11 8-2,-1-1 0,27-23-1,-34 21 98,-13 8 283,-21 4-19,-1 5-243,-1 0-1,1 2 0,-34 11 1,-81 37 3,63-24-90,-147 48 41,-73 27-15,282-97-34,15-7-20,-1 1 0,0-1 1,0 0-1,1 0 0,-1 0 0,0 0 1,0 0-1,-6 0 0,8-1-49,6 0-257,22-1 259,1-1 0,-1-2 1,0-1-1,47-14 0,106-49 51,-55 9-12,-3-5-1,148-103 1,-269 167 15,0-1-1,0 1 1,0-1-1,0 1 1,0-1-1,0 0 1,0 1-1,0-1 1,0 0-1,-1 0 1,1 0-1,0 0 1,0 1-1,-1-1 1,1 0-1,0 0 1,-1 0-1,1-1 1,-1 1-1,0 0 1,1 0-1,-1 0 1,0 0-1,0 0 1,1 0-1,-1-2 1,-12 3 301,-26 1-274,0 2 0,0 2 0,1 1 0,-59 19 0,-143 61 39,57-17 43,125-49-33,-92 45 0,144-60-434,12-3 229,19-3 129,-22 0-25,11-1 12,1-1 0,0 0 0,-1-1 0,1-1 0,14-7 0,77-39-30,-73 33 32,460-253 8,-453 245-5,-26 16 0,1 0 0,28-12 0,-41 22-1,-3 0 1,1 0 1,0-1 0,-1 1-1,1 0 1,0 0 0,-1 0 0,1 0-1,0-1 1,-1 1 0,1 0-1,0-1 1,-1 1 0,1 0 0,-1-1-1,1 1 1,-1-1 0,1 1-1,-1-1 1,1 1 0,-1-1 0,1 1-1,-1-1 1,0 0 0,1 1 0,-1-1-1,0 1 1,1-2 0,-1 1 207,-4 3-63,-306 163 150,156-86-206,-179 88 138,234-131-162,175-36-665,-19-10 594,0-3 0,-1-3 1,91-37-1,-8 2-10,217-72-160,-332 112 144,-21 10 91,-7 5 64,-27 26 18,-1-1 1,-71 49 0,-88 40-21,85-55-89,39-21 64,-139 62-1,175-92-120,29-11-69,6-1-170,35 0 216,0-1 0,-1-3 0,73-15 0,167-62 35,-41 11-183,-232 69 189,0 1 22,-23 15 178,-419 278 85,387-262-240,-1-2 0,-1-3 1,-70 25-1,76-34-25,43-16-26,15-1-372,0-1 366,1 0 1,-1-1 0,1 0-1,-1-1 1,23-9 0,62-30 31,-36 13-19,231-106 14,-226 98-3,-2-2 1,73-58-1,-125 89-54,-5 3 381,-20 3-96,-12 5-220,0 0 0,1 1 0,-1 2 0,1 1 0,-34 13-1,5-2-5,48-16-10,-164 56 37,169-58-42,0 0 0,0 0 0,0 0-1,0 0 1,1 0 0,-1 0 0,0 0-1,0 0 1,0 0 0,0 0 0,1 1-1,-1-1 1,0 0 0,0 0 0,0 0-1,0 0 1,0 0 0,1 0 0,-1 0-1,0 0 1,0 0 0,0 1 0,0-1-1,0 0 1,0 0 0,0 0 0,1 0-1,-1 0 1,0 1 0,0-1 0,0 0-1,0 0 1,0 0 0,0 0 0,0 1-1,0-1 1,0 0 0,0 0 0,0 0-1,0 0 1,0 1 0,0-1 0,0 0 0,0 0-1,0 0 1,0 0 0,0 1 0,0-1-1,0 0 1,0 0 0,-1 0 0,1 0-1,0 0 1,0 1 0,0-1 0,0 0-1,0 0 1,0 0 0,0 0 0,-1 0-1,62 1-96,-23 1 94,0-2 0,-1-1 0,75-14 0,-8-12 0,105-41 1,-189 63 7,-18 5 0,1 0 0,-1-1 0,0 1 0,1-1 1,-1 1-1,0-1 0,1 0 0,3-2 0,-5 2 26,-3-13 218,-6 7-240,0-1 0,-1 1 0,0 1 0,0-1-1,0 2 1,-1-1 0,-13-5 0,-29-17-51,-213-154-184,262 180 222,1 0 0,-1-1 1,0 1-1,1-1 0,0 0 0,-1 0 0,-1-3 0,4 6 2,-1-1 0,1 1-1,0-1 1,-1 1-1,1-1 1,0 1 0,-1-1-1,1 1 1,0-1-1,0 1 1,-1-1 0,1 1-1,0-1 1,0 0 0,0 1-1,0-1 1,0 1-1,0-1 1,0 0 0,0 1-1,0-1 1,0 1-1,0-1 1,0 1 0,0-1-1,0 0 1,1 1 0,-1-1-1,0 1 1,0-1-1,1 1 1,-1-1 0,0 1-1,1-1 1,-1 1-1,1-1 1,-1 1 0,0 0-1,1-1 1,-1 1 0,1 0-1,-1-1 1,1 1-1,-1 0 1,1-1 0,-1 1-1,1 0 1,0 0-1,-1 0 1,1 0 0,0-1-1,16-1-27,0 1 0,0 1 1,20 1-1,3 0 13,-28 0 25,0 0 1,0 1-1,0 0 0,0 1 0,0 0 1,0 1-1,-1 0 0,1 1 1,-1 0-1,-1 1 0,1 0 0,-1 1 1,19 15-1,-14-9 4,-1 1 0,0 1 1,-1 0-1,0 0 0,-2 2 0,1-1 1,15 34-1,-26-46 13,1 0 1,-1 0-1,1 1 0,-1-1 0,-1 1 1,1-1-1,-1 0 0,1 10 1,-1-13 164,-6-1-188,1 0 0,0-1 0,0 1 1,0-1-1,0 0 0,0 0 0,0-1 0,0 0 0,-7-3 0,2-1-20,0 0 1,1-1-1,-13-12 0,8 4-7,1 0 0,0 0-1,1-1 1,1-1 0,1 0 0,0-1 0,1 0 0,1 0-1,0-1 1,2 0 0,0 0 0,1-1 0,1 1 0,1-1-1,-1-35 1,14 54-138,-4 1 168,-1 0 1,1 0-1,-1 1 0,0 0 0,1 0 0,-1 1 0,0-1 0,1 1 1,-1 0-1,0 0 0,0 1 0,0 0 0,-1 0 0,1 0 0,-1 0 0,0 0 1,1 1-1,-1 0 0,6 8 0,-10-12 0,17 18 16,-1 1 1,-1 0-1,21 33 0,-19-19 20,19 48-1,-31-66-27,0 0 0,-1 0 0,-1 0-1,0 1 1,-2-1 0,1 18 0,-2 3-6,0-35-36,0-11-42,0 3 37,-1 0 0,-1-1 0,1 1 1,-1 0-1,-3-9 0,-7-28-107,7 10 43,-3-9-188,-2-70 0,10 68 201,0 44 54,17 22-33,-8-8 91,0 1 0,0 0 0,-2 1 1,0 0-1,0 0 0,-2 1 0,0 0 0,0 0 0,1 16 0,0 12 166,-1 1-1,-2 52 1,-4-94-181,0-1 1,0 0-1,0 1 0,-1-1 1,1 0-1,-1 0 1,1 0-1,-1 0 0,0 0 1,1 0-1,-1 0 0,0-1 1,0 1-1,0-1 1,-1 1-1,1-1 0,0 0 1,-4 2-1,-20 15 5,19-12 11,0 1-1,0-2 1,-1 1 0,0-1-1,-1 0 1,1-1 0,-16 6-1,-69 16 255,11-4-78,43-9-234,0-1 1,0-3-1,-1-1 0,0-2 0,-73 1 0,124-7 2,0-1-1,0-1 1,-1 0 0,1-1-1,0 0 1,12-5-1,66-34 74,-39 18-46,117-45 30,-144 62-14,1 1 1,0 1 0,0 1 0,1 1-1,31-1 1,-55 4 210,-3 8 93,-7-1-284,0 0 0,0 0 1,-1 0-1,0-1 0,-20 9 1,8-4 5,-33 14 97,-2-1 1,-100 26-1,61-21 11,-112 23 101,125-32-230,10-5-11,36-8 10,0 2 1,-46 17-1,-8 14 47,69-32-56,-19 10 4,-12 7-8,42-21-1,0 1 0,0 0-1,1 0 1,-14 10 0,15-8-6,3-6 4,5-1-16,1 0 1,0 0 0,0 1 0,0-1 0,1 1-1,-1-1 1,0 0 0,0 1 0,1-1 0,-1 0-1,0 1 1,0-1 0,1 0 0,-1 0 0,0 1 0,1-1-1,-1 0 1,1 0 0,-1 0 0,0 1 0,1-1-1,-1 0 1,1 0 0,-1 0 0,0 0 0,1 0 0,-1 0-1,1 0 1,-1 0 0,0 0 0,1 0 0,0 0-1,20 0 64,-14 0-82,14-3 36,-1 0 0,0-2 0,-1 0 0,1-1 0,-1-1 0,34-17 0,-4 4 8,99-42 67,184-65 20,-86 59-27,-123 38-74,-50 17 4,-30 4 7,-1 3 0,59-2 1,45 8 28,-145-1-32,-1 1 0,1 0-1,-1 0 1,1 0 0,-1-1-1,0 1 1,1 0-1,-1 0 1,1-1 0,-1 1-1,0 0 1,1-1 0,-1 1-1,0 0 1,1-1 0,-1 1-1,0-1 1,0 1 0,1 0-1,-1-1 1,0 1-1,0-1 1,0 1 0,0-1-1,1 1 1,-1-1 0,0 1-1,0-1 1,0 1 0,0-1-1,0 1 1,0-1 0,-1-19 15,1 16 3,0-3-11,0 1-1,-1-1 0,0 1 0,0-1 0,0 1 1,-1 0-1,0 0 0,0-1 0,-1 1 0,0 0 1,0 1-1,0-1 0,0 1 0,-1-1 0,0 1 1,0 0-1,-1 0 0,-5-5 0,-9-10 10,0 1 0,-1 0 0,-37-25 0,-59-46-3,113 88-14,0 0-1,-1 0 1,1 1 0,0-1 0,-1 1-1,0 0 1,1 0 0,-7-1 0,9 2-8,1 56-98,3 0 25,3-1 1,15 69-1,-16-97 80,4 13 1,-7-33 3,-3-15-230,1 1 0,-1-1 0,0 1 0,0 0 0,-1-1 0,-5-12 0,3 11-884,0 0 1,-1 1 0,0 0 0,-9-12-1,-3-1-4520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36.4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2696,'0'0'7523,"0"13"-6316,1 4-554,0 0-1,8 32 1,1 9 139,8 44 250,-14-80-824,0-1 0,13 36 0,3 14 53,9 30 72,-18-68-120,11 60-1,17 124-151,-37-205-70,1 1 0,1-1 1,0 0-1,7 15 0,9 27 3,-13-35 6,15 32 0,3 7-24,1-7 5,-21-43 17,-1-1-1,0 1 1,0 0-1,0 0 0,-1 0 1,0 0-1,-1 1 0,0-1 1,2 13-1,-5-19-7,8 13 9,-5-13 2,-2-20-398,-1 6 292,0-1 0,-6-23-1,-1-8-74,-82-474-2010,84 498 2173,-15-36 0,-6-19-9,-5-15-321,32 87 317,-1 2 19,1 0 1,0 0-1,0 0 0,-1 0 0,1 0 0,0 1 1,-1-1-1,1 0 0,-1 0 0,0 1 1,1-1-1,-1 0 0,1 1 0,-1-1 0,0 0 1,1 1-1,-1-1 0,0 1 0,0-1 0,-1 0 1,1 0 789,1 350 869,1-326-1575,7 36 0,0-3-2,-5-30-32,2 0 0,7 25 0,5 18 12,90 387 132,-93-422-195,-11-29 0,-1 1 0,0 0 0,1-1 0,-1 1-1,-1 0 1,2 11 0,-3-17 2,0 1 0,0-1 0,0 0 0,0 1 1,0-1-1,0 0 0,0 1 0,0-1 0,1 0 0,-1 0 0,0 1 0,0-1 1,0 0-1,0 1 0,0-1 0,0 0 0,1 0 0,-1 1 0,0-1 0,0 0 1,0 0-1,1 1 0,-1-1 0,0 0 0,0 0 0,1 0 0,-1 0 0,0 1 1,0-1-1,1 0 0,0 0 0,1 2-288,-2-553-753,0 538 1014,0 0 0,-1 0 0,-1 0 0,0 0 0,-1 0 0,0 0 0,-1 1 0,0 0 0,-8-16 0,-113-292-947,97 241 814,27 75 163,-1 0 1,0 0-1,0-1 0,0 2 0,-1-1 1,1 0-1,-1 0 0,0 1 1,-6-7-1,8 6-19,1 3-150,0 14-10047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42.4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110 1 640,'0'0'2123,"2"4"-2018,-2-1 442,8 14-1411,-7-16 1209,-1-1 0,1 1 0,-1-1 1,1 1-1,-1-1 0,1 1 0,0-1 1,-1 0-1,1 1 0,-1-1 0,1 0 1,0 1-1,0-1 0,-1 0 0,1 0 1,0 0-1,-1 0 0,2 0 0,28 19 1726,-30-19-1856,0 1 1,0 0-1,1-1 1,-1 1-1,1-1 1,-1 1-1,0 0 0,1-1 1,-1 1-1,1-1 1,-1 1-1,1-1 1,-1 0-1,1 1 1,-1-1-1,1 1 1,0-1-1,-1 0 1,1 0-1,0 1 1,0-1-1,-1-1 18,-1 0 0,0 1-1,0-1 1,0 0 0,0 0 0,0 1-1,0-1 1,-1 0 0,1 1 0,0-1 0,0 1-1,0 0 1,-1-1 0,1 1 0,-2 0-1,-5-3-230,0 1-1,0 1 0,0-1 1,0 1-1,0 1 0,0 0 1,0 0-1,-1 0 0,1 1 1,0 0-1,-15 5 0,21-5-9,0 0 1,1 1-1,-1-1 0,0 1 0,1 0 0,-1-1 0,1 1 0,0 0 1,0 0-1,-1 0 0,1 0 0,1 0 0,-1 0 0,0 0 0,0 0 1,0 4-1,-6 42-89,5-27 111,-5 76 80,5-81-94,0 0 1,2 0 0,1 18 0,0 1-3,0-26 22,0 0 0,1 0 0,0 0 1,0 0-1,1-1 0,0 1 0,4 8 0,32 56 168,-34-64-182,1-1 0,-1 0 0,2 0 0,-1 0-1,1-1 1,0 0 0,0 0 0,1-1 0,0 0-1,0 0 1,0-1 0,1 0 0,0 0 0,0-1-1,0 0 1,12 3 0,-4-3-1,0-1 0,0 0 1,31 1-1,-41-4-2,-1 0 0,1 0-1,-1-1 1,0 0 0,1 0 0,-1 0-1,0-1 1,0 0 0,0 0 0,0-1 0,0 0-1,-1 0 1,7-4 0,56-47 124,-67 44-262,-1-37-3087,0 17-1274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43.6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161 227 3288,'0'2'12775,"0"-5"-11176,0-21-1113,-1 17-441,1 0 0,0 0 1,0 0-1,0 0 0,1 0 1,0 0-1,1 0 0,-1 0 0,1 1 1,1-1-1,4-9 0,8-17-37,-12 25-5,0 0-1,0 1 1,1 0-1,0 0 0,8-11 1,-11 16-11,0 1 0,0-1 1,1 1-1,-1-1 0,0 1 0,1-1 1,-1 1-1,1 0 0,-1 0 0,1 0 1,-1 0-1,1 0 0,0 0 0,-1 0 0,1 1 1,0-1-1,0 1 0,0-1 0,0 1 1,-1-1-1,1 1 0,0 0 0,0 0 1,0 0-1,0 0 0,0 0 0,0 1 1,0-1-1,0 1 0,-1-1 0,3 2 1,1 0 35,-1 1 0,1 0 0,-1 1 1,0-1-1,0 1 0,0 0 0,0 0 1,-1 0-1,0 0 0,0 0 0,5 9 0,1 3 209,14 35-1,-6-10-24,-9-22-100,-1 0-1,8 30 0,4 30 71,-8-38 2,6 52 0,-10 103 243,-7-146-382,-1-45-32,1 1 0,-1 0 0,0 0 0,-1 0 0,0 0 0,1-1 0,-2 1 0,1-1 0,-1 1 0,0-1 0,-3 6 0,-8 7 118,-24 27-1,37-43-113,-5 4 52,-1 0 1,1-1 0,-1 1-1,0-1 1,-1 0 0,1-1-1,-1 0 1,0 0 0,0-1-1,0 0 1,-1 0-1,1-1 1,-11 2 0,-11 0 164,-1-1 1,-42-2-1,50-1-194,21-1-41,0 1-1,0-1 0,0 1 1,0-1-1,0 0 0,0 0 1,1 1-1,-1-1 0,0-1 1,0 1-1,1 0 0,-1 0 1,1-1-1,-1 1 1,1-1-1,-1 1 0,0-3 1,-23-33-1034,20 28 103,-5-9-1632,-11-12-5887,6 17-1367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44.8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93 0 1592,'0'0'8559,"0"13"-7723,-1-4-641,0-1 0,0 0 1,-1 0-1,-5 14 0,-3 20 465,-18 88 1010,2-18-517,18-81-566,6-26-493,1 1 1,-1 0 0,1 1-1,0-1 1,0 0-1,1 7 1,0-12-220,38-57-11655,-23 26 7246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45.3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138 0 1320,'0'0'5052,"0"26"-3411,-1-16-1278,0 1 0,-1-1 0,-1 1 0,0-1 0,0 0 0,-6 12 0,-7 27 628,-53 242 2007,58-230-2544,-7 23 321,16-58-1131,2-23-1946,1-14 1400,0 0-1,0-1 1,1 1-1,0 0 1,1 1-1,0-1 1,9-18-1,9-13-4311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45.6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 1 1112,'0'0'5514,"0"17"-4647,1 20-605,1 4 1436,-2 0 0,-10 80 0,-2-32 19,10-66-1041,0 0 0,-12 42 0,12-59-443,1 0-1369,3-31-6493,-2-5 455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46.5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4 144,'0'0'6080,"0"0"-5944,-1 0 0,1-1-1,-1 1 1,1-1 0,-1 1 0,0 0 0,1-1 0,-1 1 0,0 0 0,1 0 0,-1 0 0,0-1 0,1 1 0,-1 0 0,0 0 0,1 0 0,-1 0 0,0 0 0,-1 0 0,-4 41 1531,5-30-1354,-22 155 2954,15-65-2209,6-51-280,3-19-261,-1-30-600,0-6-2112,0-10 960,0 1 0,1 0 0,0 0 0,6-22 0,7-7-3375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46.8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0 30 2664</inkml:trace>
  <inkml:trace contextRef="#ctx0" brushRef="#br0" timeOffset="1">0 30 2664,'83'-28'1582,"-82"28"-1542,-1 0 0,1-1 0,-1 1 0,1 0 0,0 0 0,-1 0 0,1 0 1,-1 0-1,1 0 0,-1 0 0,1 0 0,0 0 0,-1 0 0,1 0 1,-1 1-1,1-1 0,-1 0 0,1 0 0,-1 0 0,1 1 0,-1-1 1,1 0-1,-1 1 0,1-1 0,-1 0 0,1 1 0,-1-1 0,0 1 1,1-1-1,-1 0 0,0 1 0,1-1 0,-1 1 0,0-1 0,0 1 0,1-1 1,-1 1-1,0 0 0,0-1 0,0 1 0,0-1 0,0 1 0,0-1 1,0 2-1,-2 24 1609,2-23-1250,-37 252 5883,29-192-5398,-7 37 445,11-78-1197,1 0 1,2-1-1,1 33 1,0-27-251,0-26-461,0-9-2924,0 0 2911,1 1 0,0-1 0,0 0 0,0 1 0,1-1 0,0 1 0,1 0 0,0 0 0,5-10 0,8-25-4085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4:47.2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 0 1608,'0'0'10957,"3"23"-9518,1 8-948,0-2 136,-1 1-1,-2 35 1,0-22 316,0 12-126,-3-1-1,-14 98 1,16-150-1058,-1-1-1,1 1 1,-1-1-1,1 1 1,-1 0 0,0-1-1,1 1 1,-1-1-1,0 1 1,0-1 0,0 0-1,0 1 1,0-1-1,0 0 1,-2 1 0,-5 4-4511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5:03.6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4560,'0'0'2345,"10"10"-808,87 77 1768,-65-60-2128,0 0 0,-2 2 0,-1 2-1,45 62 1,-1-2-539,-53-67-455,-18-22-182,-1 0 0,1 0 0,0-1 0,0 0 0,-1 1 0,1-1 0,0 0-1,0 1 1,0-1 0,0 0 0,0-1 0,1 1 0,-1 0 0,0-1 0,0 1 0,0-1-1,4 1 1,17 0 20,1 1 0,27 7 0,-27-5-9,0 0-1,30 0 1,-40-3 0,1 0-1,21 6 1,-21-4 0,1 0-1,24 0 0,5 4 6,49-1-10,-42-6 8,-21 11 18,-25-10-26,-4-1 19,-1 0-26,5 0-8,2 0 0,0 0 2113,-8 31-1887,2-8-91,1 0-1,1-1 1,7 24 0,-7-32-106,26 118 135,-9-70-114,-14-44-29,0 0 1,4 27-1,49 179-6,-37-126 41,-2-17-44,16 117 1,-32-167-6,18 98 9,0-3-9,0-27 9,-11-28-1,-6-46-8,-2 1 0,3 42 0,-6-49 3,7 35 1,-1-6-4,29 165-13,-27-85 60,-1 42-13,-1-18-26,9 14-29,-9-63 14,-5-78 12,8 48 0,-6-49-21,3 50 0,1 41 10,-6-86 1,1 0 0,9 43 1,3 10-3,25 137-1,-14-90 3,-11 13 22,-12-107-2,-3 66 0,-1-38-119,7-78-2147,-5-20-1180,-1-11-2633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5:05.1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2936,'0'0'7215,"1"7"-5661,50 139 3553,2 5-3261,-39-111-1385,-10-25-267,1 0-1,13 26 1,-7-16-86,-9-19-82,1 0 1,0 0-1,0 0 0,0 0 0,1-1 0,5 8 0,0 0 54,0-1 0,-1 1 1,-1 1-1,7 16 0,-1-3 88,5 14 49,-2 1 1,12 46-1,16 45-70,-35-109-131,-1 0 1,4 29 0,6 17 9,1-18-18,-11-33 5,-1 1 1,6 31-1,3 13 23,-9-38-9,6 37 0,-6-6-15,-3-11-2,2-1 0,17 59 0,-17-80 0,-1 0-1,3 29 1,2 12 13,-6-36-9,-1 0 0,-1 49 0,-1-64-12,0-1 0,2 1 0,4 19-1,3 8-8,-1-5 83,2 0-1,25 55 1,-31-79-1,-4-1 13,-1 3-3556,0-5-43,0 7-1679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5:06.9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92 925 3288,'0'0'9282,"2"-13"-8259,4-23-547,-1-1 0,-2 0 0,-3-62 0,0 52-291,0 42-169,0-20 25,0-1 0,-1 1 0,-1 0-1,-2-1 1,-11-41 0,-1 16 14,6 19-16,-18-38-1,26 64-33,0 0 0,0 0 1,1 0-1,-2-13 0,-3-12 9,1 11-41,1 0 0,1-1-1,0 0 1,2 0 0,1-25 0,0 43 14,3-2 3,-1 1 1,1-1-1,0 1 1,0-1-1,1 1 0,-1 0 1,1 0-1,0 0 1,7-5-1,25-15-9,-35 23 19,0 0 0,1 1 0,-1-1 0,1 0 0,-1 1 0,1-1 0,-1 1 0,1 0 0,-1-1-1,1 1 1,0 0 0,-1 0 0,1 0 0,-1 0 0,1 0 0,0 1 0,-1-1 0,1 0 0,-1 1 0,1-1-1,-1 1 1,1-1 0,-1 1 0,0 0 0,1 0 0,-1-1 0,0 1 0,1 0 0,1 2 0,9 10 90,21 23 302,54 44-1,-76-69-237,0 1 0,-1 0 1,0 1-1,-1 0 0,14 28 0,9 27 0,-23-52-134,-1 0 1,-1 1-1,-1 0 0,6 20 1,16 42 19,-18-57-35,7 13 4,16 49 0,-5-10 15,5 17 361,-9-20 84,-6-14-119,-8-27-184,-7-15-483,-8-13-625,-7-10-1069,11 8 1872,-21-22-4295,0-8-1727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5:07.9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35 391 2480,'0'0'4858,"-7"1"-4256,-6 1-1245,-2 0 5046,38-7-1159,17-6-2111,1-2 0,56-26 0,-41 16-645,149-62 220,-137 61-632,230-74 513,-274 93-571,45-5-1,-29 6-4,13-7 4,-37 7 5,0 1-1,0 1 0,22-2 1,-38 4-167,1-1 0,0 1 1,-1-1-1,1 1 0,0-1 1,-1 0-1,1 0 0,-1 1 1,0-1-1,1 0 0,-1 0 0,0 1 1,1-1-1,-1 0 0,0 0 1,0 0-1,1 0 0,-1 1 1,0-1-1,0 0 0,0 0 1,0 0-1,0 0 0,0 1 1,-1-1-1,1 0 0,0 0 1,-1-1-1,1 1-124,0-16-4667,0 4-1866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5:10.2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6 543 4400,'0'0'8397,"0"0"-8358,0 0 1,0 0 0,0-1 0,0 1 0,0 0-1,-1 0 1,1 0 0,0 0 0,0 0-1,0 0 1,0 0 0,-1 0 0,1 0 0,0 0-1,0 0 1,0 0 0,-1 0 0,1 0-1,0 0 1,0 0 0,0 0 0,0 0-1,-1 0 1,1 0 0,0 0 0,0 0 0,0 1-1,0-1 1,0 0 0,-1 0 0,1 0-1,0 0 1,0 0 0,0 0 0,0 1 0,0-1-1,0 0 1,-1 0 0,1 0 0,0 0-1,0 0 1,0 1 0,14 17 578,1-1 0,0 0 1,2-1-1,33 26 0,-3-2 305,-18-13-541,0-2 1,2-1 0,43 27 0,-48-38-282,1 0 0,0-2 0,0-2 0,56 13 0,-53-18-54,1-1 0,58-3 0,-40-1-4,-38 1-34,0-1-1,0 0 1,0-1 0,0-1-1,0 0 1,0 0-1,-1-1 1,0 0-1,1-1 1,-2 0 0,1 0-1,-1-1 1,16-13-1,-9 8-1,-13 9-5,0 0 0,-1 0 0,1 0 1,0 0-1,-1-1 0,1 1 0,-1-1 0,0 0 1,1 1-1,2-7 0,18-32 46,-9 18-2,17-39 0,-7 11 7,-17 38-48,0 0-1,7-21 1,-3-1 9,16-58 45,-20 56-59,-2-1 0,0-59 0,-1 32-540,-2 51 95,0 1 0,-1-1 0,-1 0 0,0 1-1,0-1 1,-2 1 0,0-1 0,0 1-1,-1 0 1,-6-17 0,-5 5-5520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5:13.0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7329,'0'0'7373,"0"5"-6689,0-4-581,1 1 1,-1 0-1,1 0 0,-1 0 1,1 0-1,0 0 1,0 0-1,0-1 1,0 1-1,0 0 1,0-1-1,1 1 0,-1-1 1,0 1-1,1-1 1,-1 0-1,1 1 1,3 1-1,40 23 1657,-29-17-1459,176 83 2940,5 5-1053,-113-42-487,-73-47-1470,-11-4-1586,-18-3-2808,12-1 3267,-10 0-5076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5:17.9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1 184,'7'4'15059,"-6"-2"-13615,23 28 640,16 42-1251,-4 1 0,-2 2 1,39 132-1,-52-135-14,-19-53-602,-2-18-348,0-44-11252,0 19 5350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1:46:25.6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50 3328,'0'0'14468,"0"0"-14415,-1 0 0,1 0-1,0 0 1,-1 0-1,1 0 1,0 0-1,-1 0 1,1 0 0,0 0-1,-1 1 1,1-1-1,0 0 1,0 0 0,-1 0-1,1 1 1,0-1-1,0 0 1,-1 0-1,1 0 1,0 1 0,0-1-1,0 0 1,-1 1-1,1-1 1,0 0 0,0 0-1,0 1 1,0-1-1,0 0 1,0 1-1,-1-1 1,1 0 0,0 1-1,0-1 1,0 1-1,0 387 2988,14-218-2356,-6-90-385,-2-20-119,5 80 94,-10-113-225,2 0 0,9 42 0,1 4 63,20 122 204,-15-111-175,2 15 111,-11-52-166,2 0-1,2-1 1,27 64-1,-15-42-44,-14-42-36,1-1-1,1-1 1,0 0-1,2 0 1,1-1-1,33 36 1,-21-25 0,-21-25-6,0 0 0,1 0 0,0-1 0,0 0 0,1-1 1,17 13-1,-19-15-10,1-1 0,0 0 0,0 0 0,0 0 1,0-1-1,1 0 0,11 2 0,16 3 17,-15-3-12,0-1 1,0-1-1,26 1 1,-8-4 0,1-1 1,-1-2-1,0-1 1,49-13-1,-63 10-18,1-2 0,46-23 1,-58 25-1,-1 0 0,0-1 1,-1-1-1,0 0 1,0-1-1,18-20 1,39-42-113,-26 20 73,-31 40 56,0-2-1,-2 0 1,12-18-1,30-47-43,-36 58 25,-1-1 0,-1 0 0,12-28-1,20-42 25,-18 16-10,-8 26-9,-2-1 0,14-69 0,-25 21-53,1-5 10,-5 76 59,-1 0-1,-4-50 0,0 19-51,2-229-114,-3 253 139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5:35.9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173 989 5401,'-2'4'14179,"-51"-61"-14170,19 22-26,-5-5 22,37 38-11,0-1 0,0 0 0,0 0 1,1-1-1,-1 1 0,1 0 0,0-1 1,-1 1-1,2-1 0,-1 1 0,0-1 1,1 1-1,-1-4 0,-14-107-109,7 28 129,7 59-14,0 21-11,0-1 0,1 0 0,0 0 0,0 0 0,1 1 0,-1-1 0,1 0 0,1 1 1,-1-1-1,5-9 0,10-15-13,-13 24 17,1 1 0,-1-1 1,1 0-1,0 1 0,8-8 1,14-12-40,124-114-18,-129 123 64,24-20 5,2 2 0,62-34 0,-88 59 4,0 2 1,1 0-1,0 1 1,27-4-1,39-11 17,-60 13 4,2 2 0,-1 0-1,1 3 1,35-2 0,124 5 173,-87 3-92,-47 2-47,-1 2 0,1 2 0,-1 3 0,64 22 0,-59-12 50,-2 2-1,59 33 1,42 19 89,-140-66-132,-1 0 0,-1 2 0,0 0 0,0 1 1,27 27-1,7 5 30,-33-28-49,0 0-1,-2 1 1,19 26 0,-1 2 87,-3 1 0,31 62 0,-53-91-111,-1 0 0,-1 0 0,0 1 0,-1 0 0,2 19 0,31 110 85,-33-129-32,0 0-1,10 22 1,6 22 161,2 11 144,-8-25-163,-10-34-186,-1-1 1,0 1 0,-1 0 0,0 0-1,0 15 1,-2-21-28,0-1 0,0 1 0,1-1 0,3 11 0,2 7 29,1 10-9,2-1-1,25 58 0,-14-43-28,49 133 721,6 114-134,-70-274-561,-2 0 0,-1 0 1,0 1-1,-2-1 0,0 1 1,-2-1-1,-1 1 0,0-1 1,-11 41-1,6-45-14,0-1 0,-2 0 0,0-1-1,-13 18 1,-15 29 11,8-4-23,4 1 1,2 1-1,2 2 0,4 0 1,-14 87-1,22-65 23,3 123 0,7-189-24,1 0 0,1 0 0,0-1 0,9 24 0,5 31 0,24 121 13,-36-170-11,27 100-10,-12-56-6,-15-55-15,0 0 0,-1 0 0,-1 1 0,0 0 0,-1-1 1,1 15-1,-3-12-21,0 2-22,0-1 0,-1 1 0,-5 21 0,5-33 29,-1 1 0,0-1 0,-1 0 0,1 1 0,-1-1 0,0 0-1,-1-1 1,0 1 0,0 0 0,0-1 0,-10 9 0,-1 2-54,-2-2 0,-34 24 0,44-33 50,0-1 0,-1-1 0,1 1 0,-1-1 0,0-1 0,0 0 0,1 0-1,-2 0 1,1-1 0,-15 1 0,18-2 25,1 1 0,-1-1-1,1 0 1,-1 0 0,1-1 0,-1 1-1,1-1 1,-1 0 0,1 0-1,0-1 1,0 1 0,-1-1 0,1 0-1,0 0 1,0 0 0,1-1-1,-1 1 1,0-1 0,1 0 0,0 0-1,-1 0 1,1-1 0,1 1-1,-1-1 1,0 0 0,-2-5 0,-11-21-21,2-1 0,1 0 0,1-1 0,2 0 1,-8-44-1,9 41 21,4 8 19,1 1 0,-1-53 0,4 48-1,-8-52 1,-40-248 42,45 303-37,-6-45 3,0-1 4,-1-90 0,-5 37 15,9-20 0,-1 31-15,7 96-5,-2-1-1,0 0 0,-1 1 0,-1-1 1,-1 1-1,-9-21 0,6-4-40,1 5 2,4 13 28,3 22 6,1 1 1,-1 0 0,0 0 0,0-1-1,0 1 1,0 0 0,-4-6 0,0 0 0,1 0 0,0 0 0,0-1 1,1 1-1,0-1 0,-1-13 1,-7-25-15,-66-170 51,73 206-76,-1 1-1,-1-1 1,0 1 0,0 0-1,-1 1 1,-1 0 0,-12-15-1,18 25-104,0-1 0,0 1 1,0 0-1,0-1 0,-1 1 0,1 0 0,0 0 0,-1 0 0,1 1 0,0-1 0,-1 1 0,1-1 0,-1 1 0,1 0 1,-1 0-1,1 0 0,-4 0 0,-6 0-796,-23-4-3361,-2 3-1700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5:37.0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5 4608,'0'0'3220,"0"0"-3132,-1 0 1,1 0-1,0 0 1,0 0-1,0-1 1,0 1 0,0 0-1,0 0 1,0 0-1,0 0 1,0 0 0,0 0-1,0-1 1,0 1-1,0 0 1,0 0 0,0 0-1,0 0 1,0 0-1,0 0 1,0-1-1,0 1 1,0 0 0,0 0-1,0 0 1,1-1 797,-1 1-798,0 0 1,0 0-1,0 0 1,0 0 0,1-1-1,-1 1 1,0 0-1,0 0 1,0 0 0,0 0-1,0 0 1,0 0-1,1 0 1,-1 0 0,0 0-1,0 0 1,0 0-1,135 66 4664,194 50-1686,-200-85-2628,-63-20-350,-49-9-68,1 1 0,-1 1 0,0 0 0,0 1 0,31 14 0,-15-3 112,57 17 0,-56-21-13,53 25 0,5 12 133,-62-28-224,-24-16-22,-1-1-1,1 0 1,0 0 0,0 0 0,7 2 0,51 32 91,-52-29-23,0 0 0,-1 1 0,0 0 0,0 1-1,-1 0 1,9 14 0,26 27 173,-19-22-186,3 3-40,-28-31-192,0-1 0,0 1 1,0-1-1,0 1 1,0 0-1,0-1 0,0 1 1,-1 0-1,1 0 0,-1 0 1,1-1-1,-1 1 1,0 0-1,0 0 0,0 0 1,0 0-1,0 0 0,0 0 1,-1 2-1,-9 38-7780,-4-12-1096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5:39.0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368 94 2712,'0'0'6296,"7"8"-4054,18 35 1427,-22-37-3372,0 0 0,0 0-1,0 0 1,1-1-1,0 1 1,0-1 0,8 8 2347,-22-27-2188,-10-9-417,-1 0 0,-1 2 0,-32-24 0,42 36-26,0 0-1,-1 1 1,0 1-1,0 0 0,-1 1 1,0 0-1,0 1 1,-28-6-1,36 10-17,0 0 0,0 0 0,0 1 0,-1 0 0,-9 1 0,15-1-1,-1 1-1,1-1 0,-1 0 1,0 1-1,1 0 1,-1-1-1,1 1 0,0 0 1,-1 0-1,1 0 1,0 0-1,-1 0 0,1 0 1,0 0-1,0 0 1,0 0-1,0 0 0,0 1 1,0-1-1,0 1 1,0-1-1,1 0 1,-1 1-1,-1 2 0,-17 60-35,-23 126-1,31-105 115,-1 111 0,13-189-73,-1 0-1,1 1 1,0-1 0,1 0-1,0 0 1,0 1 0,0-2-1,1 1 1,0 0-1,0 0 1,1-1 0,0 0-1,0 0 1,0 0 0,1 0-1,0 0 1,8 7 0,-5-7-2,0 0 0,0-1 0,0 1 1,0-2-1,1 1 0,0-1 1,0 0-1,0-1 0,0 0 0,0 0 1,1-1-1,-1-1 0,12 2 0,12-1 31,1-1-1,43-5 1,-66 2-9,0 1 0,0-2 1,0 0-1,0 0 0,-1-1 1,1 0-1,-1-1 0,0 0 0,0 0 1,15-12-1,-15 9-128,0-1 0,-1 0 1,0 0-1,0-1 0,7-12 0,-10 13-1389,-1-1 0,0 1 0,7-18 0,-5 8-3764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5:41.2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 0 3184,'0'0'10939,"0"3"-10154,0 26 277,1-3-641,-1 1 0,-1-1 1,-2 0-1,-7 31 0,0-9-271,10-46-125,38-1-600,-15 0 682,39-4 0,-58 2-122,0 0 1,-1 0 0,1-1-1,0 0 1,0 1-1,-1-1 1,1-1 0,-1 1-1,1 0 1,5-6-1,5-9-3603,-13 11-1206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5:45.3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69 113 1488,'0'0'9974,"0"-14"-9179,0 13-751,0 0 0,0-1 0,0 1 0,0 0 0,0 0 0,0 0 1,0 0-1,0 0 0,-1 0 0,1 0 0,-1 0 0,1 0 0,-1 0 1,1 0-1,-1 0 0,1 0 0,-1 0 0,0 0 0,0 0 0,1 0 1,-1 1-1,0-1 0,0 0 0,0 1 0,0-1 0,0 0 0,0 1 1,0-1-1,0 1 0,0 0 0,0-1 0,0 1 0,0 0 0,0-1 0,0 1 1,0 0-1,-1 0 0,1 0 0,-2 0 0,2 0 940,-4 1-534,5-1-447,0 0-1,0 0 1,0 0 0,0 0-1,-1 0 1,1 0-1,0 0 1,0 0 0,0 0-1,0 0 1,0 1-1,-1-1 1,1 0 0,0 0-1,0 0 1,0 0-1,0 0 1,0 0 0,-1 0-1,1 0 1,0 0-1,0 0 1,0 1 0,0-1-1,0 0 1,0 0-1,0 0 1,0 0 0,-1 0-1,1 1 1,0-1-1,0 0 1,0 0 0,0 0-1,0 0 1,0 0-1,0 1 1,0-1 0,0 0-1,0 0 1,0 0-1,0 0 1,0 1 0,0-1-1,0 0 1,0 0-1,0 0 1,0 0-1,0 1 1,0-1 0,1 0-1,-1 0 1,0 0-1,0 0 1,0 1 0,-8 83-141,8-83 134,0 0 0,1-1-1,-1 1 1,0 0 0,0 0-1,0 0 1,1 0 0,-1-1-1,0 1 1,1 0-1,-1 0 1,0-1 0,1 1-1,-1 0 1,1-1 0,-1 1-1,1 0 1,0-1 0,-1 1-1,1-1 1,0 1 0,-1-1-1,1 1 1,0-1 0,-1 1-1,1-1 1,0 0-1,0 1 1,0-1 0,-1 0-1,1 0 1,0 0 0,0 0-1,0 1 1,0-1 0,-1 0-1,1-1 1,0 1 0,0 0-1,0 0 1,0 0 0,1-1-1,2 1 27,-3 0-16,0-1 0,0 1 0,1 0 0,-1-1 0,0 0 0,0 1 0,0-1 1,0 1-1,0-1 0,-1 0 0,1 0 0,0 0 0,0 0 0,0 1 0,-1-1 0,1 0 0,0 0 0,-1 0 0,1 0 0,-1-1 0,1 1 0,-1 0 0,1 0 1,-1 0-1,0-3 0,8-35 77,-7 30-84,3-10 11,-2-1 0,1-27 1,-3 46-9,0 0 0,0 1 1,0-1-1,-1 0 0,1 1 1,0-1-1,-1 0 0,1 1 1,0-1-1,-1 1 0,1-1 1,-1 1-1,1-1 0,-1 1 1,1-1-1,-1 1 0,1-1 1,-1 1-1,0 0 1,1-1-1,-1 1 0,1 0 1,-1 0-1,0-1 0,1 1 1,-1 0-1,0 0 0,0 0 1,1 0-1,-1 0 0,0 0 1,0 0-1,-32 0-1,22 0-3,10 1 0,0-1 1,0 0 0,0 0 0,0 1-1,0-1 1,0 1 0,0-1 0,0 1-1,0-1 1,0 1 0,0 0 0,0-1-1,0 1 1,1 0 0,-1 0 0,0 0-1,1-1 1,-1 1 0,0 0-1,1 0 1,-1 0 0,1 0 0,-1 0-1,1 0 1,0 0 0,-1 0 0,1 0-1,0 0 1,0 1 0,0-1 0,0 1-1,-2 43-74,2-36 78,0 69-26,0-77 21,1 1 0,-1-1 0,0 1 0,1-1-1,-1 1 1,1-1 0,-1 0 0,1 1 0,-1-1 0,1 0 0,0 0 0,0 1 0,0-1-1,0 0 1,0 0 0,0 0 0,0 0 0,0 0 0,0 0 0,1 0 0,-1-1-1,2 2 1,0 0-4,0-1 0,0 0-1,0 0 1,0 0 0,0 0 0,0 0-1,0 0 1,5 0 0,-6-1 0,-1-1 16,0 1 0,0-1 0,0 1 0,0-1 0,0 1 0,0-1 0,0 0 0,0 1 0,0-1 0,0 0 0,0 0 0,0 1 0,-1-1 0,1 0 0,0 0 0,0-2 0,3-11 17,0 0 1,-1 0-1,-1 0 0,0-1 0,-1 1 0,-1-1 0,-1-17 0,0 2-21,1 28-4,-1 1 0,1-1 0,-1 1 0,1-1 0,-1 1 0,0-1 0,0 1 0,0 0 0,0 0 0,0-1 0,0 1 0,0 0 0,0 0 0,0 0 0,-1 0 0,1 0 1,0 0-1,-1 0 0,1 1 0,0-1 0,-1 0 0,1 1 0,-1-1 0,1 1 0,-1 0 0,0-1 0,1 1 0,-1 0 0,1 0 0,-1 0 0,0 0 0,1 0 0,-1 0 0,1 1 0,-1-1 0,1 0 1,-1 1-1,1-1 0,-1 1 0,1 0 0,-1-1 0,1 1 0,0 0 0,-1 0 0,1 0 0,-2 1 0,-1 6-1,0 0 0,0 0 0,1 0 0,0 0 0,0 0 0,1 1 0,-2 17 0,0 63-9,4-67 3,1-20 2,-1 0 0,0 0 0,0 1 0,1-1 0,-1 0 0,1 0 0,0 0 0,-1 1 0,1-1 0,0 0 0,0 0 0,1 0 0,-1 0 0,0-1 0,1 1 0,-1 0 0,1 0 0,-1-1 0,1 1 0,0-1 0,0 1 0,0-1 0,0 0 0,3 2 0,-2-2-1,1 1 0,0-1 0,-1 0-1,1 0 1,0 0 0,0-1 0,0 1-1,0-1 1,0 0 0,0 0 0,0 0-1,0 0 1,0-1 0,4-1 0,-6 1 14,0 0-1,1 0 1,-1-1 0,0 1 0,0-1 0,0 0 0,0 1 0,0-1-1,0 0 1,0 0 0,-1 0 0,1-1 0,-1 1 0,0 0 0,1 0-1,-1-1 1,0 1 0,0-1 0,-1 1 0,2-5 0,1-2 10,-1-1 0,-1 0 1,1 0-1,-1-14 0,-1 18-14,1-6 18,-2 0-1,1 0 0,-2 0 0,1 0 0,-4-12 1,4 22-20,0 0 1,0-1 0,0 1-1,0-1 1,0 1-1,0 0 1,-1 0 0,1 0-1,-1 0 1,1 0-1,-1 0 1,0 0 0,0 0-1,0 0 1,0 1-1,0-1 1,0 1 0,0 0-1,0 0 1,-1-1 0,1 2-1,-1-1 1,1 0-1,0 0 1,-1 1 0,1-1-1,-1 1 1,0 0-1,-4 0 1,-37 0 35,42 0 257,-1 5-984,0 1-669,2 2-3730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5:46.0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4232,'0'0'7545,"11"0"-6281,231 0 2637,-230 3-3731,-1 0 0,1 0 1,-1 1-1,0 1 0,0 0 0,0 0 1,-1 1-1,1 1 0,10 8 0,-20-6 352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5:48.8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57 166 1112,'0'0'5800,"-5"-6"-5052,-16-19-30,21 24-637,0 1 1,0-1-1,0 1 0,0 0 0,0-1 0,-1 1 0,1 0 0,0-1 1,0 1-1,-1-1 0,1 1 0,0 0 0,0-1 0,-1 1 1,1 0-1,0 0 0,-1-1 0,1 1 0,-1 0 0,1 0 0,0 0 1,-1-1-1,1 1 0,-1 0 0,1 0 0,0 0 0,-1 0 0,1 0 1,-1 0-1,1 0 0,-1 0 0,1 0 0,0 0 0,-1 0 0,1 0 1,-1 0-1,1 0 0,0 0 0,-1 0 0,1 1 0,-1-1 0,1 0 1,0 0-1,-1 0 0,1 1 0,-1-1 0,1 0 0,0 0 0,0 1 1,-1-1-1,1 0 0,0 1 0,-1-1 0,1 0 0,0 1 0,0-1 1,0 1-1,-1-1 0,1 0 0,0 1 0,0-1 0,0 1 0,0-1 1,0 0-1,0 1 0,0-1 0,0 1 0,0 0 0,-7 37-913,7-31 1310,-2 8-411,1 0 0,1 30 0,1-16 32,-1-28-40,9 11 33,-7-12-78,-1 0 1,1 0 0,-1 0-1,0 0 1,1-1 0,-1 1 0,1-1-1,-1 1 1,0-1 0,1 1-1,-1-1 1,0 0 0,0 0-1,1 1 1,-1-1 0,0 0-1,0 0 1,0 0 0,0 0-1,0 0 1,0-1 0,-1 1 0,1 0-1,0 0 1,0-1 0,-1 1-1,1 0 1,0-3 0,1-3 20,0-1 0,-1 0 0,1 0 0,-1-9-1,2-7 51,-2-24 56,-1 47-129,0 19-81,0 109 214,0-125-148,1 0 0,-1 0 1,1-1-1,0 1 0,0 0 0,-1-1 0,1 1 0,0-1 0,0 1 0,1-1 0,-1 1 0,0-1 0,0 0 0,1 0 0,1 2 0,-3-3 4,1 1-1,-1-1 0,0 1 1,1-1-1,-1 0 0,0 1 1,1-1-1,-1 0 0,1 1 0,-1-1 1,1 0-1,-1 1 0,1-1 1,-1 0-1,1 0 0,-1 0 0,1 0 1,-1 1-1,1-1 0,-1 0 1,1 0-1,-1 0 0,1 0 1,0 0-1,-1 0 0,1 0 0,-1 0 1,1-1-1,-1 1 0,1 0 1,-1 0-1,1 0 0,-1-1 1,1 1-1,-1 0 0,1 0 0,-1-1 1,1 1-1,-1 0 0,0-1 1,1 1-1,-1-1 0,0 1 1,1 0-1,-1-1 0,0 1 0,1-1 1,-1 1-1,0-1 0,4-10 12,-1 0-1,-1 1 1,0-1 0,0 0-1,-1-20 1,0 19-11,0 8 4,-1 1 0,1 0 0,-1-1-1,0 1 1,0-1 0,-1 1 0,1 0-1,0-1 1,-1 1 0,0 0-1,0-1 1,0 1 0,-3-6 0,1 8 60,1 2-74,-1-1 0,0 0 1,0 1-1,0 0 0,0 0 0,1-1 0,-1 2 0,0-1 1,1 0-1,-1 0 0,1 1 0,-1 0 0,1-1 1,0 1-1,0 0 0,0 0 0,0 0 0,0 0 0,0 1 1,0-1-1,1 1 0,-3 3 0,-2 6 14,0 1 0,1 0 0,-6 19 0,5-13-34,3-9-7,1 0 1,0 0-1,1 0 1,0 0-1,1 0 1,1 17-1,-1-4-79,1-22 111,-1 0 0,0 0-1,0 0 1,1 0 0,-1 1 0,1-1-1,-1 0 1,1 0 0,-1 0 0,1-1-1,0 1 1,-1 0 0,1 0 0,0 0 0,0 0-1,-1-1 1,1 1 0,0 0 0,0-1-1,0 1 1,0 0 0,0-1 0,0 0 0,0 1-1,0-1 1,0 1 0,1-1 0,-1 0-1,0 0 1,1 0 0,39 3 8,-38-3 24,-1 0-10,1-1-1,-1 1 0,0-1 1,0 0-1,0 0 0,0 0 1,0 0-1,0 0 0,0 0 1,0-1-1,-1 1 0,1-1 1,0 1-1,-1-1 0,1 0 1,-1 1-1,1-1 0,-1 0 1,0 0-1,0 0 0,0 0 1,0 0-1,0 0 0,-1 0 1,2-4-1,1-2 21,-1 0 0,0-1 1,0 1-1,-1-1 0,1-11 0,-2 9-26,0 0-1,-1 0 0,0 0 1,0 1-1,-4-13 0,4 21-8,0-1-1,0 0 1,0 1 0,0-1-1,-1 1 1,1-1-1,-1 1 1,0 0 0,0-1-1,0 1 1,0 0 0,0 0-1,0 1 1,0-1-1,-1 0 1,1 1 0,-1-1-1,1 1 1,-1 0 0,1 0-1,-1 0 1,0 0-1,0 0 1,-2 0 0,0 0-18,1 0 1,0 0-1,-1 0 1,1 1 0,-1 0-1,1 0 1,0 0-1,-5 1 1,7-1 1,1 1 0,0 0 0,0-1 0,0 1 0,0 0 0,0 0 0,0-1 0,0 1 0,0 0 0,0 0 0,0 0 0,1 1 0,-1-1 0,0 0 0,1 0 0,-1 0 1,1 0-1,-1 1 0,1-1 0,-1 0 0,1 0 0,0 1 0,0-1 0,0 0 0,0 1 0,0-1 0,0 0 0,0 1 0,0 1 0,-1 32-43,0-22 56,0-1 0,1 1 0,1-1 0,3 18 0,-4-29-3,0 1 1,1-1-1,-1 0 1,0 0-1,1 0 1,0 0-1,-1 1 1,1-1-1,0 0 0,-1 0 1,1 0-1,0 0 1,0 0-1,0-1 1,0 1-1,0 0 1,0 0-1,0-1 0,0 1 1,0 0-1,0-1 1,2 1-1,28 3-49,-29-4 62,-1-1-4,-1 1 1,1 0 0,0-1-1,0 1 1,-1 0 0,1-1 0,-1 1-1,1-1 1,0 1 0,-1-1-1,1 1 1,-1-1 0,1 1-1,-1-1 1,1 0 0,-1 1 0,1-1-1,-1 0 1,0 1 0,1-1-1,-1 0 1,0 0 0,1 0-1,6-25 87,-4 17-42,2-10 9,-1 0 0,-1-1 0,-1 1 0,-1-1 1,-1-28-1,0 30 84,0 16 29,-15 2-739,12-1 496,0 1 1,0 0 0,-1-1 0,1 1 0,0 1 0,-1-1 0,1 0 0,0 1-1,0 0 1,0 0 0,-1 0 0,-2 1 0,5-1 46,25-19 479,-23 17-449,0 1-6,-1 0-1,0 0 1,1-1 0,-1 1 0,0 0 0,1 0-1,-1-1 1,0 1 0,1 0 0,-1-1 0,0 1 0,0 0-1,1-1 1,-1 1 0,0 0 0,0-1 0,0 1-1,0-1 1,0 1 0,1 0 0,-1-1 0,0 1 0,0-1-1,0 1 1,0-1 0,0 1 0,0-1 0,0 0 412,-2-17-82,2 16-346,-1 1 1,0 0-1,0 0 0,0 0 1,0 0-1,0 0 1,0 0-1,0 0 1,0 1-1,0-1 0,-1 0 1,1 1-1,0-1 1,0 0-1,-1 1 1,-1-1-1,1-1 36,11-3 109,-3 2-68,27-14 549,-25 12-512,0 1 1,0 0 0,1 1 0,-1 0 0,1 0-1,0 0 1,10 0 0,17-7 199,86-31 357,-112 39-1239,-22 3-2601,-9-1-2899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5:50.0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270 7 1792,'-8'-5'18081,"0"4"-19117,1 2 1147,0 0-1,0 0 1,0 1 0,1 0-1,-1 0 1,0 0 0,1 1-1,-1 0 1,1 1 0,0-1-1,-8 7 1,-8 7 135,-30 29 0,39-34-267,0 1 0,2 0-1,-1 0 1,-14 25-1,24-34-258,-1 0 0,1 0 1,0 0-1,0 1 0,1-1 0,-1 0 0,1 1 0,0 0 0,0-1 0,1 1 0,-1 0 0,1-1 0,0 1 0,0 0 0,1-1 1,-1 1-1,1 0 0,0-1 0,1 1 0,-1-1 0,1 1 0,3 8 0,22 18-3809,4-1-509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1:46:25.6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55 4416,'0'0'5237,"3"0"-4256,20-2 184,0-1 1,-1-1-1,42-13 1,30-5 1046,-64 18-1528,-1 2 0,41 1 0,-66 1-652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5:53.3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85 3912,'-6'-6'14739,"121"2"-14026,226-40-1,-287 29-696,-42 11 3,0 1 0,0 0 1,1 1-1,14-2 0,-26 4 189,-1 31-288,1 2 148,-1 30 84,-1-58-134,1-1-1,-1 1 1,-1 0 0,1-1 0,-1 0 0,1 1-1,-1-1 1,-1 0 0,1 0 0,0 0 0,-5 5-1,-4 3 44,0-1 0,-2 0 0,1-1 1,-1-1-1,-1 0 0,0 0 0,0-1 0,0-1 0,-1-1 0,0 0 0,0 0 0,-1-2 0,-20 4 0,-20 10-32,28-13 1,0 0 101,0-1-1,-32-1 1,55-3-116,0 0 0,0-1 0,0 1 0,0-1 0,0 0 0,0-1 0,0 1 0,1-1 0,-1 0 1,0 0-1,1-1 0,0 1 0,-1-1 0,1 0 0,0 0 0,0-1 0,1 1 0,-6-7 0,-6-7-26,0-1 0,-15-26 0,22 8-57,6 25 46,2 11 12,0-1 0,0 1 0,0 0 0,0 0 0,1 0 1,-1-1-1,0 1 0,0 0 0,0 0 0,0-1 0,0 1 1,0 0-1,0 0 0,0 0 0,0-1 0,-1 1 0,1 0 1,0 0-1,0 0 0,0-1 0,0 1 0,0 0 0,0 0 1,0 0-1,0-1 0,-1 1 0,1 0 0,0 0 0,0 0 1,0 0-1,0-1 0,-1 1 0,1 0 0,0 0 0,0 0 1,0 0-1,0 0 0,-1 0 0,1 0 0,0 0 0,0 0 1,-1 0-1,1-1 0,0 1 0,0 0 0,0 0 0,-1 0 1,1 0-1,0 1 0,-1-1 0,-1-3-1873,-1-1 325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6:06.3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1293 0 1736,'0'0'15716,"1"19"-14657,22 36-23,0 19-206,5 28-400,-18-64-316,-6-29-74,-2 1 0,1 0 0,-1 0 0,1 17 0,5 32 140,-1 4-13,-7 119 528,0-181-299,-30 17 329,-38 19-654,21-18-53,8-9 0,-42 18 0,19-6-6,-38 9 20,88-26-38,-1-1-1,1 2 1,0-1-1,1 2 1,-19 12-1,-3 2-9,26-15 2,0-1 0,1 1 0,-1 0 1,1 1-1,1-1 0,-1 1 0,1 0 1,1 1-1,-8 14 0,-23 31-11,-26 45 10,46-77 13,1 0 0,1 2 0,1-1 0,-12 31 0,9-19-1,-22 36 0,13-32 7,-67 102 24,68-108-26,-82 106 59,89-118-64,1 0-1,-15 27 1,-17 24-2,33-51 15,-21 38 1,25-39-4,-1 0-1,-19 23 1,19-28-16,2 1 0,-1 0-1,2 1 1,0 0 0,1 0-1,1 1 1,-5 18 0,-12 17-5,15-37 9,6-12-1,0 0 1,1 0-1,-1 0 0,1 0 0,0 0 0,-1 0 1,2 1-1,-1-1 0,0 0 0,1 1 0,-1 5 1,1-8-354,9-26-7643,5 1 2353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6:09.1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7 744,'0'-6'19255,"0"29"-19065,-1-11-73,1 1 0,1-1 0,0 1 1,4 19-1,0-8-12,7 24 50,18 48 165,-19-63-101,8 53 0,-4-14-167,8-1-22,-17-47-22,3 2-7,-5-17-17,-3-7 16,0 0 0,-1 0 0,1 0 0,0 0 0,0 0 0,0 0 0,1 0 0,-1-1 0,3 3 0,6 7-53,-9-10 42,1 1-1,-1-1 1,0 1 0,1-1 0,0 0 0,-1 0 0,1 1-1,0-1 1,-1 0 0,4 1 0,17 6 7,1-2 1,-1 0-1,1-1 0,44 3 0,97-5-21,-103-4 22,-45 3 8,0-1 0,23 7 0,-25-5-4,2 1 15,1 0-1,19 10 1,-20-8-1,-11-5 10,-3-1-17,-1 1 0,4 3 0,-4-3 85,29 16-26,-29-16-26,-1 0-27,0 4-142,0-18-8704,0-4 109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6:26.5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1168,'0'-1'20548,"0"17"-23235,0-1 2790,2-1 0,0 0-1,0 0 1,8 24 0,21 114 630,-27-136-703,-1 0 1,0 0-1,-1 0 1,0 19-1,5 56 101,-7 311 458,8-232-484,-7-139-100,-1-11 11,0 0 0,0 0 0,-7 34-1,-1 27-36,2-51 22,-3 49 0,1-6-2,5-37 0,1-1 0,4 53 0,0-14 0,-2 291 13,2-321-12,11 64 0,-6-64 11,1 62 0,-8-104-27,1-2-15,-1 0-17,0 0 0,1 0 1,-1 0-1,0 0 1,1 0-1,-1 0 0,0 0 1,1 0-1,-1 0 0,1 0 1,-1-1-1,0 1 1,0 0-1,1 0 0,-1 0 1,0-1-1,1 1 1,-1 0-1,0 0 0,0-1 1,1 1-1,-1 0 0,0 0 1,0-1-1,0 1 1,1 0-1,-1-1 0,0 1 1,0 0-1,0-1 0,0 0 1,11-24-3941,14-47-1,-8 6-2257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1:46:08.2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518 1338 22490,'12'48'18,"1"11"-9,-8-43 15,-2 1 0,0-1-1,0 1 1,-1 18 0,6 66 16,0 3-39,-6-70 14,1 0-1,10 38 0,-7-40-17,0 7 18,2 67 0,-10-86-18,1-15-44,1 0 0,0 1 0,0-1 0,0 0 0,0 0 0,1 0 0,1 7 0,-15-25-3140,-51-73-5317,34 38 2107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6:29.2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1 110 1792,'0'0'7444,"10"0"-5689,75 1 1917,-10 1-2163,0-3 0,131-20-1,-23-7-777,1-3 30,-114 20-210,121-6 0,73 18 56,-108 1-172,35-2 53,-93-6-188,-97 6-431,-25 0-7681,3 0 1744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1:46:20.2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156 266 14934,'91'-36'150,"-8"-2"-32,-47 21 120,55-33 1,-63 32-94,1 2-1,1 1 1,38-13 0,-63 26-105,6-1 43,0-1 0,0 0 0,0 0-1,0-1 1,13-9 0,-23 13-134,-1-10-6859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6:32.6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10 146 1744,'0'0'6545,"-1"0"-6424,1-1 848,-1 1-848,1 0 0,0 0 0,0 0 0,0 0 0,0 0 0,-1-1 0,1 1 0,0 0 0,0 0 0,0 0 0,0 0 0,-1 0 1,1 0-1,0 0 0,0 0 0,0 0 0,0 0 0,-1 0 0,1 0 0,0 0 0,0 0 0,0 0 0,-1 0 0,1 0 0,0 0 0,0 1 0,0-1 0,-1 1 848,1-1-848,-1 0 0,1 0 0,0 0 0,0 0 0,0 0 0,0 1 0,0-1 0,0 0 1,0 0-1,0 0 0,0 0 0,0 1 0,0-1 0,0 0 0,0 0 0,0 0 0,0 1 0,0-1 0,0 0 0,0 0 0,0 0 0,-1 52 378,1 51-2,0-91-472,2-1-1,0 0 1,0 0 0,1 0-1,0 0 1,9 19-1,-9-24-26,0-1 0,0 0 1,1 0-1,0 0 0,0-1 0,0 1 0,1-1 0,-1 0 0,1 0 0,0-1 0,0 1 0,1-1 0,-1 0 0,1-1 0,-1 1 0,1-1 0,0 0 0,0 0 1,6 0-1,12 2-3,-1-1 0,1-1 0,37-3 0,-28 1 25,22 0 170,98-13 0,-105 8-50,0 2 1,52 4 0,-56 1-23,-1-3 1,87-11-1,-81 1 34,-28 5-119,1 2 0,0 0 0,34-1 0,-32 4-13,1-1 0,0-1 0,-1-1 1,1-1-1,28-10 0,97-27 28,-135 37-35,1 2 1,0 0-1,-1 1 0,29 0 1,-30 2-9,0-1 1,0 0 0,0-1 0,0 0 0,25-9-1,-24 5 1,0 0-1,-1-1 0,0 0 1,20-16-1,-14 13-5,-19 9 1,1 0 0,0 1 1,0-1-1,-1 0 0,1 0 1,-1 0-1,1 0 0,-1 0 1,1 0-1,-1-1 1,0 1-1,0 0 0,1-1 1,-1 1-1,0-1 0,0 1 1,0-1-1,-1 1 0,2-4 1,4-10 17,-1 1 0,-1-1 0,0 0 1,3-29-1,-3-69 252,-4 105-238,-26 2-2798,-27 5-5618,17 1-100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6:36.7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58 0 3088,'0'0'4180,"0"14"-3128,1 27 265,1-25-690,-2 0 1,0-1-1,0 1 1,-2-1-1,0 1 1,-5 19-1,-5 14 21,10-38-495,0 0 1,-1 0-1,-8 21 1,7-21-51,0 1-1,2-1 0,-1 1 1,2 0-1,-1-1 1,1 1-1,2 23 1,-1-22-50,-1 15 43,0-21-61,0 1-1,1-1 1,0 1 0,0-1-1,0 1 1,1-1-1,0 0 1,1 1-1,0-1 1,3 9-1,10 14 201,-13-24-184,1 1 1,0-1-1,1 1 1,0-1-1,0 0 1,8 9-1,11 7 58,9 10-23,2-2 0,38 26 0,33 15 17,164 119 196,-178-123-108,38 32 106,-66-47-227,-42-36-50,0 0 0,-2 2 0,19 20 0,-20-19 9,-14-16-20,0 1 1,0-1-1,0 1 1,-1 0 0,1 0-1,-1 1 1,0-1 0,0 1-1,-1-1 1,1 1 0,-1 0-1,2 5 1,4 28 127,-1 35-49,-7-40-79,1-1 46,-5 41-1,2-62-39,1-1 1,-2 0-1,1 0 1,-2 0-1,1 0 0,-1 0 1,-1-1-1,-5 10 0,3-9 23,0-1-1,0 0 0,-1 0 1,0-1-1,-1 0 0,0 0 1,0-1-1,-1 0 0,0-1 1,0 0-1,0-1 0,-18 8 1,-62 28 40,75-33-48,-2 1-25,0 0 0,-19 14-1,35-22-13,0 0 0,0 0 0,0 1 0,0-1 0,0 0 0,0 1 0,0-1 0,1 0 0,-1 1 0,1-1 0,-1 1 0,1-1 0,-1 1-1,1 0 1,0-1 0,0 1 0,-1-1 0,1 1 0,1-1 0,-1 1 0,0 0 0,0-1 0,0 1 0,1-1 0,-1 1 0,1-1 0,1 3 0,-2-1 0,2-1 1,-1 1 0,0-1 0,0 0 0,1 1 0,-1-1 0,1 0 0,0 0 0,0 0 0,0 0 0,0 0 0,0 0 0,0-1 0,0 1 0,4 1 0,-1-1-6,0 0 0,1 0 0,-1-1 0,0 0 0,1 0 1,-1 0-1,1-1 0,0 0 0,-1 0 0,1 0 0,-1 0 1,1-1-1,-1 0 0,1-1 0,-1 1 0,8-4 0,-2 0 15,-1-1 0,0 0 1,0-1-1,-1 0 0,1 0 0,13-16 0,4-2-14,-16 16-5,-1 0 1,-1-1-1,17-21 1,-25 30 6,-1 0-1,0 1 1,1-1-1,-1 0 1,1 1-1,-1-1 1,1 0-1,-1 1 1,1-1-1,-1 1 1,1-1-1,-1 0 1,1 1-1,0 0 1,-1-1-1,1 1 1,0-1 0,1 0-1,3 11-11,-5 27 125,0-30-136,0 97-30,22-104-31,-14-1 86,0 0 0,0 0 0,-1-1 0,1 0 0,0-1 1,-1 0-1,1 0 0,-1 0 0,0-1 0,0 0 0,0-1 0,-1 1 0,1-1 0,-1 0 0,0-1 0,8-10 0,9-10 17,-2-1 0,25-44-1,-44 68-7,0 0-93,-1 1 1,0-1-1,1 0 1,-1 0-1,-1 0 1,1 0-1,0 0 1,-1 0 0,1 0-1,-1 0 1,0 0-1,0 0 1,0 0-1,-1 0 1,1 0-1,-2-4 1,1 1-723,-1 0 0,0 0-1,-1 0 1,0 1 0,1-1 0,-7-7 0,-13-13-3669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0:06:38.5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657 0 5281,'0'0'11001,"-1"8"-9845,-3-1-1021,1 0 0,-1-1 0,-1 1 0,1-1 0,-1 0 0,-7 6 1,-11 16 243,-25 30 38,33-42-307,1 1-1,-24 36 0,-24 39-34,52-78-42,0-1 0,-18 17 0,-8 11-22,19-22-7,-1-1-1,-32 26 0,-8 8 2,0-4 19,44-38-16,1 1 0,0 0 0,-13 15 0,-34 46-15,59-71 4,0 0 0,1 1-1,-1-1 1,0 0 0,1 1-1,-1-1 1,0 1-1,1-1 1,0 1 0,-1-1-1,1 1 1,0-1 0,0 1-1,0-1 1,0 1 0,0-1-1,0 1 1,0 0 0,0-1-1,1 1 1,-1-1-1,1 1 1,-1-1 0,1 0-1,-1 1 1,1-1 0,0 1-1,0-1 1,0 0 0,1 2-1,4 3-22,0-1 0,0-1 0,0 1 1,1-1-1,9 5 0,4 3 4,33 14 44,-38-20-13,-1 1-1,18 10 1,48 26 5,-58-33-3,-2 1 1,1 1-1,19 15 1,-14-9-6,1-1 0,0-1 0,32 12 0,1 2-2,56 43 53,-106-66-50,-1 0-1,1 0 0,-1 1 1,-1 0-1,11 12 0,-15-16 2,-1-1 0,6 7 5,-1 0-1,1 0 1,7 12-1,-2-4 25,-12-16-21,0 0-1,0 0 0,-1 0 0,1 0 0,-1 1 0,1-1 0,-1 0 1,2 5-1,-3-7-30,0 0 1,0 0 0,0 1 0,0-1-1,0 0 1,0 0 0,0 0 0,0 0-1,0 1 1,0-1 0,0 0-1,0 0 1,0 0 0,1 0 0,-1 1-1,0-1 1,0 0 0,0 0 0,0 0-1,0 0 1,0 0 0,0 1 0,1-1-1,-1 0 1,0 0 0,0 0 0,0 0-1,0 0 1,0 0 0,1 0-1,-1 0 1,0 0 0,0 0 0,0 0-1,0 0 1,1 1 0,-1-1 0,0 0-1,0 0 1,0 0 0,0 0 0,1-1-1,-1 1 1,0 0 0,0 0-1,0 0 1,0 0 0,1 0 0,-1 0-1,0 0 1,0 0 0,0 0 0,0 0-1,1 0 1,-1 0 0,0-1 0,0 1-1,0 0 1,0 0 0,0 0-1,0 0 1,0 0 0,1-1 0,-1 1-1,0 0 1,-1-13-1735,0 0 1,0 0-1,-5-16 0,-8-14-4660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1:45:58.2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335 4292 4520,'12'-1'3721,"-7"-1"-3244,0 0 0,-1 0 0,1 0 0,-1-1 0,0 0 0,0 0 0,0 0 0,0-1 1,0 1-1,4-6 0,17-15 1102,-21 21-1387,31-25 1762,43-43 0,-59 52-1330,40-28 0,-3 2-245,-55 44-379,319-275 358,-173 149-280,-125 108-16,24-27 0,-27 25-49,27-22 0,78-60 43,-116 95-55,0 0 0,0 0 0,-1-1 0,0 1 1,0-2-1,-1 1 0,0-1 0,7-18 0,-11 20 2,-1 0 0,0 0 0,-1-1-1,1 1 1,-2 0 0,0-10 0,-1-9 5,1 11-3,-2-1 1,1 0-1,-11-30 0,9 33-2,-21-76-7,-21-145 1,37 187 10,-1 0-1,-27-76 1,-5-16 5,31 98-1,-2 1 0,-2 0 0,-2 1 0,-34-61 0,12 20-6,-2-16 15,-40-53 16,44 86-48,20 37 20,-1 1-1,-1 1 1,-1 1 0,-41-39 0,-32-44-55,81 90 35,0 0 0,0 0 0,2-1 0,0-1 0,-12-33 0,17 39 8,-1 0 0,-1 0 0,-1 1 0,1 0 0,-11-12 0,12 17 13,0 1 1,0 0-1,0 0 0,-8-5 1,11 9-10,-4-4 0,0 1 0,-1 0 0,1 1 0,-1 0 1,0 0-1,0 1 0,-15-5 0,11 5 0,0-1-1,-22-11 1,6 1-31,-36-11 0,45 19 13,0-1 1,1 0-1,0-2 1,1 0-1,-23-17 1,22 14 4,0 0-1,-22-10 1,31 16 3,0 1-1,1-1 1,-1 0-1,1-1 1,-12-12-1,-35-30-101,53 46 55,-1-1-1,1 1 1,-1 0 0,1-1-1,0 0 1,0 1-1,1-1 1,-1 0-1,1 0 1,-2-6-1,3 8 32,0 0 1,0 0-1,0-1 0,0 1 0,1 0 0,-1 0 0,1 0 0,-1 0 1,1 0-1,0 0 0,0 0 0,0 1 0,0-1 0,0 0 0,0 0 1,1 1-1,2-4 0,-1 3 17,0 0 1,0 0-1,1 0 0,-1 0 1,1 0-1,-1 0 0,1 1 1,0 0-1,4-1 0,21-4-22,0 2 0,0 1-1,1 1 1,29 2-1,-42 0-3,-8 1 12,0 0-1,0 1 0,0 0 1,14 5-1,0-1-244,13 10-48,-32-14 239,0 1 1,0-1-1,1 0 0,-1-1 0,1 1 0,-1-1 0,1 0 1,-1 0-1,8 0 0,-1 4-42,-10-5 113,0 1-1,0-1 0,0 1 1,0-1-1,0 1 0,0-1 1,-1 0-1,1 1 0,0-1 1,0 0-1,0 0 0,0 1 1,0-1-1,0 0 0,2 0 1,-2 0 8,-1 0 5,0 0 0,0 0 0,0 0 0,-1 0 0,1-1 0,0 1 0,0 0-1,0 0 1,0 0 0,0 0 0,0 0 0,0 0 0,0 0 0,0 0 0,0 0 0,0 0 0,0 0-1,0 0 1,0 0 0,-1 0 0,1-1 0,0 1 0,0 0 0,0 0 0,0 0 0,0 0-1,0 0 1,0 0 0,0 0 0,0 0 0,0 0 0,0 0 0,0-1 0,0 1 0,0 0-1,0 0 1,0 0 0,0 0 0,1 0 0,-1 0 0,0 0 0,0 0 0,0 0 0,0 0-1,0-1 1,0 1 0,0 0 0,0 0 0,0 0 0,0 0 0,0 0 0,0 0 0,0 0 0,0 0-1,0 0 1,1 0 0,-1 0 0,0 0 0,-54-52 16,-86-102-5,131 143-68,0-1 0,1 1 0,-11-23 0,-11-16-96,24 40 103,1 0 0,0 0 0,1-1 1,0 0-1,0 0 0,2 0 1,-1 0-1,-1-22 0,2 16 14,-1 0-1,-8-25 0,-17-47 12,26 81-125,0 1 1,1 0-1,0-1 1,0 1-1,1-12 1,36 19-143,-33 0 283,1 1 0,0 0 1,-1 0-1,1 0 1,-1 0-1,0 0 0,1 1 1,-1 0-1,0-1 0,0 1 1,0 1-1,0-1 1,0 0-1,4 5 0,40 48 5,-31-35-1,27 33-13,44 72 0,-74-106 23,27 29-1,-18-23-18,19 27 7,-13-19 15,-27-29-6,-1-4 230,-1-11-244,0 1-1,-1-1 1,0 0 0,-1 0 0,0 1-1,-4-11 1,-9-30-46,-3-26-85,-4-26-259,4 36-10,15 55 332,0 0 0,0-1 0,1 0 0,1 0 1,-2-21-1,4-59-897,17 98 833,-13-1 139,0 1 0,0-1 0,0 1 0,-1 0 1,1 0-1,3 8 0,11 15 22,-4-7-20,-1 0 1,-1 0 0,-1 1 0,13 39-1,-14-33 11,2-1-1,19 34 0,-24-49-11,-1 1 0,8 20-1,-9-20 1,0 0 0,12 19-1,-12-24 5,0 0 0,-1 0-1,0 0 1,0 0 0,-1 1-1,0 0 1,4 17 0,-6-19 24,1-9 36,1-13-36,-31-400-1131,21 286 912,10 114 151,6-3-50,-5 14 27,-3 3 28,0 1-57,1 0 90,0 1 0,0 0 0,0 0 1,-1 0-1,1 0 0,0 0 0,-1 0 0,1 0 0,-1 0 1,1 1-1,-1-1 0,0 1 0,0-1 0,1 1 0,-1-1 0,0 1 1,0 0-1,0-1 0,-1 1 0,1 0 0,1 3 0,0 1 15,21 42 213,26 77 0,-32-77 18,42 85-1,-49-110-150,0-1 1,-1 1-1,7 32 0,-4-12 139,-12-33-166,0-9-67,0-1 0,0 1 1,0 0-1,0 0 1,-1-1-1,1 1 1,0 0-1,0-1 0,1 1 1,-1 0-1,0 0 1,0-1-1,0 1 1,0 0-1,1-1 1,-1 1-1,0 0 0,1-1 1,-1 1-1,0 0 1,1-1-1,-1 1 1,1-1-1,-1 1 0,1-1 1,0 2-1,0-2 277,-1-41-291,2 0 0,14-77 0,-8 74-60,-6 26 40,1 0 1,2 0 0,-1 1 0,2-1 0,13-27 0,-1-2-74,-15 38 68,0 0 0,0 1 0,1-1 0,0 1 1,8-13-1,-4 7-11,-8 11 42,1 1 0,0 0 1,0 0-1,0 0 0,0-1 0,0 1 1,1 0-1,-1 1 0,1-1 0,-1 0 1,1 0-1,-1 1 0,1-1 0,0 1 1,0-1-1,0 1 0,0 0 0,0 0 1,3-2-1,-4 3 2,0 0 0,-1-1 1,1 1-1,0 0 0,-1 0 0,1 0 0,0-1 0,-1 1 1,1 0-1,0 0 0,0 0 0,-1 0 0,1 1 0,0-1 1,-1 0-1,1 0 0,0 0 0,-1 0 0,1 1 0,0-1 1,-1 0-1,1 1 0,0-1 0,-1 0 0,1 1 1,-1-1-1,1 1 0,-1-1 0,1 1 0,-1-1 0,1 1 1,-1-1-1,1 1 0,-1 0 0,0-1 0,1 1 0,-1 0 1,0-1-1,1 2 0,5 30 103,-5-24-100,9 68 269,-2 0 0,-4 89 0,-5-120-194,0-22 49,1 0 0,1 0 0,5 31 0,6 58 251,-6-79-246,-3-14-57,1-1 1,1 1-1,7 18 1,13 24 153,43 93 758,-21-48-514,-26-66-138,-2 2-1,-2 0 1,14 55-1,4 0-7,-28-74-267,3 5 20,-4-16 5,0 0 1,-1 0-1,-1 0 1,0 1-1,3 14 0,-3-11-11,0-1-1,9 20 0,-8-20-24,0-1 1,0 2-1,-1-1 1,1 16-1,7 22 140,11 50-26,-13-60-70,-8-32-58,0-1-1,0 1 0,2-1 1,6 18-1,-5-17-6,-1 0 0,0 1 0,0 0 0,2 22 0,-4-21-14,1 1 0,0-2 0,1 1 0,7 17-1,-4-13 6,0 0 0,-2 1 0,7 36 1,4 13-5,22 87 270,-16-60-150,-5-55-102,-14-35-23,0 1 1,0 0-1,-1 0 0,0 1 0,0-1 1,0 0-1,0 1 0,-1-1 0,0 1 0,1 6 1,0 4 26,0-1 0,2 0 0,0 0 0,1 0 0,0-1 0,8 15 0,-8-18-2,37 91 21,-35-84-38,-5-14-7,0 0 0,-1 0 0,0 0 0,0 1 0,0-1 1,0 0-1,0 0 0,-1 6 0,12 65 26,-6-20-32,-1 29 37,7 79 359,-11-159-484,1-6-649,1-10-1329,-3-10-2237,0-1-2163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1:46:00.3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1166 1168,'0'0'1215,"6"-4"-186,89-72 5993,-4 2-5327,-61 49-1091,1 1 0,0 1 1,64-33-1,-81 48-504,36-23 124,-1-3 1,-3-1 0,0-3 0,60-65 0,58-65-88,-53 65 308,-44 24-207,-42 48-184,14-18-23,-8 3-23,-15 23 12,18-33 0,2 4-21,-32 48-3,-3 1 3,4 1 16,-4 2 111,-1-18-4835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27T21:46:15.6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3016,'0'0'6618,"1"15"-4641,2-5-1458,58 268 5206,-38-136-4983,31 243 40,-47-317-735,2 40 31,-3 121 79,0-88-133,-4-127 5,2 23-606,-10-51-5153,0 5-796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632D0-E238-9F49-B034-8CF6BDE451FF}" type="datetimeFigureOut">
              <a:rPr lang="en-US" smtClean="0"/>
              <a:pPr/>
              <a:t>5/27/2022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6EB30-2EB1-CB4C-A313-DC781DF93D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59B211-6BA7-464E-AE1B-AFAF4EB7834D}" type="slidenum">
              <a:rPr lang="en-US"/>
              <a:pPr/>
              <a:t>1</a:t>
            </a:fld>
            <a:endParaRPr lang="en-US"/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2AF0BA-7BAD-BC43-96A3-C51340EEA557}" type="slidenum">
              <a:rPr lang="en-US"/>
              <a:pPr/>
              <a:t>2</a:t>
            </a:fld>
            <a:endParaRPr lang="en-US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3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4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181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5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356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6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597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7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919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8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765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9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875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10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303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11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870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12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211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13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611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14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0922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15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4257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16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528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17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4397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18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641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19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2962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20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5403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21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912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5/27/2022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294375FC-5A70-F640-ADE3-A9EA6E4D77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7AC12-FBD5-5C4B-B4E6-D6692F89E187}" type="datetimeFigureOut">
              <a:rPr lang="en-US" smtClean="0"/>
              <a:pPr/>
              <a:t>5/27/2022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2.png"/><Relationship Id="rId117" Type="http://schemas.openxmlformats.org/officeDocument/2006/relationships/customXml" Target="../ink/ink58.xml"/><Relationship Id="rId21" Type="http://schemas.openxmlformats.org/officeDocument/2006/relationships/customXml" Target="../ink/ink10.xml"/><Relationship Id="rId42" Type="http://schemas.openxmlformats.org/officeDocument/2006/relationships/image" Target="../media/image20.png"/><Relationship Id="rId47" Type="http://schemas.openxmlformats.org/officeDocument/2006/relationships/customXml" Target="../ink/ink23.xml"/><Relationship Id="rId63" Type="http://schemas.openxmlformats.org/officeDocument/2006/relationships/customXml" Target="../ink/ink31.xml"/><Relationship Id="rId68" Type="http://schemas.openxmlformats.org/officeDocument/2006/relationships/image" Target="../media/image33.png"/><Relationship Id="rId84" Type="http://schemas.openxmlformats.org/officeDocument/2006/relationships/image" Target="../media/image41.png"/><Relationship Id="rId89" Type="http://schemas.openxmlformats.org/officeDocument/2006/relationships/customXml" Target="../ink/ink44.xml"/><Relationship Id="rId112" Type="http://schemas.openxmlformats.org/officeDocument/2006/relationships/image" Target="../media/image55.png"/><Relationship Id="rId133" Type="http://schemas.openxmlformats.org/officeDocument/2006/relationships/customXml" Target="../ink/ink66.xml"/><Relationship Id="rId138" Type="http://schemas.openxmlformats.org/officeDocument/2006/relationships/image" Target="../media/image68.png"/><Relationship Id="rId154" Type="http://schemas.openxmlformats.org/officeDocument/2006/relationships/image" Target="../media/image76.png"/><Relationship Id="rId159" Type="http://schemas.openxmlformats.org/officeDocument/2006/relationships/customXml" Target="../ink/ink79.xml"/><Relationship Id="rId170" Type="http://schemas.openxmlformats.org/officeDocument/2006/relationships/image" Target="../media/image84.png"/><Relationship Id="rId16" Type="http://schemas.openxmlformats.org/officeDocument/2006/relationships/image" Target="../media/image7.png"/><Relationship Id="rId107" Type="http://schemas.openxmlformats.org/officeDocument/2006/relationships/customXml" Target="../ink/ink53.xml"/><Relationship Id="rId11" Type="http://schemas.openxmlformats.org/officeDocument/2006/relationships/customXml" Target="../ink/ink5.xml"/><Relationship Id="rId32" Type="http://schemas.openxmlformats.org/officeDocument/2006/relationships/image" Target="../media/image15.png"/><Relationship Id="rId37" Type="http://schemas.openxmlformats.org/officeDocument/2006/relationships/customXml" Target="../ink/ink18.xml"/><Relationship Id="rId53" Type="http://schemas.openxmlformats.org/officeDocument/2006/relationships/customXml" Target="../ink/ink26.xml"/><Relationship Id="rId58" Type="http://schemas.openxmlformats.org/officeDocument/2006/relationships/image" Target="../media/image28.png"/><Relationship Id="rId74" Type="http://schemas.openxmlformats.org/officeDocument/2006/relationships/image" Target="../media/image36.png"/><Relationship Id="rId79" Type="http://schemas.openxmlformats.org/officeDocument/2006/relationships/customXml" Target="../ink/ink39.xml"/><Relationship Id="rId102" Type="http://schemas.openxmlformats.org/officeDocument/2006/relationships/image" Target="../media/image50.png"/><Relationship Id="rId123" Type="http://schemas.openxmlformats.org/officeDocument/2006/relationships/customXml" Target="../ink/ink61.xml"/><Relationship Id="rId128" Type="http://schemas.openxmlformats.org/officeDocument/2006/relationships/image" Target="../media/image63.png"/><Relationship Id="rId144" Type="http://schemas.openxmlformats.org/officeDocument/2006/relationships/image" Target="../media/image71.png"/><Relationship Id="rId149" Type="http://schemas.openxmlformats.org/officeDocument/2006/relationships/customXml" Target="../ink/ink74.xml"/><Relationship Id="rId5" Type="http://schemas.openxmlformats.org/officeDocument/2006/relationships/customXml" Target="../ink/ink2.xml"/><Relationship Id="rId90" Type="http://schemas.openxmlformats.org/officeDocument/2006/relationships/image" Target="../media/image44.png"/><Relationship Id="rId95" Type="http://schemas.openxmlformats.org/officeDocument/2006/relationships/customXml" Target="../ink/ink47.xml"/><Relationship Id="rId160" Type="http://schemas.openxmlformats.org/officeDocument/2006/relationships/image" Target="../media/image79.png"/><Relationship Id="rId165" Type="http://schemas.openxmlformats.org/officeDocument/2006/relationships/customXml" Target="../ink/ink82.xml"/><Relationship Id="rId22" Type="http://schemas.openxmlformats.org/officeDocument/2006/relationships/image" Target="../media/image10.png"/><Relationship Id="rId27" Type="http://schemas.openxmlformats.org/officeDocument/2006/relationships/customXml" Target="../ink/ink13.xml"/><Relationship Id="rId43" Type="http://schemas.openxmlformats.org/officeDocument/2006/relationships/customXml" Target="../ink/ink21.xml"/><Relationship Id="rId48" Type="http://schemas.openxmlformats.org/officeDocument/2006/relationships/image" Target="../media/image23.png"/><Relationship Id="rId64" Type="http://schemas.openxmlformats.org/officeDocument/2006/relationships/image" Target="../media/image31.png"/><Relationship Id="rId69" Type="http://schemas.openxmlformats.org/officeDocument/2006/relationships/customXml" Target="../ink/ink34.xml"/><Relationship Id="rId113" Type="http://schemas.openxmlformats.org/officeDocument/2006/relationships/customXml" Target="../ink/ink56.xml"/><Relationship Id="rId118" Type="http://schemas.openxmlformats.org/officeDocument/2006/relationships/image" Target="../media/image58.png"/><Relationship Id="rId134" Type="http://schemas.openxmlformats.org/officeDocument/2006/relationships/image" Target="../media/image66.png"/><Relationship Id="rId139" Type="http://schemas.openxmlformats.org/officeDocument/2006/relationships/customXml" Target="../ink/ink69.xml"/><Relationship Id="rId80" Type="http://schemas.openxmlformats.org/officeDocument/2006/relationships/image" Target="../media/image39.png"/><Relationship Id="rId85" Type="http://schemas.openxmlformats.org/officeDocument/2006/relationships/customXml" Target="../ink/ink42.xml"/><Relationship Id="rId150" Type="http://schemas.openxmlformats.org/officeDocument/2006/relationships/image" Target="../media/image74.png"/><Relationship Id="rId155" Type="http://schemas.openxmlformats.org/officeDocument/2006/relationships/customXml" Target="../ink/ink77.xml"/><Relationship Id="rId171" Type="http://schemas.openxmlformats.org/officeDocument/2006/relationships/customXml" Target="../ink/ink85.xml"/><Relationship Id="rId12" Type="http://schemas.openxmlformats.org/officeDocument/2006/relationships/image" Target="../media/image5.png"/><Relationship Id="rId17" Type="http://schemas.openxmlformats.org/officeDocument/2006/relationships/customXml" Target="../ink/ink8.xml"/><Relationship Id="rId33" Type="http://schemas.openxmlformats.org/officeDocument/2006/relationships/customXml" Target="../ink/ink16.xml"/><Relationship Id="rId38" Type="http://schemas.openxmlformats.org/officeDocument/2006/relationships/image" Target="../media/image18.png"/><Relationship Id="rId59" Type="http://schemas.openxmlformats.org/officeDocument/2006/relationships/customXml" Target="../ink/ink29.xml"/><Relationship Id="rId103" Type="http://schemas.openxmlformats.org/officeDocument/2006/relationships/customXml" Target="../ink/ink51.xml"/><Relationship Id="rId108" Type="http://schemas.openxmlformats.org/officeDocument/2006/relationships/image" Target="../media/image53.png"/><Relationship Id="rId124" Type="http://schemas.openxmlformats.org/officeDocument/2006/relationships/image" Target="../media/image61.png"/><Relationship Id="rId129" Type="http://schemas.openxmlformats.org/officeDocument/2006/relationships/customXml" Target="../ink/ink64.xml"/><Relationship Id="rId54" Type="http://schemas.openxmlformats.org/officeDocument/2006/relationships/image" Target="../media/image26.png"/><Relationship Id="rId70" Type="http://schemas.openxmlformats.org/officeDocument/2006/relationships/image" Target="../media/image34.png"/><Relationship Id="rId75" Type="http://schemas.openxmlformats.org/officeDocument/2006/relationships/customXml" Target="../ink/ink37.xml"/><Relationship Id="rId91" Type="http://schemas.openxmlformats.org/officeDocument/2006/relationships/customXml" Target="../ink/ink45.xml"/><Relationship Id="rId96" Type="http://schemas.openxmlformats.org/officeDocument/2006/relationships/image" Target="../media/image47.png"/><Relationship Id="rId140" Type="http://schemas.openxmlformats.org/officeDocument/2006/relationships/image" Target="../media/image69.png"/><Relationship Id="rId145" Type="http://schemas.openxmlformats.org/officeDocument/2006/relationships/customXml" Target="../ink/ink72.xml"/><Relationship Id="rId161" Type="http://schemas.openxmlformats.org/officeDocument/2006/relationships/customXml" Target="../ink/ink80.xml"/><Relationship Id="rId166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13.png"/><Relationship Id="rId36" Type="http://schemas.openxmlformats.org/officeDocument/2006/relationships/image" Target="../media/image17.png"/><Relationship Id="rId49" Type="http://schemas.openxmlformats.org/officeDocument/2006/relationships/customXml" Target="../ink/ink24.xml"/><Relationship Id="rId57" Type="http://schemas.openxmlformats.org/officeDocument/2006/relationships/customXml" Target="../ink/ink28.xml"/><Relationship Id="rId106" Type="http://schemas.openxmlformats.org/officeDocument/2006/relationships/image" Target="../media/image52.png"/><Relationship Id="rId114" Type="http://schemas.openxmlformats.org/officeDocument/2006/relationships/image" Target="../media/image56.png"/><Relationship Id="rId119" Type="http://schemas.openxmlformats.org/officeDocument/2006/relationships/customXml" Target="../ink/ink59.xml"/><Relationship Id="rId127" Type="http://schemas.openxmlformats.org/officeDocument/2006/relationships/customXml" Target="../ink/ink63.xml"/><Relationship Id="rId10" Type="http://schemas.openxmlformats.org/officeDocument/2006/relationships/image" Target="../media/image4.png"/><Relationship Id="rId31" Type="http://schemas.openxmlformats.org/officeDocument/2006/relationships/customXml" Target="../ink/ink15.xml"/><Relationship Id="rId44" Type="http://schemas.openxmlformats.org/officeDocument/2006/relationships/image" Target="../media/image21.png"/><Relationship Id="rId52" Type="http://schemas.openxmlformats.org/officeDocument/2006/relationships/image" Target="../media/image25.png"/><Relationship Id="rId60" Type="http://schemas.openxmlformats.org/officeDocument/2006/relationships/image" Target="../media/image29.png"/><Relationship Id="rId65" Type="http://schemas.openxmlformats.org/officeDocument/2006/relationships/customXml" Target="../ink/ink32.xml"/><Relationship Id="rId73" Type="http://schemas.openxmlformats.org/officeDocument/2006/relationships/customXml" Target="../ink/ink36.xml"/><Relationship Id="rId78" Type="http://schemas.openxmlformats.org/officeDocument/2006/relationships/image" Target="../media/image38.png"/><Relationship Id="rId81" Type="http://schemas.openxmlformats.org/officeDocument/2006/relationships/customXml" Target="../ink/ink40.xml"/><Relationship Id="rId86" Type="http://schemas.openxmlformats.org/officeDocument/2006/relationships/image" Target="../media/image42.png"/><Relationship Id="rId94" Type="http://schemas.openxmlformats.org/officeDocument/2006/relationships/image" Target="../media/image46.png"/><Relationship Id="rId99" Type="http://schemas.openxmlformats.org/officeDocument/2006/relationships/customXml" Target="../ink/ink49.xml"/><Relationship Id="rId101" Type="http://schemas.openxmlformats.org/officeDocument/2006/relationships/customXml" Target="../ink/ink50.xml"/><Relationship Id="rId122" Type="http://schemas.openxmlformats.org/officeDocument/2006/relationships/image" Target="../media/image60.png"/><Relationship Id="rId130" Type="http://schemas.openxmlformats.org/officeDocument/2006/relationships/image" Target="../media/image64.png"/><Relationship Id="rId135" Type="http://schemas.openxmlformats.org/officeDocument/2006/relationships/customXml" Target="../ink/ink67.xml"/><Relationship Id="rId143" Type="http://schemas.openxmlformats.org/officeDocument/2006/relationships/customXml" Target="../ink/ink71.xml"/><Relationship Id="rId148" Type="http://schemas.openxmlformats.org/officeDocument/2006/relationships/image" Target="../media/image73.png"/><Relationship Id="rId151" Type="http://schemas.openxmlformats.org/officeDocument/2006/relationships/customXml" Target="../ink/ink75.xml"/><Relationship Id="rId156" Type="http://schemas.openxmlformats.org/officeDocument/2006/relationships/image" Target="../media/image77.png"/><Relationship Id="rId164" Type="http://schemas.openxmlformats.org/officeDocument/2006/relationships/image" Target="../media/image81.png"/><Relationship Id="rId169" Type="http://schemas.openxmlformats.org/officeDocument/2006/relationships/customXml" Target="../ink/ink84.xml"/><Relationship Id="rId4" Type="http://schemas.openxmlformats.org/officeDocument/2006/relationships/image" Target="../media/image1.png"/><Relationship Id="rId9" Type="http://schemas.openxmlformats.org/officeDocument/2006/relationships/customXml" Target="../ink/ink4.xml"/><Relationship Id="rId172" Type="http://schemas.openxmlformats.org/officeDocument/2006/relationships/image" Target="../media/image85.png"/><Relationship Id="rId13" Type="http://schemas.openxmlformats.org/officeDocument/2006/relationships/customXml" Target="../ink/ink6.xml"/><Relationship Id="rId18" Type="http://schemas.openxmlformats.org/officeDocument/2006/relationships/image" Target="../media/image8.png"/><Relationship Id="rId39" Type="http://schemas.openxmlformats.org/officeDocument/2006/relationships/customXml" Target="../ink/ink19.xml"/><Relationship Id="rId109" Type="http://schemas.openxmlformats.org/officeDocument/2006/relationships/customXml" Target="../ink/ink54.xml"/><Relationship Id="rId34" Type="http://schemas.openxmlformats.org/officeDocument/2006/relationships/image" Target="../media/image16.png"/><Relationship Id="rId50" Type="http://schemas.openxmlformats.org/officeDocument/2006/relationships/image" Target="../media/image24.png"/><Relationship Id="rId55" Type="http://schemas.openxmlformats.org/officeDocument/2006/relationships/customXml" Target="../ink/ink27.xml"/><Relationship Id="rId76" Type="http://schemas.openxmlformats.org/officeDocument/2006/relationships/image" Target="../media/image37.png"/><Relationship Id="rId97" Type="http://schemas.openxmlformats.org/officeDocument/2006/relationships/customXml" Target="../ink/ink48.xml"/><Relationship Id="rId104" Type="http://schemas.openxmlformats.org/officeDocument/2006/relationships/image" Target="../media/image51.png"/><Relationship Id="rId120" Type="http://schemas.openxmlformats.org/officeDocument/2006/relationships/image" Target="../media/image59.png"/><Relationship Id="rId125" Type="http://schemas.openxmlformats.org/officeDocument/2006/relationships/customXml" Target="../ink/ink62.xml"/><Relationship Id="rId141" Type="http://schemas.openxmlformats.org/officeDocument/2006/relationships/customXml" Target="../ink/ink70.xml"/><Relationship Id="rId146" Type="http://schemas.openxmlformats.org/officeDocument/2006/relationships/image" Target="../media/image72.png"/><Relationship Id="rId167" Type="http://schemas.openxmlformats.org/officeDocument/2006/relationships/customXml" Target="../ink/ink83.xml"/><Relationship Id="rId7" Type="http://schemas.openxmlformats.org/officeDocument/2006/relationships/customXml" Target="../ink/ink3.xml"/><Relationship Id="rId71" Type="http://schemas.openxmlformats.org/officeDocument/2006/relationships/customXml" Target="../ink/ink35.xml"/><Relationship Id="rId92" Type="http://schemas.openxmlformats.org/officeDocument/2006/relationships/image" Target="../media/image45.png"/><Relationship Id="rId162" Type="http://schemas.openxmlformats.org/officeDocument/2006/relationships/image" Target="../media/image80.png"/><Relationship Id="rId2" Type="http://schemas.openxmlformats.org/officeDocument/2006/relationships/notesSlide" Target="../notesSlides/notesSlide3.xml"/><Relationship Id="rId29" Type="http://schemas.openxmlformats.org/officeDocument/2006/relationships/customXml" Target="../ink/ink14.xml"/><Relationship Id="rId24" Type="http://schemas.openxmlformats.org/officeDocument/2006/relationships/image" Target="../media/image11.png"/><Relationship Id="rId40" Type="http://schemas.openxmlformats.org/officeDocument/2006/relationships/image" Target="../media/image19.png"/><Relationship Id="rId45" Type="http://schemas.openxmlformats.org/officeDocument/2006/relationships/customXml" Target="../ink/ink22.xml"/><Relationship Id="rId66" Type="http://schemas.openxmlformats.org/officeDocument/2006/relationships/image" Target="../media/image32.png"/><Relationship Id="rId87" Type="http://schemas.openxmlformats.org/officeDocument/2006/relationships/customXml" Target="../ink/ink43.xml"/><Relationship Id="rId110" Type="http://schemas.openxmlformats.org/officeDocument/2006/relationships/image" Target="../media/image54.png"/><Relationship Id="rId115" Type="http://schemas.openxmlformats.org/officeDocument/2006/relationships/customXml" Target="../ink/ink57.xml"/><Relationship Id="rId131" Type="http://schemas.openxmlformats.org/officeDocument/2006/relationships/customXml" Target="../ink/ink65.xml"/><Relationship Id="rId136" Type="http://schemas.openxmlformats.org/officeDocument/2006/relationships/image" Target="../media/image67.png"/><Relationship Id="rId157" Type="http://schemas.openxmlformats.org/officeDocument/2006/relationships/customXml" Target="../ink/ink78.xml"/><Relationship Id="rId61" Type="http://schemas.openxmlformats.org/officeDocument/2006/relationships/customXml" Target="../ink/ink30.xml"/><Relationship Id="rId82" Type="http://schemas.openxmlformats.org/officeDocument/2006/relationships/image" Target="../media/image40.png"/><Relationship Id="rId152" Type="http://schemas.openxmlformats.org/officeDocument/2006/relationships/image" Target="../media/image75.png"/><Relationship Id="rId19" Type="http://schemas.openxmlformats.org/officeDocument/2006/relationships/customXml" Target="../ink/ink9.xml"/><Relationship Id="rId14" Type="http://schemas.openxmlformats.org/officeDocument/2006/relationships/image" Target="../media/image6.png"/><Relationship Id="rId30" Type="http://schemas.openxmlformats.org/officeDocument/2006/relationships/image" Target="../media/image14.png"/><Relationship Id="rId35" Type="http://schemas.openxmlformats.org/officeDocument/2006/relationships/customXml" Target="../ink/ink17.xml"/><Relationship Id="rId56" Type="http://schemas.openxmlformats.org/officeDocument/2006/relationships/image" Target="../media/image27.png"/><Relationship Id="rId77" Type="http://schemas.openxmlformats.org/officeDocument/2006/relationships/customXml" Target="../ink/ink38.xml"/><Relationship Id="rId100" Type="http://schemas.openxmlformats.org/officeDocument/2006/relationships/image" Target="../media/image49.png"/><Relationship Id="rId105" Type="http://schemas.openxmlformats.org/officeDocument/2006/relationships/customXml" Target="../ink/ink52.xml"/><Relationship Id="rId126" Type="http://schemas.openxmlformats.org/officeDocument/2006/relationships/image" Target="../media/image62.png"/><Relationship Id="rId147" Type="http://schemas.openxmlformats.org/officeDocument/2006/relationships/customXml" Target="../ink/ink73.xml"/><Relationship Id="rId168" Type="http://schemas.openxmlformats.org/officeDocument/2006/relationships/image" Target="../media/image83.png"/><Relationship Id="rId8" Type="http://schemas.openxmlformats.org/officeDocument/2006/relationships/image" Target="../media/image3.png"/><Relationship Id="rId51" Type="http://schemas.openxmlformats.org/officeDocument/2006/relationships/customXml" Target="../ink/ink25.xml"/><Relationship Id="rId72" Type="http://schemas.openxmlformats.org/officeDocument/2006/relationships/image" Target="../media/image35.png"/><Relationship Id="rId93" Type="http://schemas.openxmlformats.org/officeDocument/2006/relationships/customXml" Target="../ink/ink46.xml"/><Relationship Id="rId98" Type="http://schemas.openxmlformats.org/officeDocument/2006/relationships/image" Target="../media/image48.png"/><Relationship Id="rId121" Type="http://schemas.openxmlformats.org/officeDocument/2006/relationships/customXml" Target="../ink/ink60.xml"/><Relationship Id="rId142" Type="http://schemas.openxmlformats.org/officeDocument/2006/relationships/image" Target="../media/image70.png"/><Relationship Id="rId163" Type="http://schemas.openxmlformats.org/officeDocument/2006/relationships/customXml" Target="../ink/ink81.xml"/><Relationship Id="rId3" Type="http://schemas.openxmlformats.org/officeDocument/2006/relationships/customXml" Target="../ink/ink1.xml"/><Relationship Id="rId25" Type="http://schemas.openxmlformats.org/officeDocument/2006/relationships/customXml" Target="../ink/ink12.xml"/><Relationship Id="rId46" Type="http://schemas.openxmlformats.org/officeDocument/2006/relationships/image" Target="../media/image22.png"/><Relationship Id="rId67" Type="http://schemas.openxmlformats.org/officeDocument/2006/relationships/customXml" Target="../ink/ink33.xml"/><Relationship Id="rId116" Type="http://schemas.openxmlformats.org/officeDocument/2006/relationships/image" Target="../media/image57.png"/><Relationship Id="rId137" Type="http://schemas.openxmlformats.org/officeDocument/2006/relationships/customXml" Target="../ink/ink68.xml"/><Relationship Id="rId158" Type="http://schemas.openxmlformats.org/officeDocument/2006/relationships/image" Target="../media/image78.png"/><Relationship Id="rId20" Type="http://schemas.openxmlformats.org/officeDocument/2006/relationships/image" Target="../media/image9.png"/><Relationship Id="rId41" Type="http://schemas.openxmlformats.org/officeDocument/2006/relationships/customXml" Target="../ink/ink20.xml"/><Relationship Id="rId62" Type="http://schemas.openxmlformats.org/officeDocument/2006/relationships/image" Target="../media/image30.png"/><Relationship Id="rId83" Type="http://schemas.openxmlformats.org/officeDocument/2006/relationships/customXml" Target="../ink/ink41.xml"/><Relationship Id="rId88" Type="http://schemas.openxmlformats.org/officeDocument/2006/relationships/image" Target="../media/image43.png"/><Relationship Id="rId111" Type="http://schemas.openxmlformats.org/officeDocument/2006/relationships/customXml" Target="../ink/ink55.xml"/><Relationship Id="rId132" Type="http://schemas.openxmlformats.org/officeDocument/2006/relationships/image" Target="../media/image65.png"/><Relationship Id="rId153" Type="http://schemas.openxmlformats.org/officeDocument/2006/relationships/customXml" Target="../ink/ink76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91.xml"/><Relationship Id="rId18" Type="http://schemas.openxmlformats.org/officeDocument/2006/relationships/image" Target="../media/image93.png"/><Relationship Id="rId26" Type="http://schemas.openxmlformats.org/officeDocument/2006/relationships/image" Target="../media/image97.png"/><Relationship Id="rId39" Type="http://schemas.openxmlformats.org/officeDocument/2006/relationships/customXml" Target="../ink/ink104.xml"/><Relationship Id="rId21" Type="http://schemas.openxmlformats.org/officeDocument/2006/relationships/customXml" Target="../ink/ink95.xml"/><Relationship Id="rId34" Type="http://schemas.openxmlformats.org/officeDocument/2006/relationships/image" Target="../media/image101.png"/><Relationship Id="rId42" Type="http://schemas.openxmlformats.org/officeDocument/2006/relationships/image" Target="../media/image105.png"/><Relationship Id="rId47" Type="http://schemas.openxmlformats.org/officeDocument/2006/relationships/customXml" Target="../ink/ink108.xml"/><Relationship Id="rId50" Type="http://schemas.openxmlformats.org/officeDocument/2006/relationships/image" Target="../media/image109.png"/><Relationship Id="rId55" Type="http://schemas.openxmlformats.org/officeDocument/2006/relationships/customXml" Target="../ink/ink112.xml"/><Relationship Id="rId63" Type="http://schemas.openxmlformats.org/officeDocument/2006/relationships/customXml" Target="../ink/ink116.xml"/><Relationship Id="rId68" Type="http://schemas.openxmlformats.org/officeDocument/2006/relationships/image" Target="../media/image118.png"/><Relationship Id="rId76" Type="http://schemas.openxmlformats.org/officeDocument/2006/relationships/image" Target="../media/image122.png"/><Relationship Id="rId84" Type="http://schemas.openxmlformats.org/officeDocument/2006/relationships/image" Target="../media/image126.png"/><Relationship Id="rId7" Type="http://schemas.openxmlformats.org/officeDocument/2006/relationships/customXml" Target="../ink/ink88.xml"/><Relationship Id="rId71" Type="http://schemas.openxmlformats.org/officeDocument/2006/relationships/customXml" Target="../ink/ink120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92.png"/><Relationship Id="rId29" Type="http://schemas.openxmlformats.org/officeDocument/2006/relationships/customXml" Target="../ink/ink99.xml"/><Relationship Id="rId11" Type="http://schemas.openxmlformats.org/officeDocument/2006/relationships/customXml" Target="../ink/ink90.xml"/><Relationship Id="rId24" Type="http://schemas.openxmlformats.org/officeDocument/2006/relationships/image" Target="../media/image96.png"/><Relationship Id="rId32" Type="http://schemas.openxmlformats.org/officeDocument/2006/relationships/image" Target="../media/image100.png"/><Relationship Id="rId37" Type="http://schemas.openxmlformats.org/officeDocument/2006/relationships/customXml" Target="../ink/ink103.xml"/><Relationship Id="rId40" Type="http://schemas.openxmlformats.org/officeDocument/2006/relationships/image" Target="../media/image104.png"/><Relationship Id="rId45" Type="http://schemas.openxmlformats.org/officeDocument/2006/relationships/customXml" Target="../ink/ink107.xml"/><Relationship Id="rId53" Type="http://schemas.openxmlformats.org/officeDocument/2006/relationships/customXml" Target="../ink/ink111.xml"/><Relationship Id="rId58" Type="http://schemas.openxmlformats.org/officeDocument/2006/relationships/image" Target="../media/image113.png"/><Relationship Id="rId66" Type="http://schemas.openxmlformats.org/officeDocument/2006/relationships/image" Target="../media/image117.png"/><Relationship Id="rId74" Type="http://schemas.openxmlformats.org/officeDocument/2006/relationships/image" Target="../media/image121.png"/><Relationship Id="rId79" Type="http://schemas.openxmlformats.org/officeDocument/2006/relationships/customXml" Target="../ink/ink124.xml"/><Relationship Id="rId5" Type="http://schemas.openxmlformats.org/officeDocument/2006/relationships/customXml" Target="../ink/ink87.xml"/><Relationship Id="rId61" Type="http://schemas.openxmlformats.org/officeDocument/2006/relationships/customXml" Target="../ink/ink115.xml"/><Relationship Id="rId82" Type="http://schemas.openxmlformats.org/officeDocument/2006/relationships/image" Target="../media/image125.png"/><Relationship Id="rId19" Type="http://schemas.openxmlformats.org/officeDocument/2006/relationships/customXml" Target="../ink/ink94.xml"/><Relationship Id="rId4" Type="http://schemas.openxmlformats.org/officeDocument/2006/relationships/image" Target="../media/image86.png"/><Relationship Id="rId9" Type="http://schemas.openxmlformats.org/officeDocument/2006/relationships/customXml" Target="../ink/ink89.xml"/><Relationship Id="rId14" Type="http://schemas.openxmlformats.org/officeDocument/2006/relationships/image" Target="../media/image91.png"/><Relationship Id="rId22" Type="http://schemas.openxmlformats.org/officeDocument/2006/relationships/image" Target="../media/image95.png"/><Relationship Id="rId27" Type="http://schemas.openxmlformats.org/officeDocument/2006/relationships/customXml" Target="../ink/ink98.xml"/><Relationship Id="rId30" Type="http://schemas.openxmlformats.org/officeDocument/2006/relationships/image" Target="../media/image99.png"/><Relationship Id="rId35" Type="http://schemas.openxmlformats.org/officeDocument/2006/relationships/customXml" Target="../ink/ink102.xml"/><Relationship Id="rId43" Type="http://schemas.openxmlformats.org/officeDocument/2006/relationships/customXml" Target="../ink/ink106.xml"/><Relationship Id="rId48" Type="http://schemas.openxmlformats.org/officeDocument/2006/relationships/image" Target="../media/image108.png"/><Relationship Id="rId56" Type="http://schemas.openxmlformats.org/officeDocument/2006/relationships/image" Target="../media/image112.png"/><Relationship Id="rId64" Type="http://schemas.openxmlformats.org/officeDocument/2006/relationships/image" Target="../media/image116.png"/><Relationship Id="rId69" Type="http://schemas.openxmlformats.org/officeDocument/2006/relationships/customXml" Target="../ink/ink119.xml"/><Relationship Id="rId77" Type="http://schemas.openxmlformats.org/officeDocument/2006/relationships/customXml" Target="../ink/ink123.xml"/><Relationship Id="rId8" Type="http://schemas.openxmlformats.org/officeDocument/2006/relationships/image" Target="../media/image88.png"/><Relationship Id="rId51" Type="http://schemas.openxmlformats.org/officeDocument/2006/relationships/customXml" Target="../ink/ink110.xml"/><Relationship Id="rId72" Type="http://schemas.openxmlformats.org/officeDocument/2006/relationships/image" Target="../media/image120.png"/><Relationship Id="rId80" Type="http://schemas.openxmlformats.org/officeDocument/2006/relationships/image" Target="../media/image124.png"/><Relationship Id="rId85" Type="http://schemas.openxmlformats.org/officeDocument/2006/relationships/customXml" Target="../ink/ink127.xml"/><Relationship Id="rId3" Type="http://schemas.openxmlformats.org/officeDocument/2006/relationships/customXml" Target="../ink/ink86.xml"/><Relationship Id="rId12" Type="http://schemas.openxmlformats.org/officeDocument/2006/relationships/image" Target="../media/image90.png"/><Relationship Id="rId17" Type="http://schemas.openxmlformats.org/officeDocument/2006/relationships/customXml" Target="../ink/ink93.xml"/><Relationship Id="rId25" Type="http://schemas.openxmlformats.org/officeDocument/2006/relationships/customXml" Target="../ink/ink97.xml"/><Relationship Id="rId33" Type="http://schemas.openxmlformats.org/officeDocument/2006/relationships/customXml" Target="../ink/ink101.xml"/><Relationship Id="rId38" Type="http://schemas.openxmlformats.org/officeDocument/2006/relationships/image" Target="../media/image103.png"/><Relationship Id="rId46" Type="http://schemas.openxmlformats.org/officeDocument/2006/relationships/image" Target="../media/image107.png"/><Relationship Id="rId59" Type="http://schemas.openxmlformats.org/officeDocument/2006/relationships/customXml" Target="../ink/ink114.xml"/><Relationship Id="rId67" Type="http://schemas.openxmlformats.org/officeDocument/2006/relationships/customXml" Target="../ink/ink118.xml"/><Relationship Id="rId20" Type="http://schemas.openxmlformats.org/officeDocument/2006/relationships/image" Target="../media/image94.png"/><Relationship Id="rId41" Type="http://schemas.openxmlformats.org/officeDocument/2006/relationships/customXml" Target="../ink/ink105.xml"/><Relationship Id="rId54" Type="http://schemas.openxmlformats.org/officeDocument/2006/relationships/image" Target="../media/image111.png"/><Relationship Id="rId62" Type="http://schemas.openxmlformats.org/officeDocument/2006/relationships/image" Target="../media/image115.png"/><Relationship Id="rId70" Type="http://schemas.openxmlformats.org/officeDocument/2006/relationships/image" Target="../media/image119.png"/><Relationship Id="rId75" Type="http://schemas.openxmlformats.org/officeDocument/2006/relationships/customXml" Target="../ink/ink122.xml"/><Relationship Id="rId83" Type="http://schemas.openxmlformats.org/officeDocument/2006/relationships/customXml" Target="../ink/ink1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15" Type="http://schemas.openxmlformats.org/officeDocument/2006/relationships/customXml" Target="../ink/ink92.xml"/><Relationship Id="rId23" Type="http://schemas.openxmlformats.org/officeDocument/2006/relationships/customXml" Target="../ink/ink96.xml"/><Relationship Id="rId28" Type="http://schemas.openxmlformats.org/officeDocument/2006/relationships/image" Target="../media/image98.png"/><Relationship Id="rId36" Type="http://schemas.openxmlformats.org/officeDocument/2006/relationships/image" Target="../media/image102.png"/><Relationship Id="rId49" Type="http://schemas.openxmlformats.org/officeDocument/2006/relationships/customXml" Target="../ink/ink109.xml"/><Relationship Id="rId57" Type="http://schemas.openxmlformats.org/officeDocument/2006/relationships/customXml" Target="../ink/ink113.xml"/><Relationship Id="rId10" Type="http://schemas.openxmlformats.org/officeDocument/2006/relationships/image" Target="../media/image89.png"/><Relationship Id="rId31" Type="http://schemas.openxmlformats.org/officeDocument/2006/relationships/customXml" Target="../ink/ink100.xml"/><Relationship Id="rId44" Type="http://schemas.openxmlformats.org/officeDocument/2006/relationships/image" Target="../media/image106.png"/><Relationship Id="rId52" Type="http://schemas.openxmlformats.org/officeDocument/2006/relationships/image" Target="../media/image110.png"/><Relationship Id="rId60" Type="http://schemas.openxmlformats.org/officeDocument/2006/relationships/image" Target="../media/image114.png"/><Relationship Id="rId65" Type="http://schemas.openxmlformats.org/officeDocument/2006/relationships/customXml" Target="../ink/ink117.xml"/><Relationship Id="rId73" Type="http://schemas.openxmlformats.org/officeDocument/2006/relationships/customXml" Target="../ink/ink121.xml"/><Relationship Id="rId78" Type="http://schemas.openxmlformats.org/officeDocument/2006/relationships/image" Target="../media/image123.png"/><Relationship Id="rId81" Type="http://schemas.openxmlformats.org/officeDocument/2006/relationships/customXml" Target="../ink/ink125.xml"/><Relationship Id="rId86" Type="http://schemas.openxmlformats.org/officeDocument/2006/relationships/image" Target="../media/image127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33.xml"/><Relationship Id="rId18" Type="http://schemas.openxmlformats.org/officeDocument/2006/relationships/image" Target="../media/image135.png"/><Relationship Id="rId26" Type="http://schemas.openxmlformats.org/officeDocument/2006/relationships/image" Target="../media/image139.png"/><Relationship Id="rId39" Type="http://schemas.openxmlformats.org/officeDocument/2006/relationships/customXml" Target="../ink/ink146.xml"/><Relationship Id="rId21" Type="http://schemas.openxmlformats.org/officeDocument/2006/relationships/customXml" Target="../ink/ink137.xml"/><Relationship Id="rId34" Type="http://schemas.openxmlformats.org/officeDocument/2006/relationships/image" Target="../media/image143.png"/><Relationship Id="rId42" Type="http://schemas.openxmlformats.org/officeDocument/2006/relationships/image" Target="../media/image146.png"/><Relationship Id="rId47" Type="http://schemas.openxmlformats.org/officeDocument/2006/relationships/customXml" Target="../ink/ink150.xml"/><Relationship Id="rId50" Type="http://schemas.openxmlformats.org/officeDocument/2006/relationships/image" Target="../media/image149.png"/><Relationship Id="rId55" Type="http://schemas.openxmlformats.org/officeDocument/2006/relationships/customXml" Target="../ink/ink154.xml"/><Relationship Id="rId63" Type="http://schemas.openxmlformats.org/officeDocument/2006/relationships/customXml" Target="../ink/ink158.xml"/><Relationship Id="rId68" Type="http://schemas.openxmlformats.org/officeDocument/2006/relationships/image" Target="../media/image156.png"/><Relationship Id="rId76" Type="http://schemas.openxmlformats.org/officeDocument/2006/relationships/image" Target="../media/image159.png"/><Relationship Id="rId84" Type="http://schemas.openxmlformats.org/officeDocument/2006/relationships/image" Target="../media/image161.png"/><Relationship Id="rId7" Type="http://schemas.openxmlformats.org/officeDocument/2006/relationships/customXml" Target="../ink/ink130.xml"/><Relationship Id="rId71" Type="http://schemas.openxmlformats.org/officeDocument/2006/relationships/customXml" Target="../ink/ink162.xm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34.png"/><Relationship Id="rId29" Type="http://schemas.openxmlformats.org/officeDocument/2006/relationships/customXml" Target="../ink/ink141.xml"/><Relationship Id="rId11" Type="http://schemas.openxmlformats.org/officeDocument/2006/relationships/customXml" Target="../ink/ink132.xml"/><Relationship Id="rId24" Type="http://schemas.openxmlformats.org/officeDocument/2006/relationships/image" Target="../media/image138.png"/><Relationship Id="rId32" Type="http://schemas.openxmlformats.org/officeDocument/2006/relationships/image" Target="../media/image142.png"/><Relationship Id="rId37" Type="http://schemas.openxmlformats.org/officeDocument/2006/relationships/customXml" Target="../ink/ink145.xml"/><Relationship Id="rId40" Type="http://schemas.openxmlformats.org/officeDocument/2006/relationships/image" Target="../media/image1040.png"/><Relationship Id="rId45" Type="http://schemas.openxmlformats.org/officeDocument/2006/relationships/customXml" Target="../ink/ink149.xml"/><Relationship Id="rId53" Type="http://schemas.openxmlformats.org/officeDocument/2006/relationships/customXml" Target="../ink/ink153.xml"/><Relationship Id="rId58" Type="http://schemas.openxmlformats.org/officeDocument/2006/relationships/image" Target="../media/image113.png"/><Relationship Id="rId66" Type="http://schemas.openxmlformats.org/officeDocument/2006/relationships/image" Target="../media/image117.png"/><Relationship Id="rId74" Type="http://schemas.openxmlformats.org/officeDocument/2006/relationships/image" Target="../media/image121.png"/><Relationship Id="rId79" Type="http://schemas.openxmlformats.org/officeDocument/2006/relationships/customXml" Target="../ink/ink166.xml"/><Relationship Id="rId5" Type="http://schemas.openxmlformats.org/officeDocument/2006/relationships/customXml" Target="../ink/ink129.xml"/><Relationship Id="rId61" Type="http://schemas.openxmlformats.org/officeDocument/2006/relationships/customXml" Target="../ink/ink157.xml"/><Relationship Id="rId82" Type="http://schemas.openxmlformats.org/officeDocument/2006/relationships/image" Target="../media/image125.png"/><Relationship Id="rId19" Type="http://schemas.openxmlformats.org/officeDocument/2006/relationships/customXml" Target="../ink/ink136.xml"/><Relationship Id="rId4" Type="http://schemas.openxmlformats.org/officeDocument/2006/relationships/image" Target="../media/image128.png"/><Relationship Id="rId9" Type="http://schemas.openxmlformats.org/officeDocument/2006/relationships/customXml" Target="../ink/ink131.xml"/><Relationship Id="rId14" Type="http://schemas.openxmlformats.org/officeDocument/2006/relationships/image" Target="../media/image133.png"/><Relationship Id="rId22" Type="http://schemas.openxmlformats.org/officeDocument/2006/relationships/image" Target="../media/image137.png"/><Relationship Id="rId27" Type="http://schemas.openxmlformats.org/officeDocument/2006/relationships/customXml" Target="../ink/ink140.xml"/><Relationship Id="rId30" Type="http://schemas.openxmlformats.org/officeDocument/2006/relationships/image" Target="../media/image141.png"/><Relationship Id="rId35" Type="http://schemas.openxmlformats.org/officeDocument/2006/relationships/customXml" Target="../ink/ink144.xml"/><Relationship Id="rId43" Type="http://schemas.openxmlformats.org/officeDocument/2006/relationships/customXml" Target="../ink/ink148.xml"/><Relationship Id="rId48" Type="http://schemas.openxmlformats.org/officeDocument/2006/relationships/image" Target="../media/image148.png"/><Relationship Id="rId56" Type="http://schemas.openxmlformats.org/officeDocument/2006/relationships/image" Target="../media/image152.png"/><Relationship Id="rId64" Type="http://schemas.openxmlformats.org/officeDocument/2006/relationships/image" Target="../media/image155.png"/><Relationship Id="rId69" Type="http://schemas.openxmlformats.org/officeDocument/2006/relationships/customXml" Target="../ink/ink161.xml"/><Relationship Id="rId77" Type="http://schemas.openxmlformats.org/officeDocument/2006/relationships/customXml" Target="../ink/ink165.xml"/><Relationship Id="rId8" Type="http://schemas.openxmlformats.org/officeDocument/2006/relationships/image" Target="../media/image130.png"/><Relationship Id="rId51" Type="http://schemas.openxmlformats.org/officeDocument/2006/relationships/customXml" Target="../ink/ink152.xml"/><Relationship Id="rId72" Type="http://schemas.openxmlformats.org/officeDocument/2006/relationships/image" Target="../media/image158.png"/><Relationship Id="rId80" Type="http://schemas.openxmlformats.org/officeDocument/2006/relationships/image" Target="../media/image124.png"/><Relationship Id="rId85" Type="http://schemas.openxmlformats.org/officeDocument/2006/relationships/customXml" Target="../ink/ink169.xml"/><Relationship Id="rId3" Type="http://schemas.openxmlformats.org/officeDocument/2006/relationships/customXml" Target="../ink/ink128.xml"/><Relationship Id="rId12" Type="http://schemas.openxmlformats.org/officeDocument/2006/relationships/image" Target="../media/image132.png"/><Relationship Id="rId17" Type="http://schemas.openxmlformats.org/officeDocument/2006/relationships/customXml" Target="../ink/ink135.xml"/><Relationship Id="rId25" Type="http://schemas.openxmlformats.org/officeDocument/2006/relationships/customXml" Target="../ink/ink139.xml"/><Relationship Id="rId33" Type="http://schemas.openxmlformats.org/officeDocument/2006/relationships/customXml" Target="../ink/ink143.xml"/><Relationship Id="rId38" Type="http://schemas.openxmlformats.org/officeDocument/2006/relationships/image" Target="../media/image145.png"/><Relationship Id="rId46" Type="http://schemas.openxmlformats.org/officeDocument/2006/relationships/image" Target="../media/image107.png"/><Relationship Id="rId59" Type="http://schemas.openxmlformats.org/officeDocument/2006/relationships/customXml" Target="../ink/ink156.xml"/><Relationship Id="rId67" Type="http://schemas.openxmlformats.org/officeDocument/2006/relationships/customXml" Target="../ink/ink160.xml"/><Relationship Id="rId20" Type="http://schemas.openxmlformats.org/officeDocument/2006/relationships/image" Target="../media/image136.png"/><Relationship Id="rId41" Type="http://schemas.openxmlformats.org/officeDocument/2006/relationships/customXml" Target="../ink/ink147.xml"/><Relationship Id="rId54" Type="http://schemas.openxmlformats.org/officeDocument/2006/relationships/image" Target="../media/image151.png"/><Relationship Id="rId62" Type="http://schemas.openxmlformats.org/officeDocument/2006/relationships/image" Target="../media/image154.png"/><Relationship Id="rId70" Type="http://schemas.openxmlformats.org/officeDocument/2006/relationships/image" Target="../media/image157.png"/><Relationship Id="rId75" Type="http://schemas.openxmlformats.org/officeDocument/2006/relationships/customXml" Target="../ink/ink164.xml"/><Relationship Id="rId83" Type="http://schemas.openxmlformats.org/officeDocument/2006/relationships/customXml" Target="../ink/ink16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9.png"/><Relationship Id="rId15" Type="http://schemas.openxmlformats.org/officeDocument/2006/relationships/customXml" Target="../ink/ink134.xml"/><Relationship Id="rId23" Type="http://schemas.openxmlformats.org/officeDocument/2006/relationships/customXml" Target="../ink/ink138.xml"/><Relationship Id="rId28" Type="http://schemas.openxmlformats.org/officeDocument/2006/relationships/image" Target="../media/image140.png"/><Relationship Id="rId36" Type="http://schemas.openxmlformats.org/officeDocument/2006/relationships/image" Target="../media/image144.png"/><Relationship Id="rId49" Type="http://schemas.openxmlformats.org/officeDocument/2006/relationships/customXml" Target="../ink/ink151.xml"/><Relationship Id="rId57" Type="http://schemas.openxmlformats.org/officeDocument/2006/relationships/customXml" Target="../ink/ink155.xml"/><Relationship Id="rId10" Type="http://schemas.openxmlformats.org/officeDocument/2006/relationships/image" Target="../media/image131.png"/><Relationship Id="rId31" Type="http://schemas.openxmlformats.org/officeDocument/2006/relationships/customXml" Target="../ink/ink142.xml"/><Relationship Id="rId44" Type="http://schemas.openxmlformats.org/officeDocument/2006/relationships/image" Target="../media/image147.png"/><Relationship Id="rId52" Type="http://schemas.openxmlformats.org/officeDocument/2006/relationships/image" Target="../media/image150.png"/><Relationship Id="rId60" Type="http://schemas.openxmlformats.org/officeDocument/2006/relationships/image" Target="../media/image153.png"/><Relationship Id="rId65" Type="http://schemas.openxmlformats.org/officeDocument/2006/relationships/customXml" Target="../ink/ink159.xml"/><Relationship Id="rId73" Type="http://schemas.openxmlformats.org/officeDocument/2006/relationships/customXml" Target="../ink/ink163.xml"/><Relationship Id="rId78" Type="http://schemas.openxmlformats.org/officeDocument/2006/relationships/image" Target="../media/image160.png"/><Relationship Id="rId81" Type="http://schemas.openxmlformats.org/officeDocument/2006/relationships/customXml" Target="../ink/ink167.xml"/><Relationship Id="rId86" Type="http://schemas.openxmlformats.org/officeDocument/2006/relationships/image" Target="../media/image127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75.xml"/><Relationship Id="rId18" Type="http://schemas.openxmlformats.org/officeDocument/2006/relationships/image" Target="../media/image135.png"/><Relationship Id="rId26" Type="http://schemas.openxmlformats.org/officeDocument/2006/relationships/image" Target="../media/image139.png"/><Relationship Id="rId39" Type="http://schemas.openxmlformats.org/officeDocument/2006/relationships/customXml" Target="../ink/ink188.xml"/><Relationship Id="rId21" Type="http://schemas.openxmlformats.org/officeDocument/2006/relationships/customXml" Target="../ink/ink179.xml"/><Relationship Id="rId34" Type="http://schemas.openxmlformats.org/officeDocument/2006/relationships/image" Target="../media/image143.png"/><Relationship Id="rId42" Type="http://schemas.openxmlformats.org/officeDocument/2006/relationships/image" Target="../media/image146.png"/><Relationship Id="rId47" Type="http://schemas.openxmlformats.org/officeDocument/2006/relationships/customXml" Target="../ink/ink192.xml"/><Relationship Id="rId50" Type="http://schemas.openxmlformats.org/officeDocument/2006/relationships/image" Target="../media/image149.png"/><Relationship Id="rId55" Type="http://schemas.openxmlformats.org/officeDocument/2006/relationships/customXml" Target="../ink/ink196.xml"/><Relationship Id="rId63" Type="http://schemas.openxmlformats.org/officeDocument/2006/relationships/customXml" Target="../ink/ink200.xml"/><Relationship Id="rId68" Type="http://schemas.openxmlformats.org/officeDocument/2006/relationships/image" Target="../media/image156.png"/><Relationship Id="rId76" Type="http://schemas.openxmlformats.org/officeDocument/2006/relationships/image" Target="../media/image159.png"/><Relationship Id="rId84" Type="http://schemas.openxmlformats.org/officeDocument/2006/relationships/image" Target="../media/image161.png"/><Relationship Id="rId89" Type="http://schemas.openxmlformats.org/officeDocument/2006/relationships/customXml" Target="../ink/ink213.xml"/><Relationship Id="rId7" Type="http://schemas.openxmlformats.org/officeDocument/2006/relationships/customXml" Target="../ink/ink172.xml"/><Relationship Id="rId71" Type="http://schemas.openxmlformats.org/officeDocument/2006/relationships/customXml" Target="../ink/ink204.xml"/><Relationship Id="rId92" Type="http://schemas.openxmlformats.org/officeDocument/2006/relationships/image" Target="../media/image16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34.png"/><Relationship Id="rId29" Type="http://schemas.openxmlformats.org/officeDocument/2006/relationships/customXml" Target="../ink/ink183.xml"/><Relationship Id="rId11" Type="http://schemas.openxmlformats.org/officeDocument/2006/relationships/customXml" Target="../ink/ink174.xml"/><Relationship Id="rId24" Type="http://schemas.openxmlformats.org/officeDocument/2006/relationships/image" Target="../media/image138.png"/><Relationship Id="rId32" Type="http://schemas.openxmlformats.org/officeDocument/2006/relationships/image" Target="../media/image142.png"/><Relationship Id="rId37" Type="http://schemas.openxmlformats.org/officeDocument/2006/relationships/customXml" Target="../ink/ink187.xml"/><Relationship Id="rId40" Type="http://schemas.openxmlformats.org/officeDocument/2006/relationships/image" Target="../media/image1040.png"/><Relationship Id="rId45" Type="http://schemas.openxmlformats.org/officeDocument/2006/relationships/customXml" Target="../ink/ink191.xml"/><Relationship Id="rId53" Type="http://schemas.openxmlformats.org/officeDocument/2006/relationships/customXml" Target="../ink/ink195.xml"/><Relationship Id="rId58" Type="http://schemas.openxmlformats.org/officeDocument/2006/relationships/image" Target="../media/image113.png"/><Relationship Id="rId66" Type="http://schemas.openxmlformats.org/officeDocument/2006/relationships/image" Target="../media/image117.png"/><Relationship Id="rId74" Type="http://schemas.openxmlformats.org/officeDocument/2006/relationships/image" Target="../media/image121.png"/><Relationship Id="rId79" Type="http://schemas.openxmlformats.org/officeDocument/2006/relationships/customXml" Target="../ink/ink208.xml"/><Relationship Id="rId87" Type="http://schemas.openxmlformats.org/officeDocument/2006/relationships/customXml" Target="../ink/ink212.xml"/><Relationship Id="rId5" Type="http://schemas.openxmlformats.org/officeDocument/2006/relationships/customXml" Target="../ink/ink171.xml"/><Relationship Id="rId61" Type="http://schemas.openxmlformats.org/officeDocument/2006/relationships/customXml" Target="../ink/ink199.xml"/><Relationship Id="rId82" Type="http://schemas.openxmlformats.org/officeDocument/2006/relationships/image" Target="../media/image125.png"/><Relationship Id="rId90" Type="http://schemas.openxmlformats.org/officeDocument/2006/relationships/image" Target="../media/image163.png"/><Relationship Id="rId19" Type="http://schemas.openxmlformats.org/officeDocument/2006/relationships/customXml" Target="../ink/ink178.xml"/><Relationship Id="rId14" Type="http://schemas.openxmlformats.org/officeDocument/2006/relationships/image" Target="../media/image133.png"/><Relationship Id="rId22" Type="http://schemas.openxmlformats.org/officeDocument/2006/relationships/image" Target="../media/image137.png"/><Relationship Id="rId27" Type="http://schemas.openxmlformats.org/officeDocument/2006/relationships/customXml" Target="../ink/ink182.xml"/><Relationship Id="rId30" Type="http://schemas.openxmlformats.org/officeDocument/2006/relationships/image" Target="../media/image141.png"/><Relationship Id="rId35" Type="http://schemas.openxmlformats.org/officeDocument/2006/relationships/customXml" Target="../ink/ink186.xml"/><Relationship Id="rId43" Type="http://schemas.openxmlformats.org/officeDocument/2006/relationships/customXml" Target="../ink/ink190.xml"/><Relationship Id="rId48" Type="http://schemas.openxmlformats.org/officeDocument/2006/relationships/image" Target="../media/image148.png"/><Relationship Id="rId56" Type="http://schemas.openxmlformats.org/officeDocument/2006/relationships/image" Target="../media/image152.png"/><Relationship Id="rId64" Type="http://schemas.openxmlformats.org/officeDocument/2006/relationships/image" Target="../media/image155.png"/><Relationship Id="rId69" Type="http://schemas.openxmlformats.org/officeDocument/2006/relationships/customXml" Target="../ink/ink203.xml"/><Relationship Id="rId77" Type="http://schemas.openxmlformats.org/officeDocument/2006/relationships/customXml" Target="../ink/ink207.xml"/><Relationship Id="rId8" Type="http://schemas.openxmlformats.org/officeDocument/2006/relationships/image" Target="../media/image130.png"/><Relationship Id="rId51" Type="http://schemas.openxmlformats.org/officeDocument/2006/relationships/customXml" Target="../ink/ink194.xml"/><Relationship Id="rId72" Type="http://schemas.openxmlformats.org/officeDocument/2006/relationships/image" Target="../media/image158.png"/><Relationship Id="rId80" Type="http://schemas.openxmlformats.org/officeDocument/2006/relationships/image" Target="../media/image124.png"/><Relationship Id="rId85" Type="http://schemas.openxmlformats.org/officeDocument/2006/relationships/customXml" Target="../ink/ink211.xml"/><Relationship Id="rId3" Type="http://schemas.openxmlformats.org/officeDocument/2006/relationships/customXml" Target="../ink/ink170.xml"/><Relationship Id="rId12" Type="http://schemas.openxmlformats.org/officeDocument/2006/relationships/image" Target="../media/image132.png"/><Relationship Id="rId17" Type="http://schemas.openxmlformats.org/officeDocument/2006/relationships/customXml" Target="../ink/ink177.xml"/><Relationship Id="rId25" Type="http://schemas.openxmlformats.org/officeDocument/2006/relationships/customXml" Target="../ink/ink181.xml"/><Relationship Id="rId33" Type="http://schemas.openxmlformats.org/officeDocument/2006/relationships/customXml" Target="../ink/ink185.xml"/><Relationship Id="rId38" Type="http://schemas.openxmlformats.org/officeDocument/2006/relationships/image" Target="../media/image145.png"/><Relationship Id="rId46" Type="http://schemas.openxmlformats.org/officeDocument/2006/relationships/image" Target="../media/image107.png"/><Relationship Id="rId59" Type="http://schemas.openxmlformats.org/officeDocument/2006/relationships/customXml" Target="../ink/ink198.xml"/><Relationship Id="rId67" Type="http://schemas.openxmlformats.org/officeDocument/2006/relationships/customXml" Target="../ink/ink202.xml"/><Relationship Id="rId20" Type="http://schemas.openxmlformats.org/officeDocument/2006/relationships/image" Target="../media/image136.png"/><Relationship Id="rId41" Type="http://schemas.openxmlformats.org/officeDocument/2006/relationships/customXml" Target="../ink/ink189.xml"/><Relationship Id="rId54" Type="http://schemas.openxmlformats.org/officeDocument/2006/relationships/image" Target="../media/image151.png"/><Relationship Id="rId62" Type="http://schemas.openxmlformats.org/officeDocument/2006/relationships/image" Target="../media/image154.png"/><Relationship Id="rId70" Type="http://schemas.openxmlformats.org/officeDocument/2006/relationships/image" Target="../media/image157.png"/><Relationship Id="rId75" Type="http://schemas.openxmlformats.org/officeDocument/2006/relationships/customXml" Target="../ink/ink206.xml"/><Relationship Id="rId83" Type="http://schemas.openxmlformats.org/officeDocument/2006/relationships/customXml" Target="../ink/ink210.xml"/><Relationship Id="rId88" Type="http://schemas.openxmlformats.org/officeDocument/2006/relationships/image" Target="../media/image162.png"/><Relationship Id="rId91" Type="http://schemas.openxmlformats.org/officeDocument/2006/relationships/customXml" Target="../ink/ink2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9.png"/><Relationship Id="rId15" Type="http://schemas.openxmlformats.org/officeDocument/2006/relationships/customXml" Target="../ink/ink176.xml"/><Relationship Id="rId23" Type="http://schemas.openxmlformats.org/officeDocument/2006/relationships/customXml" Target="../ink/ink180.xml"/><Relationship Id="rId28" Type="http://schemas.openxmlformats.org/officeDocument/2006/relationships/image" Target="../media/image140.png"/><Relationship Id="rId36" Type="http://schemas.openxmlformats.org/officeDocument/2006/relationships/image" Target="../media/image144.png"/><Relationship Id="rId49" Type="http://schemas.openxmlformats.org/officeDocument/2006/relationships/customXml" Target="../ink/ink193.xml"/><Relationship Id="rId57" Type="http://schemas.openxmlformats.org/officeDocument/2006/relationships/customXml" Target="../ink/ink197.xml"/><Relationship Id="rId10" Type="http://schemas.openxmlformats.org/officeDocument/2006/relationships/image" Target="../media/image131.png"/><Relationship Id="rId31" Type="http://schemas.openxmlformats.org/officeDocument/2006/relationships/customXml" Target="../ink/ink184.xml"/><Relationship Id="rId44" Type="http://schemas.openxmlformats.org/officeDocument/2006/relationships/image" Target="../media/image147.png"/><Relationship Id="rId52" Type="http://schemas.openxmlformats.org/officeDocument/2006/relationships/image" Target="../media/image150.png"/><Relationship Id="rId60" Type="http://schemas.openxmlformats.org/officeDocument/2006/relationships/image" Target="../media/image153.png"/><Relationship Id="rId65" Type="http://schemas.openxmlformats.org/officeDocument/2006/relationships/customXml" Target="../ink/ink201.xml"/><Relationship Id="rId73" Type="http://schemas.openxmlformats.org/officeDocument/2006/relationships/customXml" Target="../ink/ink205.xml"/><Relationship Id="rId78" Type="http://schemas.openxmlformats.org/officeDocument/2006/relationships/image" Target="../media/image160.png"/><Relationship Id="rId81" Type="http://schemas.openxmlformats.org/officeDocument/2006/relationships/customXml" Target="../ink/ink209.xml"/><Relationship Id="rId86" Type="http://schemas.openxmlformats.org/officeDocument/2006/relationships/image" Target="../media/image127.png"/><Relationship Id="rId4" Type="http://schemas.openxmlformats.org/officeDocument/2006/relationships/image" Target="../media/image128.png"/><Relationship Id="rId9" Type="http://schemas.openxmlformats.org/officeDocument/2006/relationships/customXml" Target="../ink/ink17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20.xml"/><Relationship Id="rId18" Type="http://schemas.openxmlformats.org/officeDocument/2006/relationships/image" Target="../media/image172.png"/><Relationship Id="rId26" Type="http://schemas.openxmlformats.org/officeDocument/2006/relationships/image" Target="../media/image176.png"/><Relationship Id="rId39" Type="http://schemas.openxmlformats.org/officeDocument/2006/relationships/customXml" Target="../ink/ink233.xml"/><Relationship Id="rId21" Type="http://schemas.openxmlformats.org/officeDocument/2006/relationships/customXml" Target="../ink/ink224.xml"/><Relationship Id="rId34" Type="http://schemas.openxmlformats.org/officeDocument/2006/relationships/image" Target="../media/image180.png"/><Relationship Id="rId42" Type="http://schemas.openxmlformats.org/officeDocument/2006/relationships/image" Target="../media/image184.png"/><Relationship Id="rId47" Type="http://schemas.openxmlformats.org/officeDocument/2006/relationships/customXml" Target="../ink/ink237.xml"/><Relationship Id="rId50" Type="http://schemas.openxmlformats.org/officeDocument/2006/relationships/image" Target="../media/image188.png"/><Relationship Id="rId55" Type="http://schemas.openxmlformats.org/officeDocument/2006/relationships/customXml" Target="../ink/ink241.xml"/><Relationship Id="rId7" Type="http://schemas.openxmlformats.org/officeDocument/2006/relationships/customXml" Target="../ink/ink217.xml"/><Relationship Id="rId12" Type="http://schemas.openxmlformats.org/officeDocument/2006/relationships/image" Target="../media/image169.png"/><Relationship Id="rId17" Type="http://schemas.openxmlformats.org/officeDocument/2006/relationships/customXml" Target="../ink/ink222.xml"/><Relationship Id="rId25" Type="http://schemas.openxmlformats.org/officeDocument/2006/relationships/customXml" Target="../ink/ink226.xml"/><Relationship Id="rId33" Type="http://schemas.openxmlformats.org/officeDocument/2006/relationships/customXml" Target="../ink/ink230.xml"/><Relationship Id="rId38" Type="http://schemas.openxmlformats.org/officeDocument/2006/relationships/image" Target="../media/image182.png"/><Relationship Id="rId46" Type="http://schemas.openxmlformats.org/officeDocument/2006/relationships/image" Target="../media/image186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71.png"/><Relationship Id="rId20" Type="http://schemas.openxmlformats.org/officeDocument/2006/relationships/image" Target="../media/image173.png"/><Relationship Id="rId29" Type="http://schemas.openxmlformats.org/officeDocument/2006/relationships/customXml" Target="../ink/ink228.xml"/><Relationship Id="rId41" Type="http://schemas.openxmlformats.org/officeDocument/2006/relationships/customXml" Target="../ink/ink234.xml"/><Relationship Id="rId54" Type="http://schemas.openxmlformats.org/officeDocument/2006/relationships/image" Target="../media/image1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6.png"/><Relationship Id="rId11" Type="http://schemas.openxmlformats.org/officeDocument/2006/relationships/customXml" Target="../ink/ink219.xml"/><Relationship Id="rId24" Type="http://schemas.openxmlformats.org/officeDocument/2006/relationships/image" Target="../media/image175.png"/><Relationship Id="rId32" Type="http://schemas.openxmlformats.org/officeDocument/2006/relationships/image" Target="../media/image179.png"/><Relationship Id="rId37" Type="http://schemas.openxmlformats.org/officeDocument/2006/relationships/customXml" Target="../ink/ink232.xml"/><Relationship Id="rId40" Type="http://schemas.openxmlformats.org/officeDocument/2006/relationships/image" Target="../media/image183.png"/><Relationship Id="rId45" Type="http://schemas.openxmlformats.org/officeDocument/2006/relationships/customXml" Target="../ink/ink236.xml"/><Relationship Id="rId53" Type="http://schemas.openxmlformats.org/officeDocument/2006/relationships/customXml" Target="../ink/ink240.xml"/><Relationship Id="rId58" Type="http://schemas.openxmlformats.org/officeDocument/2006/relationships/image" Target="../media/image192.png"/><Relationship Id="rId5" Type="http://schemas.openxmlformats.org/officeDocument/2006/relationships/customXml" Target="../ink/ink216.xml"/><Relationship Id="rId15" Type="http://schemas.openxmlformats.org/officeDocument/2006/relationships/customXml" Target="../ink/ink221.xml"/><Relationship Id="rId23" Type="http://schemas.openxmlformats.org/officeDocument/2006/relationships/customXml" Target="../ink/ink225.xml"/><Relationship Id="rId28" Type="http://schemas.openxmlformats.org/officeDocument/2006/relationships/image" Target="../media/image177.png"/><Relationship Id="rId36" Type="http://schemas.openxmlformats.org/officeDocument/2006/relationships/image" Target="../media/image181.png"/><Relationship Id="rId49" Type="http://schemas.openxmlformats.org/officeDocument/2006/relationships/customXml" Target="../ink/ink238.xml"/><Relationship Id="rId57" Type="http://schemas.openxmlformats.org/officeDocument/2006/relationships/customXml" Target="../ink/ink242.xml"/><Relationship Id="rId10" Type="http://schemas.openxmlformats.org/officeDocument/2006/relationships/image" Target="../media/image168.png"/><Relationship Id="rId19" Type="http://schemas.openxmlformats.org/officeDocument/2006/relationships/customXml" Target="../ink/ink223.xml"/><Relationship Id="rId31" Type="http://schemas.openxmlformats.org/officeDocument/2006/relationships/customXml" Target="../ink/ink229.xml"/><Relationship Id="rId44" Type="http://schemas.openxmlformats.org/officeDocument/2006/relationships/image" Target="../media/image185.png"/><Relationship Id="rId52" Type="http://schemas.openxmlformats.org/officeDocument/2006/relationships/image" Target="../media/image189.png"/><Relationship Id="rId4" Type="http://schemas.openxmlformats.org/officeDocument/2006/relationships/image" Target="../media/image165.png"/><Relationship Id="rId9" Type="http://schemas.openxmlformats.org/officeDocument/2006/relationships/customXml" Target="../ink/ink218.xml"/><Relationship Id="rId14" Type="http://schemas.openxmlformats.org/officeDocument/2006/relationships/image" Target="../media/image170.png"/><Relationship Id="rId22" Type="http://schemas.openxmlformats.org/officeDocument/2006/relationships/image" Target="../media/image174.png"/><Relationship Id="rId27" Type="http://schemas.openxmlformats.org/officeDocument/2006/relationships/customXml" Target="../ink/ink227.xml"/><Relationship Id="rId30" Type="http://schemas.openxmlformats.org/officeDocument/2006/relationships/image" Target="../media/image178.png"/><Relationship Id="rId35" Type="http://schemas.openxmlformats.org/officeDocument/2006/relationships/customXml" Target="../ink/ink231.xml"/><Relationship Id="rId43" Type="http://schemas.openxmlformats.org/officeDocument/2006/relationships/customXml" Target="../ink/ink235.xml"/><Relationship Id="rId48" Type="http://schemas.openxmlformats.org/officeDocument/2006/relationships/image" Target="../media/image187.png"/><Relationship Id="rId56" Type="http://schemas.openxmlformats.org/officeDocument/2006/relationships/image" Target="../media/image191.png"/><Relationship Id="rId8" Type="http://schemas.openxmlformats.org/officeDocument/2006/relationships/image" Target="../media/image167.png"/><Relationship Id="rId51" Type="http://schemas.openxmlformats.org/officeDocument/2006/relationships/customXml" Target="../ink/ink239.xml"/><Relationship Id="rId3" Type="http://schemas.openxmlformats.org/officeDocument/2006/relationships/customXml" Target="../ink/ink215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47.xml"/><Relationship Id="rId18" Type="http://schemas.openxmlformats.org/officeDocument/2006/relationships/image" Target="../media/image201.png"/><Relationship Id="rId26" Type="http://schemas.openxmlformats.org/officeDocument/2006/relationships/image" Target="../media/image205.png"/><Relationship Id="rId39" Type="http://schemas.openxmlformats.org/officeDocument/2006/relationships/customXml" Target="../ink/ink260.xml"/><Relationship Id="rId21" Type="http://schemas.openxmlformats.org/officeDocument/2006/relationships/customXml" Target="../ink/ink251.xml"/><Relationship Id="rId34" Type="http://schemas.openxmlformats.org/officeDocument/2006/relationships/image" Target="../media/image209.png"/><Relationship Id="rId42" Type="http://schemas.openxmlformats.org/officeDocument/2006/relationships/image" Target="../media/image213.png"/><Relationship Id="rId47" Type="http://schemas.openxmlformats.org/officeDocument/2006/relationships/customXml" Target="../ink/ink264.xml"/><Relationship Id="rId50" Type="http://schemas.openxmlformats.org/officeDocument/2006/relationships/image" Target="../media/image217.png"/><Relationship Id="rId55" Type="http://schemas.openxmlformats.org/officeDocument/2006/relationships/customXml" Target="../ink/ink268.xml"/><Relationship Id="rId63" Type="http://schemas.openxmlformats.org/officeDocument/2006/relationships/customXml" Target="../ink/ink272.xml"/><Relationship Id="rId7" Type="http://schemas.openxmlformats.org/officeDocument/2006/relationships/customXml" Target="../ink/ink244.xml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00.png"/><Relationship Id="rId20" Type="http://schemas.openxmlformats.org/officeDocument/2006/relationships/image" Target="../media/image202.png"/><Relationship Id="rId29" Type="http://schemas.openxmlformats.org/officeDocument/2006/relationships/customXml" Target="../ink/ink255.xml"/><Relationship Id="rId41" Type="http://schemas.openxmlformats.org/officeDocument/2006/relationships/customXml" Target="../ink/ink261.xml"/><Relationship Id="rId54" Type="http://schemas.openxmlformats.org/officeDocument/2006/relationships/image" Target="../media/image219.png"/><Relationship Id="rId62" Type="http://schemas.openxmlformats.org/officeDocument/2006/relationships/image" Target="../media/image2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5.png"/><Relationship Id="rId11" Type="http://schemas.openxmlformats.org/officeDocument/2006/relationships/customXml" Target="../ink/ink246.xml"/><Relationship Id="rId24" Type="http://schemas.openxmlformats.org/officeDocument/2006/relationships/image" Target="../media/image204.png"/><Relationship Id="rId32" Type="http://schemas.openxmlformats.org/officeDocument/2006/relationships/image" Target="../media/image208.png"/><Relationship Id="rId37" Type="http://schemas.openxmlformats.org/officeDocument/2006/relationships/customXml" Target="../ink/ink259.xml"/><Relationship Id="rId40" Type="http://schemas.openxmlformats.org/officeDocument/2006/relationships/image" Target="../media/image212.png"/><Relationship Id="rId45" Type="http://schemas.openxmlformats.org/officeDocument/2006/relationships/customXml" Target="../ink/ink263.xml"/><Relationship Id="rId53" Type="http://schemas.openxmlformats.org/officeDocument/2006/relationships/customXml" Target="../ink/ink267.xml"/><Relationship Id="rId58" Type="http://schemas.openxmlformats.org/officeDocument/2006/relationships/image" Target="../media/image221.png"/><Relationship Id="rId5" Type="http://schemas.openxmlformats.org/officeDocument/2006/relationships/customXml" Target="../ink/ink243.xml"/><Relationship Id="rId15" Type="http://schemas.openxmlformats.org/officeDocument/2006/relationships/customXml" Target="../ink/ink248.xml"/><Relationship Id="rId23" Type="http://schemas.openxmlformats.org/officeDocument/2006/relationships/customXml" Target="../ink/ink252.xml"/><Relationship Id="rId28" Type="http://schemas.openxmlformats.org/officeDocument/2006/relationships/image" Target="../media/image206.png"/><Relationship Id="rId36" Type="http://schemas.openxmlformats.org/officeDocument/2006/relationships/image" Target="../media/image210.png"/><Relationship Id="rId49" Type="http://schemas.openxmlformats.org/officeDocument/2006/relationships/customXml" Target="../ink/ink265.xml"/><Relationship Id="rId57" Type="http://schemas.openxmlformats.org/officeDocument/2006/relationships/customXml" Target="../ink/ink269.xml"/><Relationship Id="rId61" Type="http://schemas.openxmlformats.org/officeDocument/2006/relationships/customXml" Target="../ink/ink271.xml"/><Relationship Id="rId10" Type="http://schemas.openxmlformats.org/officeDocument/2006/relationships/image" Target="../media/image197.png"/><Relationship Id="rId19" Type="http://schemas.openxmlformats.org/officeDocument/2006/relationships/customXml" Target="../ink/ink250.xml"/><Relationship Id="rId31" Type="http://schemas.openxmlformats.org/officeDocument/2006/relationships/customXml" Target="../ink/ink256.xml"/><Relationship Id="rId44" Type="http://schemas.openxmlformats.org/officeDocument/2006/relationships/image" Target="../media/image214.png"/><Relationship Id="rId52" Type="http://schemas.openxmlformats.org/officeDocument/2006/relationships/image" Target="../media/image218.png"/><Relationship Id="rId60" Type="http://schemas.openxmlformats.org/officeDocument/2006/relationships/image" Target="../media/image222.png"/><Relationship Id="rId4" Type="http://schemas.openxmlformats.org/officeDocument/2006/relationships/image" Target="../media/image2.jpg"/><Relationship Id="rId9" Type="http://schemas.openxmlformats.org/officeDocument/2006/relationships/customXml" Target="../ink/ink245.xml"/><Relationship Id="rId14" Type="http://schemas.openxmlformats.org/officeDocument/2006/relationships/image" Target="../media/image199.png"/><Relationship Id="rId22" Type="http://schemas.openxmlformats.org/officeDocument/2006/relationships/image" Target="../media/image203.png"/><Relationship Id="rId27" Type="http://schemas.openxmlformats.org/officeDocument/2006/relationships/customXml" Target="../ink/ink254.xml"/><Relationship Id="rId30" Type="http://schemas.openxmlformats.org/officeDocument/2006/relationships/image" Target="../media/image207.png"/><Relationship Id="rId35" Type="http://schemas.openxmlformats.org/officeDocument/2006/relationships/customXml" Target="../ink/ink258.xml"/><Relationship Id="rId43" Type="http://schemas.openxmlformats.org/officeDocument/2006/relationships/customXml" Target="../ink/ink262.xml"/><Relationship Id="rId48" Type="http://schemas.openxmlformats.org/officeDocument/2006/relationships/image" Target="../media/image216.png"/><Relationship Id="rId56" Type="http://schemas.openxmlformats.org/officeDocument/2006/relationships/image" Target="../media/image220.png"/><Relationship Id="rId64" Type="http://schemas.openxmlformats.org/officeDocument/2006/relationships/image" Target="../media/image224.png"/><Relationship Id="rId8" Type="http://schemas.openxmlformats.org/officeDocument/2006/relationships/image" Target="../media/image196.png"/><Relationship Id="rId51" Type="http://schemas.openxmlformats.org/officeDocument/2006/relationships/customXml" Target="../ink/ink266.xml"/><Relationship Id="rId3" Type="http://schemas.openxmlformats.org/officeDocument/2006/relationships/image" Target="../media/image1.jpg"/><Relationship Id="rId12" Type="http://schemas.openxmlformats.org/officeDocument/2006/relationships/image" Target="../media/image198.png"/><Relationship Id="rId17" Type="http://schemas.openxmlformats.org/officeDocument/2006/relationships/customXml" Target="../ink/ink249.xml"/><Relationship Id="rId25" Type="http://schemas.openxmlformats.org/officeDocument/2006/relationships/customXml" Target="../ink/ink253.xml"/><Relationship Id="rId33" Type="http://schemas.openxmlformats.org/officeDocument/2006/relationships/customXml" Target="../ink/ink257.xml"/><Relationship Id="rId38" Type="http://schemas.openxmlformats.org/officeDocument/2006/relationships/image" Target="../media/image211.png"/><Relationship Id="rId46" Type="http://schemas.openxmlformats.org/officeDocument/2006/relationships/image" Target="../media/image215.png"/><Relationship Id="rId59" Type="http://schemas.openxmlformats.org/officeDocument/2006/relationships/customXml" Target="../ink/ink270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78.xml"/><Relationship Id="rId18" Type="http://schemas.openxmlformats.org/officeDocument/2006/relationships/image" Target="../media/image172.png"/><Relationship Id="rId26" Type="http://schemas.openxmlformats.org/officeDocument/2006/relationships/image" Target="../media/image176.png"/><Relationship Id="rId39" Type="http://schemas.openxmlformats.org/officeDocument/2006/relationships/customXml" Target="../ink/ink291.xml"/><Relationship Id="rId21" Type="http://schemas.openxmlformats.org/officeDocument/2006/relationships/customXml" Target="../ink/ink282.xml"/><Relationship Id="rId34" Type="http://schemas.openxmlformats.org/officeDocument/2006/relationships/image" Target="../media/image180.png"/><Relationship Id="rId42" Type="http://schemas.openxmlformats.org/officeDocument/2006/relationships/image" Target="../media/image184.png"/><Relationship Id="rId47" Type="http://schemas.openxmlformats.org/officeDocument/2006/relationships/customXml" Target="../ink/ink295.xml"/><Relationship Id="rId50" Type="http://schemas.openxmlformats.org/officeDocument/2006/relationships/image" Target="../media/image229.png"/><Relationship Id="rId55" Type="http://schemas.openxmlformats.org/officeDocument/2006/relationships/customXml" Target="../ink/ink298.xml"/><Relationship Id="rId7" Type="http://schemas.openxmlformats.org/officeDocument/2006/relationships/customXml" Target="../ink/ink275.xml"/><Relationship Id="rId12" Type="http://schemas.openxmlformats.org/officeDocument/2006/relationships/image" Target="../media/image169.png"/><Relationship Id="rId17" Type="http://schemas.openxmlformats.org/officeDocument/2006/relationships/customXml" Target="../ink/ink280.xml"/><Relationship Id="rId25" Type="http://schemas.openxmlformats.org/officeDocument/2006/relationships/customXml" Target="../ink/ink284.xml"/><Relationship Id="rId33" Type="http://schemas.openxmlformats.org/officeDocument/2006/relationships/customXml" Target="../ink/ink288.xml"/><Relationship Id="rId38" Type="http://schemas.openxmlformats.org/officeDocument/2006/relationships/image" Target="../media/image182.png"/><Relationship Id="rId46" Type="http://schemas.openxmlformats.org/officeDocument/2006/relationships/image" Target="../media/image227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71.png"/><Relationship Id="rId20" Type="http://schemas.openxmlformats.org/officeDocument/2006/relationships/image" Target="../media/image173.png"/><Relationship Id="rId29" Type="http://schemas.openxmlformats.org/officeDocument/2006/relationships/customXml" Target="../ink/ink286.xml"/><Relationship Id="rId41" Type="http://schemas.openxmlformats.org/officeDocument/2006/relationships/customXml" Target="../ink/ink292.xml"/><Relationship Id="rId54" Type="http://schemas.openxmlformats.org/officeDocument/2006/relationships/image" Target="../media/image1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4.png"/><Relationship Id="rId11" Type="http://schemas.openxmlformats.org/officeDocument/2006/relationships/customXml" Target="../ink/ink277.xml"/><Relationship Id="rId24" Type="http://schemas.openxmlformats.org/officeDocument/2006/relationships/image" Target="../media/image175.png"/><Relationship Id="rId32" Type="http://schemas.openxmlformats.org/officeDocument/2006/relationships/image" Target="../media/image179.png"/><Relationship Id="rId37" Type="http://schemas.openxmlformats.org/officeDocument/2006/relationships/customXml" Target="../ink/ink290.xml"/><Relationship Id="rId40" Type="http://schemas.openxmlformats.org/officeDocument/2006/relationships/image" Target="../media/image183.png"/><Relationship Id="rId45" Type="http://schemas.openxmlformats.org/officeDocument/2006/relationships/customXml" Target="../ink/ink294.xml"/><Relationship Id="rId58" Type="http://schemas.openxmlformats.org/officeDocument/2006/relationships/image" Target="../media/image192.png"/><Relationship Id="rId5" Type="http://schemas.openxmlformats.org/officeDocument/2006/relationships/customXml" Target="../ink/ink274.xml"/><Relationship Id="rId15" Type="http://schemas.openxmlformats.org/officeDocument/2006/relationships/customXml" Target="../ink/ink279.xml"/><Relationship Id="rId23" Type="http://schemas.openxmlformats.org/officeDocument/2006/relationships/customXml" Target="../ink/ink283.xml"/><Relationship Id="rId28" Type="http://schemas.openxmlformats.org/officeDocument/2006/relationships/image" Target="../media/image177.png"/><Relationship Id="rId36" Type="http://schemas.openxmlformats.org/officeDocument/2006/relationships/image" Target="../media/image181.png"/><Relationship Id="rId49" Type="http://schemas.openxmlformats.org/officeDocument/2006/relationships/customXml" Target="../ink/ink296.xml"/><Relationship Id="rId57" Type="http://schemas.openxmlformats.org/officeDocument/2006/relationships/customXml" Target="../ink/ink299.xml"/><Relationship Id="rId10" Type="http://schemas.openxmlformats.org/officeDocument/2006/relationships/image" Target="../media/image226.png"/><Relationship Id="rId19" Type="http://schemas.openxmlformats.org/officeDocument/2006/relationships/customXml" Target="../ink/ink281.xml"/><Relationship Id="rId31" Type="http://schemas.openxmlformats.org/officeDocument/2006/relationships/customXml" Target="../ink/ink287.xml"/><Relationship Id="rId44" Type="http://schemas.openxmlformats.org/officeDocument/2006/relationships/image" Target="../media/image185.png"/><Relationship Id="rId4" Type="http://schemas.openxmlformats.org/officeDocument/2006/relationships/image" Target="../media/image193.png"/><Relationship Id="rId9" Type="http://schemas.openxmlformats.org/officeDocument/2006/relationships/customXml" Target="../ink/ink276.xml"/><Relationship Id="rId14" Type="http://schemas.openxmlformats.org/officeDocument/2006/relationships/image" Target="../media/image170.png"/><Relationship Id="rId22" Type="http://schemas.openxmlformats.org/officeDocument/2006/relationships/image" Target="../media/image174.png"/><Relationship Id="rId27" Type="http://schemas.openxmlformats.org/officeDocument/2006/relationships/customXml" Target="../ink/ink285.xml"/><Relationship Id="rId30" Type="http://schemas.openxmlformats.org/officeDocument/2006/relationships/image" Target="../media/image178.png"/><Relationship Id="rId35" Type="http://schemas.openxmlformats.org/officeDocument/2006/relationships/customXml" Target="../ink/ink289.xml"/><Relationship Id="rId43" Type="http://schemas.openxmlformats.org/officeDocument/2006/relationships/customXml" Target="../ink/ink293.xml"/><Relationship Id="rId48" Type="http://schemas.openxmlformats.org/officeDocument/2006/relationships/image" Target="../media/image228.png"/><Relationship Id="rId56" Type="http://schemas.openxmlformats.org/officeDocument/2006/relationships/image" Target="../media/image191.png"/><Relationship Id="rId8" Type="http://schemas.openxmlformats.org/officeDocument/2006/relationships/image" Target="../media/image225.png"/><Relationship Id="rId51" Type="http://schemas.openxmlformats.org/officeDocument/2006/relationships/customXml" Target="../ink/ink297.xml"/><Relationship Id="rId3" Type="http://schemas.openxmlformats.org/officeDocument/2006/relationships/customXml" Target="../ink/ink273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03.xml"/><Relationship Id="rId18" Type="http://schemas.openxmlformats.org/officeDocument/2006/relationships/image" Target="../media/image201.png"/><Relationship Id="rId26" Type="http://schemas.openxmlformats.org/officeDocument/2006/relationships/image" Target="../media/image205.png"/><Relationship Id="rId39" Type="http://schemas.openxmlformats.org/officeDocument/2006/relationships/customXml" Target="../ink/ink316.xml"/><Relationship Id="rId21" Type="http://schemas.openxmlformats.org/officeDocument/2006/relationships/customXml" Target="../ink/ink307.xml"/><Relationship Id="rId34" Type="http://schemas.openxmlformats.org/officeDocument/2006/relationships/image" Target="../media/image209.png"/><Relationship Id="rId42" Type="http://schemas.openxmlformats.org/officeDocument/2006/relationships/image" Target="../media/image213.png"/><Relationship Id="rId47" Type="http://schemas.openxmlformats.org/officeDocument/2006/relationships/customXml" Target="../ink/ink320.xml"/><Relationship Id="rId50" Type="http://schemas.openxmlformats.org/officeDocument/2006/relationships/image" Target="../media/image217.png"/><Relationship Id="rId55" Type="http://schemas.openxmlformats.org/officeDocument/2006/relationships/customXml" Target="../ink/ink324.xml"/><Relationship Id="rId12" Type="http://schemas.openxmlformats.org/officeDocument/2006/relationships/image" Target="../media/image198.png"/><Relationship Id="rId17" Type="http://schemas.openxmlformats.org/officeDocument/2006/relationships/customXml" Target="../ink/ink305.xml"/><Relationship Id="rId25" Type="http://schemas.openxmlformats.org/officeDocument/2006/relationships/customXml" Target="../ink/ink309.xml"/><Relationship Id="rId33" Type="http://schemas.openxmlformats.org/officeDocument/2006/relationships/customXml" Target="../ink/ink313.xml"/><Relationship Id="rId38" Type="http://schemas.openxmlformats.org/officeDocument/2006/relationships/image" Target="../media/image211.png"/><Relationship Id="rId46" Type="http://schemas.openxmlformats.org/officeDocument/2006/relationships/image" Target="../media/image215.png"/><Relationship Id="rId59" Type="http://schemas.openxmlformats.org/officeDocument/2006/relationships/customXml" Target="../ink/ink326.xml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00.png"/><Relationship Id="rId20" Type="http://schemas.openxmlformats.org/officeDocument/2006/relationships/image" Target="../media/image202.png"/><Relationship Id="rId29" Type="http://schemas.openxmlformats.org/officeDocument/2006/relationships/customXml" Target="../ink/ink311.xml"/><Relationship Id="rId41" Type="http://schemas.openxmlformats.org/officeDocument/2006/relationships/customXml" Target="../ink/ink317.xml"/><Relationship Id="rId54" Type="http://schemas.openxmlformats.org/officeDocument/2006/relationships/image" Target="../media/image219.png"/><Relationship Id="rId62" Type="http://schemas.openxmlformats.org/officeDocument/2006/relationships/image" Target="../media/image232.png"/><Relationship Id="rId1" Type="http://schemas.openxmlformats.org/officeDocument/2006/relationships/slideLayout" Target="../slideLayouts/slideLayout1.xml"/><Relationship Id="rId11" Type="http://schemas.openxmlformats.org/officeDocument/2006/relationships/customXml" Target="../ink/ink302.xml"/><Relationship Id="rId24" Type="http://schemas.openxmlformats.org/officeDocument/2006/relationships/image" Target="../media/image204.png"/><Relationship Id="rId32" Type="http://schemas.openxmlformats.org/officeDocument/2006/relationships/image" Target="../media/image208.png"/><Relationship Id="rId37" Type="http://schemas.openxmlformats.org/officeDocument/2006/relationships/customXml" Target="../ink/ink315.xml"/><Relationship Id="rId40" Type="http://schemas.openxmlformats.org/officeDocument/2006/relationships/image" Target="../media/image212.png"/><Relationship Id="rId45" Type="http://schemas.openxmlformats.org/officeDocument/2006/relationships/customXml" Target="../ink/ink319.xml"/><Relationship Id="rId53" Type="http://schemas.openxmlformats.org/officeDocument/2006/relationships/customXml" Target="../ink/ink323.xml"/><Relationship Id="rId58" Type="http://schemas.openxmlformats.org/officeDocument/2006/relationships/image" Target="../media/image221.png"/><Relationship Id="rId5" Type="http://schemas.openxmlformats.org/officeDocument/2006/relationships/customXml" Target="../ink/ink300.xml"/><Relationship Id="rId15" Type="http://schemas.openxmlformats.org/officeDocument/2006/relationships/customXml" Target="../ink/ink304.xml"/><Relationship Id="rId23" Type="http://schemas.openxmlformats.org/officeDocument/2006/relationships/customXml" Target="../ink/ink308.xml"/><Relationship Id="rId28" Type="http://schemas.openxmlformats.org/officeDocument/2006/relationships/image" Target="../media/image206.png"/><Relationship Id="rId36" Type="http://schemas.openxmlformats.org/officeDocument/2006/relationships/image" Target="../media/image210.png"/><Relationship Id="rId49" Type="http://schemas.openxmlformats.org/officeDocument/2006/relationships/customXml" Target="../ink/ink321.xml"/><Relationship Id="rId57" Type="http://schemas.openxmlformats.org/officeDocument/2006/relationships/customXml" Target="../ink/ink325.xml"/><Relationship Id="rId61" Type="http://schemas.openxmlformats.org/officeDocument/2006/relationships/customXml" Target="../ink/ink327.xml"/><Relationship Id="rId10" Type="http://schemas.openxmlformats.org/officeDocument/2006/relationships/image" Target="../media/image197.png"/><Relationship Id="rId19" Type="http://schemas.openxmlformats.org/officeDocument/2006/relationships/customXml" Target="../ink/ink306.xml"/><Relationship Id="rId31" Type="http://schemas.openxmlformats.org/officeDocument/2006/relationships/customXml" Target="../ink/ink312.xml"/><Relationship Id="rId44" Type="http://schemas.openxmlformats.org/officeDocument/2006/relationships/image" Target="../media/image214.png"/><Relationship Id="rId52" Type="http://schemas.openxmlformats.org/officeDocument/2006/relationships/image" Target="../media/image218.png"/><Relationship Id="rId60" Type="http://schemas.openxmlformats.org/officeDocument/2006/relationships/image" Target="../media/image222.png"/><Relationship Id="rId4" Type="http://schemas.openxmlformats.org/officeDocument/2006/relationships/image" Target="../media/image4.jpg"/><Relationship Id="rId9" Type="http://schemas.openxmlformats.org/officeDocument/2006/relationships/customXml" Target="../ink/ink301.xml"/><Relationship Id="rId14" Type="http://schemas.openxmlformats.org/officeDocument/2006/relationships/image" Target="../media/image199.png"/><Relationship Id="rId22" Type="http://schemas.openxmlformats.org/officeDocument/2006/relationships/image" Target="../media/image203.png"/><Relationship Id="rId27" Type="http://schemas.openxmlformats.org/officeDocument/2006/relationships/customXml" Target="../ink/ink310.xml"/><Relationship Id="rId30" Type="http://schemas.openxmlformats.org/officeDocument/2006/relationships/image" Target="../media/image207.png"/><Relationship Id="rId35" Type="http://schemas.openxmlformats.org/officeDocument/2006/relationships/customXml" Target="../ink/ink314.xml"/><Relationship Id="rId43" Type="http://schemas.openxmlformats.org/officeDocument/2006/relationships/customXml" Target="../ink/ink318.xml"/><Relationship Id="rId48" Type="http://schemas.openxmlformats.org/officeDocument/2006/relationships/image" Target="../media/image216.png"/><Relationship Id="rId56" Type="http://schemas.openxmlformats.org/officeDocument/2006/relationships/image" Target="../media/image220.png"/><Relationship Id="rId8" Type="http://schemas.openxmlformats.org/officeDocument/2006/relationships/image" Target="../media/image196.png"/><Relationship Id="rId51" Type="http://schemas.openxmlformats.org/officeDocument/2006/relationships/customXml" Target="../ink/ink322.xml"/><Relationship Id="rId3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43.png"/><Relationship Id="rId21" Type="http://schemas.openxmlformats.org/officeDocument/2006/relationships/customXml" Target="../ink/ink336.xml"/><Relationship Id="rId34" Type="http://schemas.openxmlformats.org/officeDocument/2006/relationships/image" Target="../media/image247.png"/><Relationship Id="rId42" Type="http://schemas.openxmlformats.org/officeDocument/2006/relationships/image" Target="../media/image251.png"/><Relationship Id="rId47" Type="http://schemas.openxmlformats.org/officeDocument/2006/relationships/customXml" Target="../ink/ink349.xml"/><Relationship Id="rId50" Type="http://schemas.openxmlformats.org/officeDocument/2006/relationships/image" Target="../media/image255.png"/><Relationship Id="rId55" Type="http://schemas.openxmlformats.org/officeDocument/2006/relationships/customXml" Target="../ink/ink353.xml"/><Relationship Id="rId63" Type="http://schemas.openxmlformats.org/officeDocument/2006/relationships/customXml" Target="../ink/ink357.xml"/><Relationship Id="rId68" Type="http://schemas.openxmlformats.org/officeDocument/2006/relationships/image" Target="../media/image263.png"/><Relationship Id="rId76" Type="http://schemas.openxmlformats.org/officeDocument/2006/relationships/image" Target="../media/image267.png"/><Relationship Id="rId84" Type="http://schemas.openxmlformats.org/officeDocument/2006/relationships/image" Target="../media/image271.png"/><Relationship Id="rId89" Type="http://schemas.openxmlformats.org/officeDocument/2006/relationships/customXml" Target="../ink/ink370.xml"/><Relationship Id="rId97" Type="http://schemas.openxmlformats.org/officeDocument/2006/relationships/customXml" Target="../ink/ink374.xml"/><Relationship Id="rId7" Type="http://schemas.openxmlformats.org/officeDocument/2006/relationships/customXml" Target="../ink/ink329.xml"/><Relationship Id="rId71" Type="http://schemas.openxmlformats.org/officeDocument/2006/relationships/customXml" Target="../ink/ink361.xml"/><Relationship Id="rId92" Type="http://schemas.openxmlformats.org/officeDocument/2006/relationships/image" Target="../media/image275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38.png"/><Relationship Id="rId29" Type="http://schemas.openxmlformats.org/officeDocument/2006/relationships/customXml" Target="../ink/ink340.xml"/><Relationship Id="rId11" Type="http://schemas.openxmlformats.org/officeDocument/2006/relationships/customXml" Target="../ink/ink331.xml"/><Relationship Id="rId24" Type="http://schemas.openxmlformats.org/officeDocument/2006/relationships/image" Target="../media/image242.png"/><Relationship Id="rId32" Type="http://schemas.openxmlformats.org/officeDocument/2006/relationships/image" Target="../media/image246.png"/><Relationship Id="rId37" Type="http://schemas.openxmlformats.org/officeDocument/2006/relationships/customXml" Target="../ink/ink344.xml"/><Relationship Id="rId40" Type="http://schemas.openxmlformats.org/officeDocument/2006/relationships/image" Target="../media/image250.png"/><Relationship Id="rId45" Type="http://schemas.openxmlformats.org/officeDocument/2006/relationships/customXml" Target="../ink/ink348.xml"/><Relationship Id="rId53" Type="http://schemas.openxmlformats.org/officeDocument/2006/relationships/customXml" Target="../ink/ink352.xml"/><Relationship Id="rId58" Type="http://schemas.openxmlformats.org/officeDocument/2006/relationships/image" Target="../media/image258.png"/><Relationship Id="rId66" Type="http://schemas.openxmlformats.org/officeDocument/2006/relationships/image" Target="../media/image262.png"/><Relationship Id="rId74" Type="http://schemas.openxmlformats.org/officeDocument/2006/relationships/image" Target="../media/image266.png"/><Relationship Id="rId79" Type="http://schemas.openxmlformats.org/officeDocument/2006/relationships/customXml" Target="../ink/ink365.xml"/><Relationship Id="rId87" Type="http://schemas.openxmlformats.org/officeDocument/2006/relationships/customXml" Target="../ink/ink369.xml"/><Relationship Id="rId5" Type="http://schemas.openxmlformats.org/officeDocument/2006/relationships/customXml" Target="../ink/ink328.xml"/><Relationship Id="rId61" Type="http://schemas.openxmlformats.org/officeDocument/2006/relationships/customXml" Target="../ink/ink356.xml"/><Relationship Id="rId82" Type="http://schemas.openxmlformats.org/officeDocument/2006/relationships/image" Target="../media/image270.png"/><Relationship Id="rId90" Type="http://schemas.openxmlformats.org/officeDocument/2006/relationships/image" Target="../media/image274.png"/><Relationship Id="rId95" Type="http://schemas.openxmlformats.org/officeDocument/2006/relationships/customXml" Target="../ink/ink373.xml"/><Relationship Id="rId19" Type="http://schemas.openxmlformats.org/officeDocument/2006/relationships/customXml" Target="../ink/ink335.xml"/><Relationship Id="rId14" Type="http://schemas.openxmlformats.org/officeDocument/2006/relationships/image" Target="../media/image237.png"/><Relationship Id="rId22" Type="http://schemas.openxmlformats.org/officeDocument/2006/relationships/image" Target="../media/image241.png"/><Relationship Id="rId27" Type="http://schemas.openxmlformats.org/officeDocument/2006/relationships/customXml" Target="../ink/ink339.xml"/><Relationship Id="rId30" Type="http://schemas.openxmlformats.org/officeDocument/2006/relationships/image" Target="../media/image245.png"/><Relationship Id="rId35" Type="http://schemas.openxmlformats.org/officeDocument/2006/relationships/customXml" Target="../ink/ink343.xml"/><Relationship Id="rId43" Type="http://schemas.openxmlformats.org/officeDocument/2006/relationships/customXml" Target="../ink/ink347.xml"/><Relationship Id="rId48" Type="http://schemas.openxmlformats.org/officeDocument/2006/relationships/image" Target="../media/image254.png"/><Relationship Id="rId56" Type="http://schemas.openxmlformats.org/officeDocument/2006/relationships/image" Target="../media/image257.png"/><Relationship Id="rId64" Type="http://schemas.openxmlformats.org/officeDocument/2006/relationships/image" Target="../media/image261.png"/><Relationship Id="rId69" Type="http://schemas.openxmlformats.org/officeDocument/2006/relationships/customXml" Target="../ink/ink360.xml"/><Relationship Id="rId77" Type="http://schemas.openxmlformats.org/officeDocument/2006/relationships/customXml" Target="../ink/ink364.xml"/><Relationship Id="rId100" Type="http://schemas.openxmlformats.org/officeDocument/2006/relationships/image" Target="../media/image279.png"/><Relationship Id="rId8" Type="http://schemas.openxmlformats.org/officeDocument/2006/relationships/image" Target="../media/image234.png"/><Relationship Id="rId51" Type="http://schemas.openxmlformats.org/officeDocument/2006/relationships/customXml" Target="../ink/ink351.xml"/><Relationship Id="rId72" Type="http://schemas.openxmlformats.org/officeDocument/2006/relationships/image" Target="../media/image265.png"/><Relationship Id="rId80" Type="http://schemas.openxmlformats.org/officeDocument/2006/relationships/image" Target="../media/image269.png"/><Relationship Id="rId85" Type="http://schemas.openxmlformats.org/officeDocument/2006/relationships/customXml" Target="../ink/ink368.xml"/><Relationship Id="rId93" Type="http://schemas.openxmlformats.org/officeDocument/2006/relationships/customXml" Target="../ink/ink372.xml"/><Relationship Id="rId98" Type="http://schemas.openxmlformats.org/officeDocument/2006/relationships/image" Target="../media/image278.png"/><Relationship Id="rId3" Type="http://schemas.openxmlformats.org/officeDocument/2006/relationships/image" Target="../media/image3.jpg"/><Relationship Id="rId12" Type="http://schemas.openxmlformats.org/officeDocument/2006/relationships/image" Target="../media/image236.png"/><Relationship Id="rId17" Type="http://schemas.openxmlformats.org/officeDocument/2006/relationships/customXml" Target="../ink/ink334.xml"/><Relationship Id="rId25" Type="http://schemas.openxmlformats.org/officeDocument/2006/relationships/customXml" Target="../ink/ink338.xml"/><Relationship Id="rId33" Type="http://schemas.openxmlformats.org/officeDocument/2006/relationships/customXml" Target="../ink/ink342.xml"/><Relationship Id="rId38" Type="http://schemas.openxmlformats.org/officeDocument/2006/relationships/image" Target="../media/image249.png"/><Relationship Id="rId46" Type="http://schemas.openxmlformats.org/officeDocument/2006/relationships/image" Target="../media/image253.png"/><Relationship Id="rId59" Type="http://schemas.openxmlformats.org/officeDocument/2006/relationships/customXml" Target="../ink/ink355.xml"/><Relationship Id="rId67" Type="http://schemas.openxmlformats.org/officeDocument/2006/relationships/customXml" Target="../ink/ink359.xml"/><Relationship Id="rId20" Type="http://schemas.openxmlformats.org/officeDocument/2006/relationships/image" Target="../media/image240.png"/><Relationship Id="rId41" Type="http://schemas.openxmlformats.org/officeDocument/2006/relationships/customXml" Target="../ink/ink346.xml"/><Relationship Id="rId54" Type="http://schemas.openxmlformats.org/officeDocument/2006/relationships/image" Target="../media/image232.png"/><Relationship Id="rId62" Type="http://schemas.openxmlformats.org/officeDocument/2006/relationships/image" Target="../media/image260.png"/><Relationship Id="rId70" Type="http://schemas.openxmlformats.org/officeDocument/2006/relationships/image" Target="../media/image264.png"/><Relationship Id="rId75" Type="http://schemas.openxmlformats.org/officeDocument/2006/relationships/customXml" Target="../ink/ink363.xml"/><Relationship Id="rId83" Type="http://schemas.openxmlformats.org/officeDocument/2006/relationships/customXml" Target="../ink/ink367.xml"/><Relationship Id="rId88" Type="http://schemas.openxmlformats.org/officeDocument/2006/relationships/image" Target="../media/image273.png"/><Relationship Id="rId91" Type="http://schemas.openxmlformats.org/officeDocument/2006/relationships/customXml" Target="../ink/ink371.xml"/><Relationship Id="rId96" Type="http://schemas.openxmlformats.org/officeDocument/2006/relationships/image" Target="../media/image2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3.png"/><Relationship Id="rId15" Type="http://schemas.openxmlformats.org/officeDocument/2006/relationships/customXml" Target="../ink/ink333.xml"/><Relationship Id="rId23" Type="http://schemas.openxmlformats.org/officeDocument/2006/relationships/customXml" Target="../ink/ink337.xml"/><Relationship Id="rId28" Type="http://schemas.openxmlformats.org/officeDocument/2006/relationships/image" Target="../media/image244.png"/><Relationship Id="rId36" Type="http://schemas.openxmlformats.org/officeDocument/2006/relationships/image" Target="../media/image248.png"/><Relationship Id="rId49" Type="http://schemas.openxmlformats.org/officeDocument/2006/relationships/customXml" Target="../ink/ink350.xml"/><Relationship Id="rId57" Type="http://schemas.openxmlformats.org/officeDocument/2006/relationships/customXml" Target="../ink/ink354.xml"/><Relationship Id="rId10" Type="http://schemas.openxmlformats.org/officeDocument/2006/relationships/image" Target="../media/image235.png"/><Relationship Id="rId31" Type="http://schemas.openxmlformats.org/officeDocument/2006/relationships/customXml" Target="../ink/ink341.xml"/><Relationship Id="rId44" Type="http://schemas.openxmlformats.org/officeDocument/2006/relationships/image" Target="../media/image252.png"/><Relationship Id="rId52" Type="http://schemas.openxmlformats.org/officeDocument/2006/relationships/image" Target="../media/image256.png"/><Relationship Id="rId60" Type="http://schemas.openxmlformats.org/officeDocument/2006/relationships/image" Target="../media/image259.png"/><Relationship Id="rId65" Type="http://schemas.openxmlformats.org/officeDocument/2006/relationships/customXml" Target="../ink/ink358.xml"/><Relationship Id="rId73" Type="http://schemas.openxmlformats.org/officeDocument/2006/relationships/customXml" Target="../ink/ink362.xml"/><Relationship Id="rId78" Type="http://schemas.openxmlformats.org/officeDocument/2006/relationships/image" Target="../media/image268.png"/><Relationship Id="rId81" Type="http://schemas.openxmlformats.org/officeDocument/2006/relationships/customXml" Target="../ink/ink366.xml"/><Relationship Id="rId86" Type="http://schemas.openxmlformats.org/officeDocument/2006/relationships/image" Target="../media/image272.png"/><Relationship Id="rId94" Type="http://schemas.openxmlformats.org/officeDocument/2006/relationships/image" Target="../media/image276.png"/><Relationship Id="rId99" Type="http://schemas.openxmlformats.org/officeDocument/2006/relationships/customXml" Target="../ink/ink375.xml"/><Relationship Id="rId4" Type="http://schemas.openxmlformats.org/officeDocument/2006/relationships/image" Target="../media/image4.jpg"/><Relationship Id="rId9" Type="http://schemas.openxmlformats.org/officeDocument/2006/relationships/customXml" Target="../ink/ink330.xml"/><Relationship Id="rId13" Type="http://schemas.openxmlformats.org/officeDocument/2006/relationships/customXml" Target="../ink/ink332.xml"/><Relationship Id="rId18" Type="http://schemas.openxmlformats.org/officeDocument/2006/relationships/image" Target="../media/image239.png"/><Relationship Id="rId39" Type="http://schemas.openxmlformats.org/officeDocument/2006/relationships/customXml" Target="../ink/ink34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81.xml"/><Relationship Id="rId18" Type="http://schemas.openxmlformats.org/officeDocument/2006/relationships/image" Target="../media/image284.png"/><Relationship Id="rId26" Type="http://schemas.openxmlformats.org/officeDocument/2006/relationships/image" Target="../media/image288.png"/><Relationship Id="rId39" Type="http://schemas.openxmlformats.org/officeDocument/2006/relationships/customXml" Target="../ink/ink394.xml"/><Relationship Id="rId21" Type="http://schemas.openxmlformats.org/officeDocument/2006/relationships/customXml" Target="../ink/ink385.xml"/><Relationship Id="rId34" Type="http://schemas.openxmlformats.org/officeDocument/2006/relationships/image" Target="../media/image100.png"/><Relationship Id="rId42" Type="http://schemas.openxmlformats.org/officeDocument/2006/relationships/image" Target="../media/image104.png"/><Relationship Id="rId47" Type="http://schemas.openxmlformats.org/officeDocument/2006/relationships/customXml" Target="../ink/ink398.xml"/><Relationship Id="rId50" Type="http://schemas.openxmlformats.org/officeDocument/2006/relationships/image" Target="../media/image292.png"/><Relationship Id="rId55" Type="http://schemas.openxmlformats.org/officeDocument/2006/relationships/customXml" Target="../ink/ink402.xml"/><Relationship Id="rId76" Type="http://schemas.openxmlformats.org/officeDocument/2006/relationships/image" Target="../media/image122.png"/><Relationship Id="rId7" Type="http://schemas.openxmlformats.org/officeDocument/2006/relationships/customXml" Target="../ink/ink378.xml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91.png"/><Relationship Id="rId20" Type="http://schemas.openxmlformats.org/officeDocument/2006/relationships/image" Target="../media/image285.png"/><Relationship Id="rId29" Type="http://schemas.openxmlformats.org/officeDocument/2006/relationships/customXml" Target="../ink/ink389.xml"/><Relationship Id="rId41" Type="http://schemas.openxmlformats.org/officeDocument/2006/relationships/customXml" Target="../ink/ink395.xml"/><Relationship Id="rId54" Type="http://schemas.openxmlformats.org/officeDocument/2006/relationships/image" Target="../media/image294.png"/><Relationship Id="rId75" Type="http://schemas.openxmlformats.org/officeDocument/2006/relationships/customXml" Target="../ink/ink40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11" Type="http://schemas.openxmlformats.org/officeDocument/2006/relationships/customXml" Target="../ink/ink380.xml"/><Relationship Id="rId24" Type="http://schemas.openxmlformats.org/officeDocument/2006/relationships/image" Target="../media/image287.png"/><Relationship Id="rId32" Type="http://schemas.openxmlformats.org/officeDocument/2006/relationships/image" Target="../media/image99.png"/><Relationship Id="rId37" Type="http://schemas.openxmlformats.org/officeDocument/2006/relationships/customXml" Target="../ink/ink393.xml"/><Relationship Id="rId40" Type="http://schemas.openxmlformats.org/officeDocument/2006/relationships/image" Target="../media/image103.png"/><Relationship Id="rId45" Type="http://schemas.openxmlformats.org/officeDocument/2006/relationships/customXml" Target="../ink/ink397.xml"/><Relationship Id="rId53" Type="http://schemas.openxmlformats.org/officeDocument/2006/relationships/customXml" Target="../ink/ink401.xml"/><Relationship Id="rId58" Type="http://schemas.openxmlformats.org/officeDocument/2006/relationships/image" Target="../media/image296.png"/><Relationship Id="rId74" Type="http://schemas.openxmlformats.org/officeDocument/2006/relationships/image" Target="../media/image121.png"/><Relationship Id="rId5" Type="http://schemas.openxmlformats.org/officeDocument/2006/relationships/customXml" Target="../ink/ink377.xml"/><Relationship Id="rId15" Type="http://schemas.openxmlformats.org/officeDocument/2006/relationships/customXml" Target="../ink/ink382.xml"/><Relationship Id="rId23" Type="http://schemas.openxmlformats.org/officeDocument/2006/relationships/customXml" Target="../ink/ink386.xml"/><Relationship Id="rId28" Type="http://schemas.openxmlformats.org/officeDocument/2006/relationships/image" Target="../media/image289.png"/><Relationship Id="rId36" Type="http://schemas.openxmlformats.org/officeDocument/2006/relationships/image" Target="../media/image101.png"/><Relationship Id="rId49" Type="http://schemas.openxmlformats.org/officeDocument/2006/relationships/customXml" Target="../ink/ink399.xml"/><Relationship Id="rId57" Type="http://schemas.openxmlformats.org/officeDocument/2006/relationships/customXml" Target="../ink/ink403.xml"/><Relationship Id="rId10" Type="http://schemas.openxmlformats.org/officeDocument/2006/relationships/image" Target="../media/image281.png"/><Relationship Id="rId19" Type="http://schemas.openxmlformats.org/officeDocument/2006/relationships/customXml" Target="../ink/ink384.xml"/><Relationship Id="rId31" Type="http://schemas.openxmlformats.org/officeDocument/2006/relationships/customXml" Target="../ink/ink390.xml"/><Relationship Id="rId44" Type="http://schemas.openxmlformats.org/officeDocument/2006/relationships/image" Target="../media/image291.png"/><Relationship Id="rId52" Type="http://schemas.openxmlformats.org/officeDocument/2006/relationships/image" Target="../media/image293.png"/><Relationship Id="rId73" Type="http://schemas.openxmlformats.org/officeDocument/2006/relationships/customXml" Target="../ink/ink405.xml"/><Relationship Id="rId4" Type="http://schemas.openxmlformats.org/officeDocument/2006/relationships/image" Target="../media/image280.png"/><Relationship Id="rId9" Type="http://schemas.openxmlformats.org/officeDocument/2006/relationships/customXml" Target="../ink/ink379.xml"/><Relationship Id="rId14" Type="http://schemas.openxmlformats.org/officeDocument/2006/relationships/image" Target="../media/image283.png"/><Relationship Id="rId22" Type="http://schemas.openxmlformats.org/officeDocument/2006/relationships/image" Target="../media/image286.png"/><Relationship Id="rId27" Type="http://schemas.openxmlformats.org/officeDocument/2006/relationships/customXml" Target="../ink/ink388.xml"/><Relationship Id="rId30" Type="http://schemas.openxmlformats.org/officeDocument/2006/relationships/image" Target="../media/image98.png"/><Relationship Id="rId35" Type="http://schemas.openxmlformats.org/officeDocument/2006/relationships/customXml" Target="../ink/ink392.xml"/><Relationship Id="rId43" Type="http://schemas.openxmlformats.org/officeDocument/2006/relationships/customXml" Target="../ink/ink396.xml"/><Relationship Id="rId48" Type="http://schemas.openxmlformats.org/officeDocument/2006/relationships/image" Target="../media/image108.png"/><Relationship Id="rId56" Type="http://schemas.openxmlformats.org/officeDocument/2006/relationships/image" Target="../media/image295.png"/><Relationship Id="rId8" Type="http://schemas.openxmlformats.org/officeDocument/2006/relationships/image" Target="../media/image87.png"/><Relationship Id="rId51" Type="http://schemas.openxmlformats.org/officeDocument/2006/relationships/customXml" Target="../ink/ink400.xml"/><Relationship Id="rId72" Type="http://schemas.openxmlformats.org/officeDocument/2006/relationships/image" Target="../media/image120.png"/><Relationship Id="rId3" Type="http://schemas.openxmlformats.org/officeDocument/2006/relationships/customXml" Target="../ink/ink376.xml"/><Relationship Id="rId12" Type="http://schemas.openxmlformats.org/officeDocument/2006/relationships/image" Target="../media/image282.png"/><Relationship Id="rId17" Type="http://schemas.openxmlformats.org/officeDocument/2006/relationships/customXml" Target="../ink/ink383.xml"/><Relationship Id="rId25" Type="http://schemas.openxmlformats.org/officeDocument/2006/relationships/customXml" Target="../ink/ink387.xml"/><Relationship Id="rId33" Type="http://schemas.openxmlformats.org/officeDocument/2006/relationships/customXml" Target="../ink/ink391.xml"/><Relationship Id="rId38" Type="http://schemas.openxmlformats.org/officeDocument/2006/relationships/image" Target="../media/image290.png"/><Relationship Id="rId46" Type="http://schemas.openxmlformats.org/officeDocument/2006/relationships/image" Target="../media/image107.png"/><Relationship Id="rId59" Type="http://schemas.openxmlformats.org/officeDocument/2006/relationships/customXml" Target="../ink/ink40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9.png"/><Relationship Id="rId13" Type="http://schemas.openxmlformats.org/officeDocument/2006/relationships/customXml" Target="../ink/ink412.xml"/><Relationship Id="rId18" Type="http://schemas.openxmlformats.org/officeDocument/2006/relationships/image" Target="../media/image304.png"/><Relationship Id="rId26" Type="http://schemas.openxmlformats.org/officeDocument/2006/relationships/image" Target="../media/image308.png"/><Relationship Id="rId3" Type="http://schemas.openxmlformats.org/officeDocument/2006/relationships/customXml" Target="../ink/ink407.xml"/><Relationship Id="rId21" Type="http://schemas.openxmlformats.org/officeDocument/2006/relationships/customXml" Target="../ink/ink416.xml"/><Relationship Id="rId7" Type="http://schemas.openxmlformats.org/officeDocument/2006/relationships/customXml" Target="../ink/ink409.xml"/><Relationship Id="rId12" Type="http://schemas.openxmlformats.org/officeDocument/2006/relationships/image" Target="../media/image301.png"/><Relationship Id="rId17" Type="http://schemas.openxmlformats.org/officeDocument/2006/relationships/customXml" Target="../ink/ink414.xml"/><Relationship Id="rId25" Type="http://schemas.openxmlformats.org/officeDocument/2006/relationships/customXml" Target="../ink/ink418.xml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303.png"/><Relationship Id="rId20" Type="http://schemas.openxmlformats.org/officeDocument/2006/relationships/image" Target="../media/image305.png"/><Relationship Id="rId29" Type="http://schemas.openxmlformats.org/officeDocument/2006/relationships/customXml" Target="../ink/ink4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8.png"/><Relationship Id="rId11" Type="http://schemas.openxmlformats.org/officeDocument/2006/relationships/customXml" Target="../ink/ink411.xml"/><Relationship Id="rId24" Type="http://schemas.openxmlformats.org/officeDocument/2006/relationships/image" Target="../media/image307.png"/><Relationship Id="rId32" Type="http://schemas.openxmlformats.org/officeDocument/2006/relationships/image" Target="../media/image311.png"/><Relationship Id="rId5" Type="http://schemas.openxmlformats.org/officeDocument/2006/relationships/customXml" Target="../ink/ink408.xml"/><Relationship Id="rId15" Type="http://schemas.openxmlformats.org/officeDocument/2006/relationships/customXml" Target="../ink/ink413.xml"/><Relationship Id="rId23" Type="http://schemas.openxmlformats.org/officeDocument/2006/relationships/customXml" Target="../ink/ink417.xml"/><Relationship Id="rId28" Type="http://schemas.openxmlformats.org/officeDocument/2006/relationships/image" Target="../media/image309.png"/><Relationship Id="rId10" Type="http://schemas.openxmlformats.org/officeDocument/2006/relationships/image" Target="../media/image300.png"/><Relationship Id="rId19" Type="http://schemas.openxmlformats.org/officeDocument/2006/relationships/customXml" Target="../ink/ink415.xml"/><Relationship Id="rId31" Type="http://schemas.openxmlformats.org/officeDocument/2006/relationships/customXml" Target="../ink/ink421.xml"/><Relationship Id="rId4" Type="http://schemas.openxmlformats.org/officeDocument/2006/relationships/image" Target="../media/image297.png"/><Relationship Id="rId9" Type="http://schemas.openxmlformats.org/officeDocument/2006/relationships/customXml" Target="../ink/ink410.xml"/><Relationship Id="rId14" Type="http://schemas.openxmlformats.org/officeDocument/2006/relationships/image" Target="../media/image302.png"/><Relationship Id="rId22" Type="http://schemas.openxmlformats.org/officeDocument/2006/relationships/image" Target="../media/image306.png"/><Relationship Id="rId27" Type="http://schemas.openxmlformats.org/officeDocument/2006/relationships/customXml" Target="../ink/ink419.xml"/><Relationship Id="rId30" Type="http://schemas.openxmlformats.org/officeDocument/2006/relationships/image" Target="../media/image3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4.png"/><Relationship Id="rId13" Type="http://schemas.openxmlformats.org/officeDocument/2006/relationships/customXml" Target="../ink/ink427.xml"/><Relationship Id="rId18" Type="http://schemas.openxmlformats.org/officeDocument/2006/relationships/image" Target="../media/image304.png"/><Relationship Id="rId26" Type="http://schemas.openxmlformats.org/officeDocument/2006/relationships/image" Target="../media/image322.png"/><Relationship Id="rId3" Type="http://schemas.openxmlformats.org/officeDocument/2006/relationships/customXml" Target="../ink/ink422.xml"/><Relationship Id="rId21" Type="http://schemas.openxmlformats.org/officeDocument/2006/relationships/customXml" Target="../ink/ink431.xml"/><Relationship Id="rId7" Type="http://schemas.openxmlformats.org/officeDocument/2006/relationships/customXml" Target="../ink/ink424.xml"/><Relationship Id="rId12" Type="http://schemas.openxmlformats.org/officeDocument/2006/relationships/image" Target="../media/image316.png"/><Relationship Id="rId17" Type="http://schemas.openxmlformats.org/officeDocument/2006/relationships/customXml" Target="../ink/ink429.xml"/><Relationship Id="rId25" Type="http://schemas.openxmlformats.org/officeDocument/2006/relationships/customXml" Target="../ink/ink433.xml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318.png"/><Relationship Id="rId20" Type="http://schemas.openxmlformats.org/officeDocument/2006/relationships/image" Target="../media/image319.png"/><Relationship Id="rId29" Type="http://schemas.openxmlformats.org/officeDocument/2006/relationships/customXml" Target="../ink/ink4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3.png"/><Relationship Id="rId11" Type="http://schemas.openxmlformats.org/officeDocument/2006/relationships/customXml" Target="../ink/ink426.xml"/><Relationship Id="rId24" Type="http://schemas.openxmlformats.org/officeDocument/2006/relationships/image" Target="../media/image321.png"/><Relationship Id="rId32" Type="http://schemas.openxmlformats.org/officeDocument/2006/relationships/image" Target="../media/image325.png"/><Relationship Id="rId5" Type="http://schemas.openxmlformats.org/officeDocument/2006/relationships/customXml" Target="../ink/ink423.xml"/><Relationship Id="rId15" Type="http://schemas.openxmlformats.org/officeDocument/2006/relationships/customXml" Target="../ink/ink428.xml"/><Relationship Id="rId23" Type="http://schemas.openxmlformats.org/officeDocument/2006/relationships/customXml" Target="../ink/ink432.xml"/><Relationship Id="rId28" Type="http://schemas.openxmlformats.org/officeDocument/2006/relationships/image" Target="../media/image323.png"/><Relationship Id="rId10" Type="http://schemas.openxmlformats.org/officeDocument/2006/relationships/image" Target="../media/image315.png"/><Relationship Id="rId19" Type="http://schemas.openxmlformats.org/officeDocument/2006/relationships/customXml" Target="../ink/ink430.xml"/><Relationship Id="rId31" Type="http://schemas.openxmlformats.org/officeDocument/2006/relationships/customXml" Target="../ink/ink436.xml"/><Relationship Id="rId4" Type="http://schemas.openxmlformats.org/officeDocument/2006/relationships/image" Target="../media/image312.png"/><Relationship Id="rId9" Type="http://schemas.openxmlformats.org/officeDocument/2006/relationships/customXml" Target="../ink/ink425.xml"/><Relationship Id="rId14" Type="http://schemas.openxmlformats.org/officeDocument/2006/relationships/image" Target="../media/image317.png"/><Relationship Id="rId22" Type="http://schemas.openxmlformats.org/officeDocument/2006/relationships/image" Target="../media/image320.png"/><Relationship Id="rId27" Type="http://schemas.openxmlformats.org/officeDocument/2006/relationships/customXml" Target="../ink/ink434.xml"/><Relationship Id="rId30" Type="http://schemas.openxmlformats.org/officeDocument/2006/relationships/image" Target="../media/image32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6.png"/><Relationship Id="rId13" Type="http://schemas.openxmlformats.org/officeDocument/2006/relationships/customXml" Target="../ink/ink442.xml"/><Relationship Id="rId18" Type="http://schemas.openxmlformats.org/officeDocument/2006/relationships/image" Target="../media/image331.png"/><Relationship Id="rId26" Type="http://schemas.openxmlformats.org/officeDocument/2006/relationships/image" Target="../media/image335.png"/><Relationship Id="rId3" Type="http://schemas.openxmlformats.org/officeDocument/2006/relationships/customXml" Target="../ink/ink437.xml"/><Relationship Id="rId21" Type="http://schemas.openxmlformats.org/officeDocument/2006/relationships/customXml" Target="../ink/ink446.xml"/><Relationship Id="rId7" Type="http://schemas.openxmlformats.org/officeDocument/2006/relationships/customXml" Target="../ink/ink439.xml"/><Relationship Id="rId12" Type="http://schemas.openxmlformats.org/officeDocument/2006/relationships/image" Target="../media/image328.png"/><Relationship Id="rId17" Type="http://schemas.openxmlformats.org/officeDocument/2006/relationships/customXml" Target="../ink/ink444.xml"/><Relationship Id="rId25" Type="http://schemas.openxmlformats.org/officeDocument/2006/relationships/customXml" Target="../ink/ink448.xml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330.png"/><Relationship Id="rId20" Type="http://schemas.openxmlformats.org/officeDocument/2006/relationships/image" Target="../media/image3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1.png"/><Relationship Id="rId11" Type="http://schemas.openxmlformats.org/officeDocument/2006/relationships/customXml" Target="../ink/ink441.xml"/><Relationship Id="rId24" Type="http://schemas.openxmlformats.org/officeDocument/2006/relationships/image" Target="../media/image334.png"/><Relationship Id="rId5" Type="http://schemas.openxmlformats.org/officeDocument/2006/relationships/customXml" Target="../ink/ink438.xml"/><Relationship Id="rId15" Type="http://schemas.openxmlformats.org/officeDocument/2006/relationships/customXml" Target="../ink/ink443.xml"/><Relationship Id="rId23" Type="http://schemas.openxmlformats.org/officeDocument/2006/relationships/customXml" Target="../ink/ink447.xml"/><Relationship Id="rId10" Type="http://schemas.openxmlformats.org/officeDocument/2006/relationships/image" Target="../media/image327.png"/><Relationship Id="rId19" Type="http://schemas.openxmlformats.org/officeDocument/2006/relationships/customXml" Target="../ink/ink445.xml"/><Relationship Id="rId4" Type="http://schemas.openxmlformats.org/officeDocument/2006/relationships/image" Target="../media/image230.png"/><Relationship Id="rId9" Type="http://schemas.openxmlformats.org/officeDocument/2006/relationships/customXml" Target="../ink/ink440.xml"/><Relationship Id="rId14" Type="http://schemas.openxmlformats.org/officeDocument/2006/relationships/image" Target="../media/image329.png"/><Relationship Id="rId22" Type="http://schemas.openxmlformats.org/officeDocument/2006/relationships/image" Target="../media/image333.png"/><Relationship Id="rId27" Type="http://schemas.openxmlformats.org/officeDocument/2006/relationships/customXml" Target="../ink/ink44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6.png"/><Relationship Id="rId13" Type="http://schemas.openxmlformats.org/officeDocument/2006/relationships/customXml" Target="../ink/ink455.xml"/><Relationship Id="rId18" Type="http://schemas.openxmlformats.org/officeDocument/2006/relationships/image" Target="../media/image331.png"/><Relationship Id="rId26" Type="http://schemas.openxmlformats.org/officeDocument/2006/relationships/image" Target="../media/image335.png"/><Relationship Id="rId3" Type="http://schemas.openxmlformats.org/officeDocument/2006/relationships/customXml" Target="../ink/ink450.xml"/><Relationship Id="rId21" Type="http://schemas.openxmlformats.org/officeDocument/2006/relationships/customXml" Target="../ink/ink459.xml"/><Relationship Id="rId7" Type="http://schemas.openxmlformats.org/officeDocument/2006/relationships/customXml" Target="../ink/ink452.xml"/><Relationship Id="rId12" Type="http://schemas.openxmlformats.org/officeDocument/2006/relationships/image" Target="../media/image328.png"/><Relationship Id="rId17" Type="http://schemas.openxmlformats.org/officeDocument/2006/relationships/customXml" Target="../ink/ink457.xml"/><Relationship Id="rId25" Type="http://schemas.openxmlformats.org/officeDocument/2006/relationships/customXml" Target="../ink/ink461.xml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330.png"/><Relationship Id="rId20" Type="http://schemas.openxmlformats.org/officeDocument/2006/relationships/image" Target="../media/image332.png"/><Relationship Id="rId29" Type="http://schemas.openxmlformats.org/officeDocument/2006/relationships/customXml" Target="../ink/ink46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1.png"/><Relationship Id="rId11" Type="http://schemas.openxmlformats.org/officeDocument/2006/relationships/customXml" Target="../ink/ink454.xml"/><Relationship Id="rId24" Type="http://schemas.openxmlformats.org/officeDocument/2006/relationships/image" Target="../media/image334.png"/><Relationship Id="rId32" Type="http://schemas.openxmlformats.org/officeDocument/2006/relationships/image" Target="../media/image338.png"/><Relationship Id="rId5" Type="http://schemas.openxmlformats.org/officeDocument/2006/relationships/customXml" Target="../ink/ink451.xml"/><Relationship Id="rId15" Type="http://schemas.openxmlformats.org/officeDocument/2006/relationships/customXml" Target="../ink/ink456.xml"/><Relationship Id="rId23" Type="http://schemas.openxmlformats.org/officeDocument/2006/relationships/customXml" Target="../ink/ink460.xml"/><Relationship Id="rId28" Type="http://schemas.openxmlformats.org/officeDocument/2006/relationships/image" Target="../media/image336.png"/><Relationship Id="rId10" Type="http://schemas.openxmlformats.org/officeDocument/2006/relationships/image" Target="../media/image327.png"/><Relationship Id="rId19" Type="http://schemas.openxmlformats.org/officeDocument/2006/relationships/customXml" Target="../ink/ink458.xml"/><Relationship Id="rId31" Type="http://schemas.openxmlformats.org/officeDocument/2006/relationships/customXml" Target="../ink/ink464.xml"/><Relationship Id="rId4" Type="http://schemas.openxmlformats.org/officeDocument/2006/relationships/image" Target="../media/image230.png"/><Relationship Id="rId9" Type="http://schemas.openxmlformats.org/officeDocument/2006/relationships/customXml" Target="../ink/ink453.xml"/><Relationship Id="rId14" Type="http://schemas.openxmlformats.org/officeDocument/2006/relationships/image" Target="../media/image329.png"/><Relationship Id="rId22" Type="http://schemas.openxmlformats.org/officeDocument/2006/relationships/image" Target="../media/image333.png"/><Relationship Id="rId27" Type="http://schemas.openxmlformats.org/officeDocument/2006/relationships/customXml" Target="../ink/ink462.xml"/><Relationship Id="rId30" Type="http://schemas.openxmlformats.org/officeDocument/2006/relationships/image" Target="../media/image337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70.xml"/><Relationship Id="rId18" Type="http://schemas.openxmlformats.org/officeDocument/2006/relationships/image" Target="../media/image346.png"/><Relationship Id="rId26" Type="http://schemas.openxmlformats.org/officeDocument/2006/relationships/image" Target="../media/image350.png"/><Relationship Id="rId39" Type="http://schemas.openxmlformats.org/officeDocument/2006/relationships/customXml" Target="../ink/ink483.xml"/><Relationship Id="rId21" Type="http://schemas.openxmlformats.org/officeDocument/2006/relationships/customXml" Target="../ink/ink474.xml"/><Relationship Id="rId34" Type="http://schemas.openxmlformats.org/officeDocument/2006/relationships/image" Target="../media/image354.png"/><Relationship Id="rId42" Type="http://schemas.openxmlformats.org/officeDocument/2006/relationships/image" Target="../media/image358.png"/><Relationship Id="rId47" Type="http://schemas.openxmlformats.org/officeDocument/2006/relationships/customXml" Target="../ink/ink487.xml"/><Relationship Id="rId50" Type="http://schemas.openxmlformats.org/officeDocument/2006/relationships/image" Target="../media/image362.png"/><Relationship Id="rId55" Type="http://schemas.openxmlformats.org/officeDocument/2006/relationships/customXml" Target="../ink/ink491.xml"/><Relationship Id="rId63" Type="http://schemas.openxmlformats.org/officeDocument/2006/relationships/customXml" Target="../ink/ink495.xml"/><Relationship Id="rId7" Type="http://schemas.openxmlformats.org/officeDocument/2006/relationships/customXml" Target="../ink/ink467.xml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345.png"/><Relationship Id="rId20" Type="http://schemas.openxmlformats.org/officeDocument/2006/relationships/image" Target="../media/image347.png"/><Relationship Id="rId29" Type="http://schemas.openxmlformats.org/officeDocument/2006/relationships/customXml" Target="../ink/ink478.xml"/><Relationship Id="rId41" Type="http://schemas.openxmlformats.org/officeDocument/2006/relationships/customXml" Target="../ink/ink484.xml"/><Relationship Id="rId54" Type="http://schemas.openxmlformats.org/officeDocument/2006/relationships/image" Target="../media/image364.png"/><Relationship Id="rId62" Type="http://schemas.openxmlformats.org/officeDocument/2006/relationships/image" Target="../media/image3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0.png"/><Relationship Id="rId11" Type="http://schemas.openxmlformats.org/officeDocument/2006/relationships/customXml" Target="../ink/ink469.xml"/><Relationship Id="rId24" Type="http://schemas.openxmlformats.org/officeDocument/2006/relationships/image" Target="../media/image349.png"/><Relationship Id="rId32" Type="http://schemas.openxmlformats.org/officeDocument/2006/relationships/image" Target="../media/image353.png"/><Relationship Id="rId37" Type="http://schemas.openxmlformats.org/officeDocument/2006/relationships/customXml" Target="../ink/ink482.xml"/><Relationship Id="rId40" Type="http://schemas.openxmlformats.org/officeDocument/2006/relationships/image" Target="../media/image357.png"/><Relationship Id="rId45" Type="http://schemas.openxmlformats.org/officeDocument/2006/relationships/customXml" Target="../ink/ink486.xml"/><Relationship Id="rId53" Type="http://schemas.openxmlformats.org/officeDocument/2006/relationships/customXml" Target="../ink/ink490.xml"/><Relationship Id="rId58" Type="http://schemas.openxmlformats.org/officeDocument/2006/relationships/image" Target="../media/image366.png"/><Relationship Id="rId5" Type="http://schemas.openxmlformats.org/officeDocument/2006/relationships/customXml" Target="../ink/ink466.xml"/><Relationship Id="rId15" Type="http://schemas.openxmlformats.org/officeDocument/2006/relationships/customXml" Target="../ink/ink471.xml"/><Relationship Id="rId23" Type="http://schemas.openxmlformats.org/officeDocument/2006/relationships/customXml" Target="../ink/ink475.xml"/><Relationship Id="rId28" Type="http://schemas.openxmlformats.org/officeDocument/2006/relationships/image" Target="../media/image351.png"/><Relationship Id="rId36" Type="http://schemas.openxmlformats.org/officeDocument/2006/relationships/image" Target="../media/image355.png"/><Relationship Id="rId49" Type="http://schemas.openxmlformats.org/officeDocument/2006/relationships/customXml" Target="../ink/ink488.xml"/><Relationship Id="rId57" Type="http://schemas.openxmlformats.org/officeDocument/2006/relationships/customXml" Target="../ink/ink492.xml"/><Relationship Id="rId61" Type="http://schemas.openxmlformats.org/officeDocument/2006/relationships/customXml" Target="../ink/ink494.xml"/><Relationship Id="rId10" Type="http://schemas.openxmlformats.org/officeDocument/2006/relationships/image" Target="../media/image342.png"/><Relationship Id="rId19" Type="http://schemas.openxmlformats.org/officeDocument/2006/relationships/customXml" Target="../ink/ink473.xml"/><Relationship Id="rId31" Type="http://schemas.openxmlformats.org/officeDocument/2006/relationships/customXml" Target="../ink/ink479.xml"/><Relationship Id="rId44" Type="http://schemas.openxmlformats.org/officeDocument/2006/relationships/image" Target="../media/image359.png"/><Relationship Id="rId52" Type="http://schemas.openxmlformats.org/officeDocument/2006/relationships/image" Target="../media/image363.png"/><Relationship Id="rId60" Type="http://schemas.openxmlformats.org/officeDocument/2006/relationships/image" Target="../media/image367.png"/><Relationship Id="rId4" Type="http://schemas.openxmlformats.org/officeDocument/2006/relationships/image" Target="../media/image339.png"/><Relationship Id="rId9" Type="http://schemas.openxmlformats.org/officeDocument/2006/relationships/customXml" Target="../ink/ink468.xml"/><Relationship Id="rId14" Type="http://schemas.openxmlformats.org/officeDocument/2006/relationships/image" Target="../media/image344.png"/><Relationship Id="rId22" Type="http://schemas.openxmlformats.org/officeDocument/2006/relationships/image" Target="../media/image348.png"/><Relationship Id="rId27" Type="http://schemas.openxmlformats.org/officeDocument/2006/relationships/customXml" Target="../ink/ink477.xml"/><Relationship Id="rId30" Type="http://schemas.openxmlformats.org/officeDocument/2006/relationships/image" Target="../media/image352.png"/><Relationship Id="rId35" Type="http://schemas.openxmlformats.org/officeDocument/2006/relationships/customXml" Target="../ink/ink481.xml"/><Relationship Id="rId43" Type="http://schemas.openxmlformats.org/officeDocument/2006/relationships/customXml" Target="../ink/ink485.xml"/><Relationship Id="rId48" Type="http://schemas.openxmlformats.org/officeDocument/2006/relationships/image" Target="../media/image361.png"/><Relationship Id="rId56" Type="http://schemas.openxmlformats.org/officeDocument/2006/relationships/image" Target="../media/image365.png"/><Relationship Id="rId64" Type="http://schemas.openxmlformats.org/officeDocument/2006/relationships/image" Target="../media/image369.png"/><Relationship Id="rId8" Type="http://schemas.openxmlformats.org/officeDocument/2006/relationships/image" Target="../media/image341.png"/><Relationship Id="rId51" Type="http://schemas.openxmlformats.org/officeDocument/2006/relationships/customXml" Target="../ink/ink489.xml"/><Relationship Id="rId3" Type="http://schemas.openxmlformats.org/officeDocument/2006/relationships/customXml" Target="../ink/ink465.xml"/><Relationship Id="rId12" Type="http://schemas.openxmlformats.org/officeDocument/2006/relationships/image" Target="../media/image343.png"/><Relationship Id="rId17" Type="http://schemas.openxmlformats.org/officeDocument/2006/relationships/customXml" Target="../ink/ink472.xml"/><Relationship Id="rId25" Type="http://schemas.openxmlformats.org/officeDocument/2006/relationships/customXml" Target="../ink/ink476.xml"/><Relationship Id="rId33" Type="http://schemas.openxmlformats.org/officeDocument/2006/relationships/customXml" Target="../ink/ink480.xml"/><Relationship Id="rId38" Type="http://schemas.openxmlformats.org/officeDocument/2006/relationships/image" Target="../media/image356.png"/><Relationship Id="rId46" Type="http://schemas.openxmlformats.org/officeDocument/2006/relationships/image" Target="../media/image360.png"/><Relationship Id="rId59" Type="http://schemas.openxmlformats.org/officeDocument/2006/relationships/customXml" Target="../ink/ink49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1.png"/><Relationship Id="rId13" Type="http://schemas.openxmlformats.org/officeDocument/2006/relationships/customXml" Target="../ink/ink501.xml"/><Relationship Id="rId18" Type="http://schemas.openxmlformats.org/officeDocument/2006/relationships/image" Target="../media/image376.png"/><Relationship Id="rId26" Type="http://schemas.openxmlformats.org/officeDocument/2006/relationships/image" Target="../media/image380.png"/><Relationship Id="rId3" Type="http://schemas.openxmlformats.org/officeDocument/2006/relationships/customXml" Target="../ink/ink496.xml"/><Relationship Id="rId21" Type="http://schemas.openxmlformats.org/officeDocument/2006/relationships/customXml" Target="../ink/ink505.xml"/><Relationship Id="rId34" Type="http://schemas.openxmlformats.org/officeDocument/2006/relationships/image" Target="../media/image384.png"/><Relationship Id="rId7" Type="http://schemas.openxmlformats.org/officeDocument/2006/relationships/customXml" Target="../ink/ink498.xml"/><Relationship Id="rId12" Type="http://schemas.openxmlformats.org/officeDocument/2006/relationships/image" Target="../media/image373.png"/><Relationship Id="rId17" Type="http://schemas.openxmlformats.org/officeDocument/2006/relationships/customXml" Target="../ink/ink503.xml"/><Relationship Id="rId25" Type="http://schemas.openxmlformats.org/officeDocument/2006/relationships/customXml" Target="../ink/ink507.xml"/><Relationship Id="rId33" Type="http://schemas.openxmlformats.org/officeDocument/2006/relationships/customXml" Target="../ink/ink511.xml"/><Relationship Id="rId38" Type="http://schemas.openxmlformats.org/officeDocument/2006/relationships/image" Target="../media/image386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375.png"/><Relationship Id="rId20" Type="http://schemas.openxmlformats.org/officeDocument/2006/relationships/image" Target="../media/image377.png"/><Relationship Id="rId29" Type="http://schemas.openxmlformats.org/officeDocument/2006/relationships/customXml" Target="../ink/ink50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0.png"/><Relationship Id="rId11" Type="http://schemas.openxmlformats.org/officeDocument/2006/relationships/customXml" Target="../ink/ink500.xml"/><Relationship Id="rId24" Type="http://schemas.openxmlformats.org/officeDocument/2006/relationships/image" Target="../media/image379.png"/><Relationship Id="rId32" Type="http://schemas.openxmlformats.org/officeDocument/2006/relationships/image" Target="../media/image383.png"/><Relationship Id="rId37" Type="http://schemas.openxmlformats.org/officeDocument/2006/relationships/customXml" Target="../ink/ink513.xml"/><Relationship Id="rId5" Type="http://schemas.openxmlformats.org/officeDocument/2006/relationships/customXml" Target="../ink/ink497.xml"/><Relationship Id="rId15" Type="http://schemas.openxmlformats.org/officeDocument/2006/relationships/customXml" Target="../ink/ink502.xml"/><Relationship Id="rId23" Type="http://schemas.openxmlformats.org/officeDocument/2006/relationships/customXml" Target="../ink/ink506.xml"/><Relationship Id="rId28" Type="http://schemas.openxmlformats.org/officeDocument/2006/relationships/image" Target="../media/image381.png"/><Relationship Id="rId36" Type="http://schemas.openxmlformats.org/officeDocument/2006/relationships/image" Target="../media/image385.png"/><Relationship Id="rId10" Type="http://schemas.openxmlformats.org/officeDocument/2006/relationships/image" Target="../media/image372.png"/><Relationship Id="rId19" Type="http://schemas.openxmlformats.org/officeDocument/2006/relationships/customXml" Target="../ink/ink504.xml"/><Relationship Id="rId31" Type="http://schemas.openxmlformats.org/officeDocument/2006/relationships/customXml" Target="../ink/ink510.xml"/><Relationship Id="rId4" Type="http://schemas.openxmlformats.org/officeDocument/2006/relationships/image" Target="../media/image1930.png"/><Relationship Id="rId9" Type="http://schemas.openxmlformats.org/officeDocument/2006/relationships/customXml" Target="../ink/ink499.xml"/><Relationship Id="rId14" Type="http://schemas.openxmlformats.org/officeDocument/2006/relationships/image" Target="../media/image374.png"/><Relationship Id="rId22" Type="http://schemas.openxmlformats.org/officeDocument/2006/relationships/image" Target="../media/image378.png"/><Relationship Id="rId27" Type="http://schemas.openxmlformats.org/officeDocument/2006/relationships/customXml" Target="../ink/ink508.xml"/><Relationship Id="rId30" Type="http://schemas.openxmlformats.org/officeDocument/2006/relationships/image" Target="../media/image382.png"/><Relationship Id="rId35" Type="http://schemas.openxmlformats.org/officeDocument/2006/relationships/customXml" Target="../ink/ink512.xm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42.png"/><Relationship Id="rId21" Type="http://schemas.openxmlformats.org/officeDocument/2006/relationships/customXml" Target="../ink/ink523.xml"/><Relationship Id="rId42" Type="http://schemas.openxmlformats.org/officeDocument/2006/relationships/image" Target="../media/image406.png"/><Relationship Id="rId63" Type="http://schemas.openxmlformats.org/officeDocument/2006/relationships/customXml" Target="../ink/ink544.xml"/><Relationship Id="rId84" Type="http://schemas.openxmlformats.org/officeDocument/2006/relationships/image" Target="../media/image427.png"/><Relationship Id="rId138" Type="http://schemas.openxmlformats.org/officeDocument/2006/relationships/customXml" Target="../ink/ink583.xml"/><Relationship Id="rId159" Type="http://schemas.openxmlformats.org/officeDocument/2006/relationships/image" Target="../media/image463.png"/><Relationship Id="rId170" Type="http://schemas.openxmlformats.org/officeDocument/2006/relationships/customXml" Target="../ink/ink598.xml"/><Relationship Id="rId191" Type="http://schemas.openxmlformats.org/officeDocument/2006/relationships/image" Target="../media/image479.png"/><Relationship Id="rId205" Type="http://schemas.openxmlformats.org/officeDocument/2006/relationships/image" Target="../media/image482.png"/><Relationship Id="rId16" Type="http://schemas.openxmlformats.org/officeDocument/2006/relationships/image" Target="../media/image393.png"/><Relationship Id="rId107" Type="http://schemas.openxmlformats.org/officeDocument/2006/relationships/customXml" Target="../ink/ink567.xml"/><Relationship Id="rId11" Type="http://schemas.openxmlformats.org/officeDocument/2006/relationships/customXml" Target="../ink/ink518.xml"/><Relationship Id="rId32" Type="http://schemas.openxmlformats.org/officeDocument/2006/relationships/image" Target="../media/image401.png"/><Relationship Id="rId37" Type="http://schemas.openxmlformats.org/officeDocument/2006/relationships/customXml" Target="../ink/ink531.xml"/><Relationship Id="rId53" Type="http://schemas.openxmlformats.org/officeDocument/2006/relationships/customXml" Target="../ink/ink539.xml"/><Relationship Id="rId58" Type="http://schemas.openxmlformats.org/officeDocument/2006/relationships/image" Target="../media/image414.png"/><Relationship Id="rId74" Type="http://schemas.openxmlformats.org/officeDocument/2006/relationships/image" Target="../media/image422.png"/><Relationship Id="rId79" Type="http://schemas.openxmlformats.org/officeDocument/2006/relationships/customXml" Target="../ink/ink552.xml"/><Relationship Id="rId102" Type="http://schemas.openxmlformats.org/officeDocument/2006/relationships/customXml" Target="../ink/ink564.xml"/><Relationship Id="rId123" Type="http://schemas.openxmlformats.org/officeDocument/2006/relationships/image" Target="../media/image445.png"/><Relationship Id="rId128" Type="http://schemas.openxmlformats.org/officeDocument/2006/relationships/customXml" Target="../ink/ink578.xml"/><Relationship Id="rId144" Type="http://schemas.openxmlformats.org/officeDocument/2006/relationships/customXml" Target="../ink/ink586.xml"/><Relationship Id="rId149" Type="http://schemas.openxmlformats.org/officeDocument/2006/relationships/image" Target="../media/image458.png"/><Relationship Id="rId5" Type="http://schemas.openxmlformats.org/officeDocument/2006/relationships/customXml" Target="../ink/ink515.xml"/><Relationship Id="rId90" Type="http://schemas.openxmlformats.org/officeDocument/2006/relationships/image" Target="../media/image430.png"/><Relationship Id="rId95" Type="http://schemas.openxmlformats.org/officeDocument/2006/relationships/customXml" Target="../ink/ink560.xml"/><Relationship Id="rId160" Type="http://schemas.openxmlformats.org/officeDocument/2006/relationships/customXml" Target="../ink/ink594.xml"/><Relationship Id="rId181" Type="http://schemas.openxmlformats.org/officeDocument/2006/relationships/image" Target="../media/image474.png"/><Relationship Id="rId186" Type="http://schemas.openxmlformats.org/officeDocument/2006/relationships/customXml" Target="../ink/ink606.xml"/><Relationship Id="rId22" Type="http://schemas.openxmlformats.org/officeDocument/2006/relationships/image" Target="../media/image396.png"/><Relationship Id="rId27" Type="http://schemas.openxmlformats.org/officeDocument/2006/relationships/customXml" Target="../ink/ink526.xml"/><Relationship Id="rId43" Type="http://schemas.openxmlformats.org/officeDocument/2006/relationships/customXml" Target="../ink/ink534.xml"/><Relationship Id="rId48" Type="http://schemas.openxmlformats.org/officeDocument/2006/relationships/image" Target="../media/image409.png"/><Relationship Id="rId64" Type="http://schemas.openxmlformats.org/officeDocument/2006/relationships/image" Target="../media/image417.png"/><Relationship Id="rId69" Type="http://schemas.openxmlformats.org/officeDocument/2006/relationships/customXml" Target="../ink/ink547.xml"/><Relationship Id="rId113" Type="http://schemas.openxmlformats.org/officeDocument/2006/relationships/customXml" Target="../ink/ink570.xml"/><Relationship Id="rId118" Type="http://schemas.openxmlformats.org/officeDocument/2006/relationships/customXml" Target="../ink/ink573.xml"/><Relationship Id="rId134" Type="http://schemas.openxmlformats.org/officeDocument/2006/relationships/customXml" Target="../ink/ink581.xml"/><Relationship Id="rId139" Type="http://schemas.openxmlformats.org/officeDocument/2006/relationships/image" Target="../media/image453.png"/><Relationship Id="rId80" Type="http://schemas.openxmlformats.org/officeDocument/2006/relationships/image" Target="../media/image425.png"/><Relationship Id="rId85" Type="http://schemas.openxmlformats.org/officeDocument/2006/relationships/customXml" Target="../ink/ink555.xml"/><Relationship Id="rId150" Type="http://schemas.openxmlformats.org/officeDocument/2006/relationships/customXml" Target="../ink/ink589.xml"/><Relationship Id="rId155" Type="http://schemas.openxmlformats.org/officeDocument/2006/relationships/image" Target="../media/image461.png"/><Relationship Id="rId171" Type="http://schemas.openxmlformats.org/officeDocument/2006/relationships/image" Target="../media/image469.png"/><Relationship Id="rId176" Type="http://schemas.openxmlformats.org/officeDocument/2006/relationships/customXml" Target="../ink/ink601.xml"/><Relationship Id="rId192" Type="http://schemas.openxmlformats.org/officeDocument/2006/relationships/customXml" Target="../ink/ink609.xml"/><Relationship Id="rId197" Type="http://schemas.openxmlformats.org/officeDocument/2006/relationships/image" Target="../media/image480.png"/><Relationship Id="rId206" Type="http://schemas.openxmlformats.org/officeDocument/2006/relationships/customXml" Target="../ink/ink616.xml"/><Relationship Id="rId201" Type="http://schemas.openxmlformats.org/officeDocument/2006/relationships/image" Target="../media/image484.png"/><Relationship Id="rId12" Type="http://schemas.openxmlformats.org/officeDocument/2006/relationships/image" Target="../media/image391.png"/><Relationship Id="rId17" Type="http://schemas.openxmlformats.org/officeDocument/2006/relationships/customXml" Target="../ink/ink521.xml"/><Relationship Id="rId33" Type="http://schemas.openxmlformats.org/officeDocument/2006/relationships/customXml" Target="../ink/ink529.xml"/><Relationship Id="rId38" Type="http://schemas.openxmlformats.org/officeDocument/2006/relationships/image" Target="../media/image404.png"/><Relationship Id="rId59" Type="http://schemas.openxmlformats.org/officeDocument/2006/relationships/customXml" Target="../ink/ink542.xml"/><Relationship Id="rId103" Type="http://schemas.openxmlformats.org/officeDocument/2006/relationships/customXml" Target="../ink/ink565.xml"/><Relationship Id="rId108" Type="http://schemas.openxmlformats.org/officeDocument/2006/relationships/image" Target="../media/image438.png"/><Relationship Id="rId124" Type="http://schemas.openxmlformats.org/officeDocument/2006/relationships/customXml" Target="../ink/ink576.xml"/><Relationship Id="rId129" Type="http://schemas.openxmlformats.org/officeDocument/2006/relationships/image" Target="../media/image448.png"/><Relationship Id="rId54" Type="http://schemas.openxmlformats.org/officeDocument/2006/relationships/image" Target="../media/image412.png"/><Relationship Id="rId70" Type="http://schemas.openxmlformats.org/officeDocument/2006/relationships/image" Target="../media/image420.png"/><Relationship Id="rId75" Type="http://schemas.openxmlformats.org/officeDocument/2006/relationships/customXml" Target="../ink/ink550.xml"/><Relationship Id="rId91" Type="http://schemas.openxmlformats.org/officeDocument/2006/relationships/customXml" Target="../ink/ink558.xml"/><Relationship Id="rId96" Type="http://schemas.openxmlformats.org/officeDocument/2006/relationships/image" Target="../media/image433.png"/><Relationship Id="rId140" Type="http://schemas.openxmlformats.org/officeDocument/2006/relationships/customXml" Target="../ink/ink584.xml"/><Relationship Id="rId145" Type="http://schemas.openxmlformats.org/officeDocument/2006/relationships/image" Target="../media/image456.png"/><Relationship Id="rId161" Type="http://schemas.openxmlformats.org/officeDocument/2006/relationships/image" Target="../media/image464.png"/><Relationship Id="rId182" Type="http://schemas.openxmlformats.org/officeDocument/2006/relationships/customXml" Target="../ink/ink604.xml"/><Relationship Id="rId187" Type="http://schemas.openxmlformats.org/officeDocument/2006/relationships/image" Target="../media/image4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8.png"/><Relationship Id="rId23" Type="http://schemas.openxmlformats.org/officeDocument/2006/relationships/customXml" Target="../ink/ink524.xml"/><Relationship Id="rId28" Type="http://schemas.openxmlformats.org/officeDocument/2006/relationships/image" Target="../media/image399.png"/><Relationship Id="rId49" Type="http://schemas.openxmlformats.org/officeDocument/2006/relationships/customXml" Target="../ink/ink537.xml"/><Relationship Id="rId114" Type="http://schemas.openxmlformats.org/officeDocument/2006/relationships/image" Target="../media/image441.png"/><Relationship Id="rId119" Type="http://schemas.openxmlformats.org/officeDocument/2006/relationships/image" Target="../media/image443.png"/><Relationship Id="rId44" Type="http://schemas.openxmlformats.org/officeDocument/2006/relationships/image" Target="../media/image407.png"/><Relationship Id="rId60" Type="http://schemas.openxmlformats.org/officeDocument/2006/relationships/image" Target="../media/image415.png"/><Relationship Id="rId65" Type="http://schemas.openxmlformats.org/officeDocument/2006/relationships/customXml" Target="../ink/ink545.xml"/><Relationship Id="rId81" Type="http://schemas.openxmlformats.org/officeDocument/2006/relationships/customXml" Target="../ink/ink553.xml"/><Relationship Id="rId86" Type="http://schemas.openxmlformats.org/officeDocument/2006/relationships/image" Target="../media/image428.png"/><Relationship Id="rId130" Type="http://schemas.openxmlformats.org/officeDocument/2006/relationships/customXml" Target="../ink/ink579.xml"/><Relationship Id="rId135" Type="http://schemas.openxmlformats.org/officeDocument/2006/relationships/image" Target="../media/image451.png"/><Relationship Id="rId151" Type="http://schemas.openxmlformats.org/officeDocument/2006/relationships/image" Target="../media/image459.png"/><Relationship Id="rId156" Type="http://schemas.openxmlformats.org/officeDocument/2006/relationships/customXml" Target="../ink/ink592.xml"/><Relationship Id="rId177" Type="http://schemas.openxmlformats.org/officeDocument/2006/relationships/image" Target="../media/image472.png"/><Relationship Id="rId198" Type="http://schemas.openxmlformats.org/officeDocument/2006/relationships/customXml" Target="../ink/ink612.xml"/><Relationship Id="rId172" Type="http://schemas.openxmlformats.org/officeDocument/2006/relationships/customXml" Target="../ink/ink599.xml"/><Relationship Id="rId193" Type="http://schemas.openxmlformats.org/officeDocument/2006/relationships/image" Target="../media/image475.png"/><Relationship Id="rId202" Type="http://schemas.openxmlformats.org/officeDocument/2006/relationships/customXml" Target="../ink/ink614.xml"/><Relationship Id="rId207" Type="http://schemas.openxmlformats.org/officeDocument/2006/relationships/image" Target="../media/image486.png"/><Relationship Id="rId13" Type="http://schemas.openxmlformats.org/officeDocument/2006/relationships/customXml" Target="../ink/ink519.xml"/><Relationship Id="rId18" Type="http://schemas.openxmlformats.org/officeDocument/2006/relationships/image" Target="../media/image394.png"/><Relationship Id="rId39" Type="http://schemas.openxmlformats.org/officeDocument/2006/relationships/customXml" Target="../ink/ink532.xml"/><Relationship Id="rId109" Type="http://schemas.openxmlformats.org/officeDocument/2006/relationships/customXml" Target="../ink/ink568.xml"/><Relationship Id="rId34" Type="http://schemas.openxmlformats.org/officeDocument/2006/relationships/image" Target="../media/image402.png"/><Relationship Id="rId50" Type="http://schemas.openxmlformats.org/officeDocument/2006/relationships/image" Target="../media/image410.png"/><Relationship Id="rId55" Type="http://schemas.openxmlformats.org/officeDocument/2006/relationships/customXml" Target="../ink/ink540.xml"/><Relationship Id="rId76" Type="http://schemas.openxmlformats.org/officeDocument/2006/relationships/image" Target="../media/image423.png"/><Relationship Id="rId97" Type="http://schemas.openxmlformats.org/officeDocument/2006/relationships/customXml" Target="../ink/ink561.xml"/><Relationship Id="rId104" Type="http://schemas.openxmlformats.org/officeDocument/2006/relationships/image" Target="../media/image436.png"/><Relationship Id="rId120" Type="http://schemas.openxmlformats.org/officeDocument/2006/relationships/customXml" Target="../ink/ink574.xml"/><Relationship Id="rId125" Type="http://schemas.openxmlformats.org/officeDocument/2006/relationships/image" Target="../media/image446.png"/><Relationship Id="rId141" Type="http://schemas.openxmlformats.org/officeDocument/2006/relationships/image" Target="../media/image454.png"/><Relationship Id="rId146" Type="http://schemas.openxmlformats.org/officeDocument/2006/relationships/customXml" Target="../ink/ink587.xml"/><Relationship Id="rId167" Type="http://schemas.openxmlformats.org/officeDocument/2006/relationships/image" Target="../media/image467.png"/><Relationship Id="rId188" Type="http://schemas.openxmlformats.org/officeDocument/2006/relationships/customXml" Target="../ink/ink607.xml"/><Relationship Id="rId7" Type="http://schemas.openxmlformats.org/officeDocument/2006/relationships/customXml" Target="../ink/ink516.xml"/><Relationship Id="rId71" Type="http://schemas.openxmlformats.org/officeDocument/2006/relationships/customXml" Target="../ink/ink548.xml"/><Relationship Id="rId92" Type="http://schemas.openxmlformats.org/officeDocument/2006/relationships/image" Target="../media/image431.png"/><Relationship Id="rId162" Type="http://schemas.openxmlformats.org/officeDocument/2006/relationships/customXml" Target="../ink/ink595.xml"/><Relationship Id="rId183" Type="http://schemas.openxmlformats.org/officeDocument/2006/relationships/image" Target="../media/image466.png"/><Relationship Id="rId2" Type="http://schemas.openxmlformats.org/officeDocument/2006/relationships/notesSlide" Target="../notesSlides/notesSlide21.xml"/><Relationship Id="rId29" Type="http://schemas.openxmlformats.org/officeDocument/2006/relationships/customXml" Target="../ink/ink527.xml"/><Relationship Id="rId24" Type="http://schemas.openxmlformats.org/officeDocument/2006/relationships/image" Target="../media/image397.png"/><Relationship Id="rId40" Type="http://schemas.openxmlformats.org/officeDocument/2006/relationships/image" Target="../media/image405.png"/><Relationship Id="rId45" Type="http://schemas.openxmlformats.org/officeDocument/2006/relationships/customXml" Target="../ink/ink535.xml"/><Relationship Id="rId66" Type="http://schemas.openxmlformats.org/officeDocument/2006/relationships/image" Target="../media/image418.png"/><Relationship Id="rId87" Type="http://schemas.openxmlformats.org/officeDocument/2006/relationships/customXml" Target="../ink/ink556.xml"/><Relationship Id="rId110" Type="http://schemas.openxmlformats.org/officeDocument/2006/relationships/image" Target="../media/image439.png"/><Relationship Id="rId115" Type="http://schemas.openxmlformats.org/officeDocument/2006/relationships/customXml" Target="../ink/ink571.xml"/><Relationship Id="rId131" Type="http://schemas.openxmlformats.org/officeDocument/2006/relationships/image" Target="../media/image449.png"/><Relationship Id="rId136" Type="http://schemas.openxmlformats.org/officeDocument/2006/relationships/customXml" Target="../ink/ink582.xml"/><Relationship Id="rId157" Type="http://schemas.openxmlformats.org/officeDocument/2006/relationships/image" Target="../media/image462.png"/><Relationship Id="rId178" Type="http://schemas.openxmlformats.org/officeDocument/2006/relationships/customXml" Target="../ink/ink602.xml"/><Relationship Id="rId61" Type="http://schemas.openxmlformats.org/officeDocument/2006/relationships/customXml" Target="../ink/ink543.xml"/><Relationship Id="rId82" Type="http://schemas.openxmlformats.org/officeDocument/2006/relationships/image" Target="../media/image426.png"/><Relationship Id="rId152" Type="http://schemas.openxmlformats.org/officeDocument/2006/relationships/customXml" Target="../ink/ink590.xml"/><Relationship Id="rId173" Type="http://schemas.openxmlformats.org/officeDocument/2006/relationships/image" Target="../media/image470.png"/><Relationship Id="rId194" Type="http://schemas.openxmlformats.org/officeDocument/2006/relationships/customXml" Target="../ink/ink610.xml"/><Relationship Id="rId199" Type="http://schemas.openxmlformats.org/officeDocument/2006/relationships/image" Target="../media/image483.png"/><Relationship Id="rId203" Type="http://schemas.openxmlformats.org/officeDocument/2006/relationships/image" Target="../media/image485.png"/><Relationship Id="rId208" Type="http://schemas.openxmlformats.org/officeDocument/2006/relationships/customXml" Target="../ink/ink617.xml"/><Relationship Id="rId19" Type="http://schemas.openxmlformats.org/officeDocument/2006/relationships/customXml" Target="../ink/ink522.xml"/><Relationship Id="rId14" Type="http://schemas.openxmlformats.org/officeDocument/2006/relationships/image" Target="../media/image392.png"/><Relationship Id="rId30" Type="http://schemas.openxmlformats.org/officeDocument/2006/relationships/image" Target="../media/image400.png"/><Relationship Id="rId35" Type="http://schemas.openxmlformats.org/officeDocument/2006/relationships/customXml" Target="../ink/ink530.xml"/><Relationship Id="rId56" Type="http://schemas.openxmlformats.org/officeDocument/2006/relationships/image" Target="../media/image413.png"/><Relationship Id="rId77" Type="http://schemas.openxmlformats.org/officeDocument/2006/relationships/customXml" Target="../ink/ink551.xml"/><Relationship Id="rId100" Type="http://schemas.openxmlformats.org/officeDocument/2006/relationships/image" Target="../media/image435.png"/><Relationship Id="rId105" Type="http://schemas.openxmlformats.org/officeDocument/2006/relationships/customXml" Target="../ink/ink566.xml"/><Relationship Id="rId126" Type="http://schemas.openxmlformats.org/officeDocument/2006/relationships/customXml" Target="../ink/ink577.xml"/><Relationship Id="rId147" Type="http://schemas.openxmlformats.org/officeDocument/2006/relationships/image" Target="../media/image457.png"/><Relationship Id="rId168" Type="http://schemas.openxmlformats.org/officeDocument/2006/relationships/customXml" Target="../ink/ink597.xml"/><Relationship Id="rId8" Type="http://schemas.openxmlformats.org/officeDocument/2006/relationships/image" Target="../media/image389.png"/><Relationship Id="rId51" Type="http://schemas.openxmlformats.org/officeDocument/2006/relationships/customXml" Target="../ink/ink538.xml"/><Relationship Id="rId72" Type="http://schemas.openxmlformats.org/officeDocument/2006/relationships/image" Target="../media/image421.png"/><Relationship Id="rId93" Type="http://schemas.openxmlformats.org/officeDocument/2006/relationships/customXml" Target="../ink/ink559.xml"/><Relationship Id="rId98" Type="http://schemas.openxmlformats.org/officeDocument/2006/relationships/image" Target="../media/image434.png"/><Relationship Id="rId121" Type="http://schemas.openxmlformats.org/officeDocument/2006/relationships/image" Target="../media/image444.png"/><Relationship Id="rId142" Type="http://schemas.openxmlformats.org/officeDocument/2006/relationships/customXml" Target="../ink/ink585.xml"/><Relationship Id="rId163" Type="http://schemas.openxmlformats.org/officeDocument/2006/relationships/image" Target="../media/image465.png"/><Relationship Id="rId184" Type="http://schemas.openxmlformats.org/officeDocument/2006/relationships/customXml" Target="../ink/ink605.xml"/><Relationship Id="rId189" Type="http://schemas.openxmlformats.org/officeDocument/2006/relationships/image" Target="../media/image478.png"/><Relationship Id="rId3" Type="http://schemas.openxmlformats.org/officeDocument/2006/relationships/customXml" Target="../ink/ink514.xml"/><Relationship Id="rId25" Type="http://schemas.openxmlformats.org/officeDocument/2006/relationships/customXml" Target="../ink/ink525.xml"/><Relationship Id="rId46" Type="http://schemas.openxmlformats.org/officeDocument/2006/relationships/image" Target="../media/image408.png"/><Relationship Id="rId67" Type="http://schemas.openxmlformats.org/officeDocument/2006/relationships/customXml" Target="../ink/ink546.xml"/><Relationship Id="rId116" Type="http://schemas.openxmlformats.org/officeDocument/2006/relationships/customXml" Target="../ink/ink572.xml"/><Relationship Id="rId137" Type="http://schemas.openxmlformats.org/officeDocument/2006/relationships/image" Target="../media/image452.png"/><Relationship Id="rId158" Type="http://schemas.openxmlformats.org/officeDocument/2006/relationships/customXml" Target="../ink/ink593.xml"/><Relationship Id="rId20" Type="http://schemas.openxmlformats.org/officeDocument/2006/relationships/image" Target="../media/image395.png"/><Relationship Id="rId41" Type="http://schemas.openxmlformats.org/officeDocument/2006/relationships/customXml" Target="../ink/ink533.xml"/><Relationship Id="rId62" Type="http://schemas.openxmlformats.org/officeDocument/2006/relationships/image" Target="../media/image416.png"/><Relationship Id="rId83" Type="http://schemas.openxmlformats.org/officeDocument/2006/relationships/customXml" Target="../ink/ink554.xml"/><Relationship Id="rId88" Type="http://schemas.openxmlformats.org/officeDocument/2006/relationships/image" Target="../media/image429.png"/><Relationship Id="rId111" Type="http://schemas.openxmlformats.org/officeDocument/2006/relationships/customXml" Target="../ink/ink569.xml"/><Relationship Id="rId132" Type="http://schemas.openxmlformats.org/officeDocument/2006/relationships/customXml" Target="../ink/ink580.xml"/><Relationship Id="rId153" Type="http://schemas.openxmlformats.org/officeDocument/2006/relationships/image" Target="../media/image460.png"/><Relationship Id="rId174" Type="http://schemas.openxmlformats.org/officeDocument/2006/relationships/customXml" Target="../ink/ink600.xml"/><Relationship Id="rId179" Type="http://schemas.openxmlformats.org/officeDocument/2006/relationships/image" Target="../media/image473.png"/><Relationship Id="rId195" Type="http://schemas.openxmlformats.org/officeDocument/2006/relationships/image" Target="../media/image481.png"/><Relationship Id="rId209" Type="http://schemas.openxmlformats.org/officeDocument/2006/relationships/image" Target="../media/image487.png"/><Relationship Id="rId190" Type="http://schemas.openxmlformats.org/officeDocument/2006/relationships/customXml" Target="../ink/ink608.xml"/><Relationship Id="rId204" Type="http://schemas.openxmlformats.org/officeDocument/2006/relationships/customXml" Target="../ink/ink615.xml"/><Relationship Id="rId15" Type="http://schemas.openxmlformats.org/officeDocument/2006/relationships/customXml" Target="../ink/ink520.xml"/><Relationship Id="rId36" Type="http://schemas.openxmlformats.org/officeDocument/2006/relationships/image" Target="../media/image403.png"/><Relationship Id="rId57" Type="http://schemas.openxmlformats.org/officeDocument/2006/relationships/customXml" Target="../ink/ink541.xml"/><Relationship Id="rId106" Type="http://schemas.openxmlformats.org/officeDocument/2006/relationships/image" Target="../media/image437.png"/><Relationship Id="rId127" Type="http://schemas.openxmlformats.org/officeDocument/2006/relationships/image" Target="../media/image447.png"/><Relationship Id="rId10" Type="http://schemas.openxmlformats.org/officeDocument/2006/relationships/image" Target="../media/image390.png"/><Relationship Id="rId31" Type="http://schemas.openxmlformats.org/officeDocument/2006/relationships/customXml" Target="../ink/ink528.xml"/><Relationship Id="rId52" Type="http://schemas.openxmlformats.org/officeDocument/2006/relationships/image" Target="../media/image411.png"/><Relationship Id="rId73" Type="http://schemas.openxmlformats.org/officeDocument/2006/relationships/customXml" Target="../ink/ink549.xml"/><Relationship Id="rId78" Type="http://schemas.openxmlformats.org/officeDocument/2006/relationships/image" Target="../media/image424.png"/><Relationship Id="rId94" Type="http://schemas.openxmlformats.org/officeDocument/2006/relationships/image" Target="../media/image432.png"/><Relationship Id="rId99" Type="http://schemas.openxmlformats.org/officeDocument/2006/relationships/customXml" Target="../ink/ink562.xml"/><Relationship Id="rId101" Type="http://schemas.openxmlformats.org/officeDocument/2006/relationships/customXml" Target="../ink/ink563.xml"/><Relationship Id="rId122" Type="http://schemas.openxmlformats.org/officeDocument/2006/relationships/customXml" Target="../ink/ink575.xml"/><Relationship Id="rId143" Type="http://schemas.openxmlformats.org/officeDocument/2006/relationships/image" Target="../media/image455.png"/><Relationship Id="rId148" Type="http://schemas.openxmlformats.org/officeDocument/2006/relationships/customXml" Target="../ink/ink588.xml"/><Relationship Id="rId164" Type="http://schemas.openxmlformats.org/officeDocument/2006/relationships/customXml" Target="../ink/ink596.xml"/><Relationship Id="rId169" Type="http://schemas.openxmlformats.org/officeDocument/2006/relationships/image" Target="../media/image468.png"/><Relationship Id="rId185" Type="http://schemas.openxmlformats.org/officeDocument/2006/relationships/image" Target="../media/image476.png"/><Relationship Id="rId4" Type="http://schemas.openxmlformats.org/officeDocument/2006/relationships/image" Target="../media/image387.png"/><Relationship Id="rId9" Type="http://schemas.openxmlformats.org/officeDocument/2006/relationships/customXml" Target="../ink/ink517.xml"/><Relationship Id="rId180" Type="http://schemas.openxmlformats.org/officeDocument/2006/relationships/customXml" Target="../ink/ink603.xml"/><Relationship Id="rId26" Type="http://schemas.openxmlformats.org/officeDocument/2006/relationships/image" Target="../media/image398.png"/><Relationship Id="rId47" Type="http://schemas.openxmlformats.org/officeDocument/2006/relationships/customXml" Target="../ink/ink536.xml"/><Relationship Id="rId68" Type="http://schemas.openxmlformats.org/officeDocument/2006/relationships/image" Target="../media/image419.png"/><Relationship Id="rId89" Type="http://schemas.openxmlformats.org/officeDocument/2006/relationships/customXml" Target="../ink/ink557.xml"/><Relationship Id="rId112" Type="http://schemas.openxmlformats.org/officeDocument/2006/relationships/image" Target="../media/image440.png"/><Relationship Id="rId133" Type="http://schemas.openxmlformats.org/officeDocument/2006/relationships/image" Target="../media/image450.png"/><Relationship Id="rId154" Type="http://schemas.openxmlformats.org/officeDocument/2006/relationships/customXml" Target="../ink/ink591.xml"/><Relationship Id="rId175" Type="http://schemas.openxmlformats.org/officeDocument/2006/relationships/image" Target="../media/image471.png"/><Relationship Id="rId196" Type="http://schemas.openxmlformats.org/officeDocument/2006/relationships/customXml" Target="../ink/ink611.xml"/><Relationship Id="rId200" Type="http://schemas.openxmlformats.org/officeDocument/2006/relationships/customXml" Target="../ink/ink6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ChangeArrowheads="1"/>
          </p:cNvSpPr>
          <p:nvPr/>
        </p:nvSpPr>
        <p:spPr bwMode="auto">
          <a:xfrm>
            <a:off x="0" y="0"/>
            <a:ext cx="9144000" cy="5562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955" name="Rectangle 3"/>
          <p:cNvSpPr>
            <a:spLocks noChangeArrowheads="1"/>
          </p:cNvSpPr>
          <p:nvPr/>
        </p:nvSpPr>
        <p:spPr bwMode="auto">
          <a:xfrm>
            <a:off x="2187737" y="2057400"/>
            <a:ext cx="475001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000000"/>
                </a:solidFill>
                <a:latin typeface="Georgia" pitchFamily="-107" charset="0"/>
              </a:rPr>
              <a:t>Form of Phrasal Verbs</a:t>
            </a:r>
            <a:endParaRPr lang="en-US" sz="2800" dirty="0">
              <a:solidFill>
                <a:srgbClr val="000000"/>
              </a:solidFill>
              <a:latin typeface="Georgia" pitchFamily="-107" charset="0"/>
            </a:endParaRPr>
          </a:p>
          <a:p>
            <a:pPr algn="ctr"/>
            <a:r>
              <a:rPr lang="en-US" sz="2400" b="0" dirty="0">
                <a:solidFill>
                  <a:srgbClr val="000000"/>
                </a:solidFill>
                <a:latin typeface="Georgia" pitchFamily="-107" charset="0"/>
              </a:rPr>
              <a:t>Script</a:t>
            </a:r>
          </a:p>
          <a:p>
            <a:pPr algn="ctr"/>
            <a:endParaRPr lang="en-US" sz="2400" b="0" dirty="0">
              <a:solidFill>
                <a:srgbClr val="000000"/>
              </a:solidFill>
              <a:latin typeface="Georgia" pitchFamily="-107" charset="0"/>
            </a:endParaRPr>
          </a:p>
          <a:p>
            <a:pPr algn="ctr"/>
            <a:r>
              <a:rPr lang="en-US" sz="2400" b="0" dirty="0">
                <a:solidFill>
                  <a:srgbClr val="000000"/>
                </a:solidFill>
                <a:latin typeface="Georgia" pitchFamily="-107" charset="0"/>
              </a:rPr>
              <a:t>Version : </a:t>
            </a:r>
            <a:r>
              <a:rPr lang="en-US" sz="2400" dirty="0">
                <a:solidFill>
                  <a:srgbClr val="000000"/>
                </a:solidFill>
                <a:latin typeface="Georgia" pitchFamily="-107" charset="0"/>
              </a:rPr>
              <a:t>2.0</a:t>
            </a:r>
            <a:endParaRPr lang="en-US" sz="2400" b="0" dirty="0">
              <a:solidFill>
                <a:srgbClr val="000000"/>
              </a:solidFill>
              <a:latin typeface="Georgia" pitchFamily="-107" charset="0"/>
            </a:endParaRPr>
          </a:p>
        </p:txBody>
      </p:sp>
      <p:sp>
        <p:nvSpPr>
          <p:cNvPr id="253956" name="Rectangle 4"/>
          <p:cNvSpPr>
            <a:spLocks noChangeArrowheads="1"/>
          </p:cNvSpPr>
          <p:nvPr/>
        </p:nvSpPr>
        <p:spPr bwMode="auto">
          <a:xfrm>
            <a:off x="2362200" y="4343400"/>
            <a:ext cx="28194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ChangeArrowheads="1"/>
          </p:cNvSpPr>
          <p:nvPr/>
        </p:nvSpPr>
        <p:spPr bwMode="auto">
          <a:xfrm>
            <a:off x="2362200" y="76200"/>
            <a:ext cx="6781800" cy="662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4979" name="AutoShape 3"/>
          <p:cNvSpPr>
            <a:spLocks noChangeAspect="1" noChangeArrowheads="1" noTextEdit="1"/>
          </p:cNvSpPr>
          <p:nvPr/>
        </p:nvSpPr>
        <p:spPr bwMode="auto">
          <a:xfrm>
            <a:off x="6553200" y="3200400"/>
            <a:ext cx="1577975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4980" name="Text Box 4"/>
          <p:cNvSpPr txBox="1">
            <a:spLocks noChangeArrowheads="1"/>
          </p:cNvSpPr>
          <p:nvPr/>
        </p:nvSpPr>
        <p:spPr bwMode="auto">
          <a:xfrm>
            <a:off x="381000" y="228600"/>
            <a:ext cx="3048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800" u="sng">
                <a:latin typeface="Verdana" pitchFamily="-107" charset="0"/>
              </a:rPr>
              <a:t>Revision History</a:t>
            </a:r>
          </a:p>
        </p:txBody>
      </p:sp>
      <p:sp>
        <p:nvSpPr>
          <p:cNvPr id="254981" name="Rectangle 5"/>
          <p:cNvSpPr>
            <a:spLocks noChangeArrowheads="1"/>
          </p:cNvSpPr>
          <p:nvPr/>
        </p:nvSpPr>
        <p:spPr bwMode="auto">
          <a:xfrm>
            <a:off x="2286000" y="4419600"/>
            <a:ext cx="25908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55117" name="Group 141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827916186"/>
              </p:ext>
            </p:extLst>
          </p:nvPr>
        </p:nvGraphicFramePr>
        <p:xfrm>
          <a:off x="609600" y="762000"/>
          <a:ext cx="8077200" cy="5504262"/>
        </p:xfrm>
        <a:graphic>
          <a:graphicData uri="http://schemas.openxmlformats.org/drawingml/2006/table">
            <a:tbl>
              <a:tblPr/>
              <a:tblGrid>
                <a:gridCol w="1641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8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2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65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Date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Version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5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May 4, 2022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Brainstorming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9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May 12, 2022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Storyboarding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9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May 26, 2022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2.0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Editing storyboard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0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7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53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5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7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6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5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302478"/>
              </p:ext>
            </p:extLst>
          </p:nvPr>
        </p:nvGraphicFramePr>
        <p:xfrm>
          <a:off x="76200" y="1859426"/>
          <a:ext cx="2590800" cy="2062505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88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Remember how I said in the last video that the forms of phrasal verbs can be confusing?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782200"/>
              </p:ext>
            </p:extLst>
          </p:nvPr>
        </p:nvGraphicFramePr>
        <p:xfrm>
          <a:off x="152400" y="4752975"/>
          <a:ext cx="8801100" cy="1967866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Woman scratching her head while gears turn in the background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 N/A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gears are turning; the camera zooms into the woman’s face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6C4C645-67EF-BC0A-86BD-F63C9BE895F6}"/>
                  </a:ext>
                </a:extLst>
              </p14:cNvPr>
              <p14:cNvContentPartPr/>
              <p14:nvPr/>
            </p14:nvContentPartPr>
            <p14:xfrm>
              <a:off x="6754368" y="-1000104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6C4C645-67EF-BC0A-86BD-F63C9BE895F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45368" y="-1009104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93" name="Ink 3092">
                <a:extLst>
                  <a:ext uri="{FF2B5EF4-FFF2-40B4-BE49-F238E27FC236}">
                    <a16:creationId xmlns:a16="http://schemas.microsoft.com/office/drawing/2014/main" id="{28DAD7C4-8EF6-D13C-1AA3-FAFF62926F22}"/>
                  </a:ext>
                </a:extLst>
              </p14:cNvPr>
              <p14:cNvContentPartPr/>
              <p14:nvPr/>
            </p14:nvContentPartPr>
            <p14:xfrm>
              <a:off x="5102955" y="840838"/>
              <a:ext cx="1165900" cy="1521362"/>
            </p14:xfrm>
          </p:contentPart>
        </mc:Choice>
        <mc:Fallback xmlns="">
          <p:pic>
            <p:nvPicPr>
              <p:cNvPr id="3093" name="Ink 3092">
                <a:extLst>
                  <a:ext uri="{FF2B5EF4-FFF2-40B4-BE49-F238E27FC236}">
                    <a16:creationId xmlns:a16="http://schemas.microsoft.com/office/drawing/2014/main" id="{28DAD7C4-8EF6-D13C-1AA3-FAFF62926F2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93953" y="832198"/>
                <a:ext cx="1183543" cy="15390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8B00EC8-830F-1FCD-D137-9F894CC8EBBE}"/>
                  </a:ext>
                </a:extLst>
              </p14:cNvPr>
              <p14:cNvContentPartPr/>
              <p14:nvPr/>
            </p14:nvContentPartPr>
            <p14:xfrm>
              <a:off x="5390595" y="1489918"/>
              <a:ext cx="206280" cy="3650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8B00EC8-830F-1FCD-D137-9F894CC8EBB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381955" y="1481278"/>
                <a:ext cx="223920" cy="38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C3637523-A51D-2987-617C-AE32888DE0E5}"/>
                  </a:ext>
                </a:extLst>
              </p14:cNvPr>
              <p14:cNvContentPartPr/>
              <p14:nvPr/>
            </p14:nvContentPartPr>
            <p14:xfrm>
              <a:off x="6127155" y="1589638"/>
              <a:ext cx="262440" cy="3679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C3637523-A51D-2987-617C-AE32888DE0E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118155" y="1580998"/>
                <a:ext cx="280080" cy="38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AD3F2898-A165-1496-C10C-ED32DC9BAFF5}"/>
                  </a:ext>
                </a:extLst>
              </p14:cNvPr>
              <p14:cNvContentPartPr/>
              <p14:nvPr/>
            </p14:nvContentPartPr>
            <p14:xfrm>
              <a:off x="4868235" y="522958"/>
              <a:ext cx="1140120" cy="23670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AD3F2898-A165-1496-C10C-ED32DC9BAFF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859235" y="513958"/>
                <a:ext cx="1157760" cy="238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073" name="Ink 3072">
                <a:extLst>
                  <a:ext uri="{FF2B5EF4-FFF2-40B4-BE49-F238E27FC236}">
                    <a16:creationId xmlns:a16="http://schemas.microsoft.com/office/drawing/2014/main" id="{E4B92422-967D-F5F1-B68E-5F5DB84FBDF7}"/>
                  </a:ext>
                </a:extLst>
              </p14:cNvPr>
              <p14:cNvContentPartPr/>
              <p14:nvPr/>
            </p14:nvContentPartPr>
            <p14:xfrm>
              <a:off x="6014115" y="615478"/>
              <a:ext cx="317520" cy="913680"/>
            </p14:xfrm>
          </p:contentPart>
        </mc:Choice>
        <mc:Fallback xmlns="">
          <p:pic>
            <p:nvPicPr>
              <p:cNvPr id="3073" name="Ink 3072">
                <a:extLst>
                  <a:ext uri="{FF2B5EF4-FFF2-40B4-BE49-F238E27FC236}">
                    <a16:creationId xmlns:a16="http://schemas.microsoft.com/office/drawing/2014/main" id="{E4B92422-967D-F5F1-B68E-5F5DB84FBDF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005475" y="606838"/>
                <a:ext cx="335160" cy="9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075" name="Ink 3074">
                <a:extLst>
                  <a:ext uri="{FF2B5EF4-FFF2-40B4-BE49-F238E27FC236}">
                    <a16:creationId xmlns:a16="http://schemas.microsoft.com/office/drawing/2014/main" id="{31FAB2CE-0F7C-D155-DCD2-BCF57B5BA653}"/>
                  </a:ext>
                </a:extLst>
              </p14:cNvPr>
              <p14:cNvContentPartPr/>
              <p14:nvPr/>
            </p14:nvContentPartPr>
            <p14:xfrm>
              <a:off x="5935635" y="1873318"/>
              <a:ext cx="428400" cy="981360"/>
            </p14:xfrm>
          </p:contentPart>
        </mc:Choice>
        <mc:Fallback xmlns="">
          <p:pic>
            <p:nvPicPr>
              <p:cNvPr id="3075" name="Ink 3074">
                <a:extLst>
                  <a:ext uri="{FF2B5EF4-FFF2-40B4-BE49-F238E27FC236}">
                    <a16:creationId xmlns:a16="http://schemas.microsoft.com/office/drawing/2014/main" id="{31FAB2CE-0F7C-D155-DCD2-BCF57B5BA65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926635" y="1864678"/>
                <a:ext cx="446040" cy="9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092" name="Ink 3091">
                <a:extLst>
                  <a:ext uri="{FF2B5EF4-FFF2-40B4-BE49-F238E27FC236}">
                    <a16:creationId xmlns:a16="http://schemas.microsoft.com/office/drawing/2014/main" id="{B683E517-EE14-0949-C56E-792EBB2882EE}"/>
                  </a:ext>
                </a:extLst>
              </p14:cNvPr>
              <p14:cNvContentPartPr/>
              <p14:nvPr/>
            </p14:nvContentPartPr>
            <p14:xfrm>
              <a:off x="5098635" y="858838"/>
              <a:ext cx="707400" cy="992880"/>
            </p14:xfrm>
          </p:contentPart>
        </mc:Choice>
        <mc:Fallback xmlns="">
          <p:pic>
            <p:nvPicPr>
              <p:cNvPr id="3092" name="Ink 3091">
                <a:extLst>
                  <a:ext uri="{FF2B5EF4-FFF2-40B4-BE49-F238E27FC236}">
                    <a16:creationId xmlns:a16="http://schemas.microsoft.com/office/drawing/2014/main" id="{B683E517-EE14-0949-C56E-792EBB2882E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089995" y="850198"/>
                <a:ext cx="725040" cy="10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69FE9EC-1E09-2ACD-5A77-85596923A6BE}"/>
                  </a:ext>
                </a:extLst>
              </p14:cNvPr>
              <p14:cNvContentPartPr/>
              <p14:nvPr/>
            </p14:nvContentPartPr>
            <p14:xfrm>
              <a:off x="5816115" y="1315318"/>
              <a:ext cx="230760" cy="90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69FE9EC-1E09-2ACD-5A77-85596923A6B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807475" y="1306318"/>
                <a:ext cx="2484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091" name="Ink 3090">
                <a:extLst>
                  <a:ext uri="{FF2B5EF4-FFF2-40B4-BE49-F238E27FC236}">
                    <a16:creationId xmlns:a16="http://schemas.microsoft.com/office/drawing/2014/main" id="{7F490DA7-F78A-C2D6-7ACF-C5F5B60CA53B}"/>
                  </a:ext>
                </a:extLst>
              </p14:cNvPr>
              <p14:cNvContentPartPr/>
              <p14:nvPr/>
            </p14:nvContentPartPr>
            <p14:xfrm>
              <a:off x="5299515" y="1103278"/>
              <a:ext cx="148680" cy="15840"/>
            </p14:xfrm>
          </p:contentPart>
        </mc:Choice>
        <mc:Fallback xmlns="">
          <p:pic>
            <p:nvPicPr>
              <p:cNvPr id="3091" name="Ink 3090">
                <a:extLst>
                  <a:ext uri="{FF2B5EF4-FFF2-40B4-BE49-F238E27FC236}">
                    <a16:creationId xmlns:a16="http://schemas.microsoft.com/office/drawing/2014/main" id="{7F490DA7-F78A-C2D6-7ACF-C5F5B60CA53B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290875" y="1094278"/>
                <a:ext cx="16632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078" name="Ink 3077">
                <a:extLst>
                  <a:ext uri="{FF2B5EF4-FFF2-40B4-BE49-F238E27FC236}">
                    <a16:creationId xmlns:a16="http://schemas.microsoft.com/office/drawing/2014/main" id="{69C22A14-93B4-1CA6-AE34-551289CC073D}"/>
                  </a:ext>
                </a:extLst>
              </p14:cNvPr>
              <p14:cNvContentPartPr/>
              <p14:nvPr/>
            </p14:nvContentPartPr>
            <p14:xfrm>
              <a:off x="5820435" y="850558"/>
              <a:ext cx="445320" cy="1045800"/>
            </p14:xfrm>
          </p:contentPart>
        </mc:Choice>
        <mc:Fallback xmlns="">
          <p:pic>
            <p:nvPicPr>
              <p:cNvPr id="3078" name="Ink 3077">
                <a:extLst>
                  <a:ext uri="{FF2B5EF4-FFF2-40B4-BE49-F238E27FC236}">
                    <a16:creationId xmlns:a16="http://schemas.microsoft.com/office/drawing/2014/main" id="{69C22A14-93B4-1CA6-AE34-551289CC073D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811795" y="841558"/>
                <a:ext cx="462960" cy="10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096" name="Ink 3095">
                <a:extLst>
                  <a:ext uri="{FF2B5EF4-FFF2-40B4-BE49-F238E27FC236}">
                    <a16:creationId xmlns:a16="http://schemas.microsoft.com/office/drawing/2014/main" id="{27167F2D-BEB9-9108-C337-EC04CFD82B0F}"/>
                  </a:ext>
                </a:extLst>
              </p14:cNvPr>
              <p14:cNvContentPartPr/>
              <p14:nvPr/>
            </p14:nvContentPartPr>
            <p14:xfrm>
              <a:off x="4340835" y="2635078"/>
              <a:ext cx="711360" cy="1520640"/>
            </p14:xfrm>
          </p:contentPart>
        </mc:Choice>
        <mc:Fallback xmlns="">
          <p:pic>
            <p:nvPicPr>
              <p:cNvPr id="3096" name="Ink 3095">
                <a:extLst>
                  <a:ext uri="{FF2B5EF4-FFF2-40B4-BE49-F238E27FC236}">
                    <a16:creationId xmlns:a16="http://schemas.microsoft.com/office/drawing/2014/main" id="{27167F2D-BEB9-9108-C337-EC04CFD82B0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331835" y="2626078"/>
                <a:ext cx="729000" cy="153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097" name="Ink 3096">
                <a:extLst>
                  <a:ext uri="{FF2B5EF4-FFF2-40B4-BE49-F238E27FC236}">
                    <a16:creationId xmlns:a16="http://schemas.microsoft.com/office/drawing/2014/main" id="{EE144D8A-0A22-C467-8002-F9740901E4F0}"/>
                  </a:ext>
                </a:extLst>
              </p14:cNvPr>
              <p14:cNvContentPartPr/>
              <p14:nvPr/>
            </p14:nvContentPartPr>
            <p14:xfrm>
              <a:off x="4598955" y="2948998"/>
              <a:ext cx="534240" cy="990360"/>
            </p14:xfrm>
          </p:contentPart>
        </mc:Choice>
        <mc:Fallback xmlns="">
          <p:pic>
            <p:nvPicPr>
              <p:cNvPr id="3097" name="Ink 3096">
                <a:extLst>
                  <a:ext uri="{FF2B5EF4-FFF2-40B4-BE49-F238E27FC236}">
                    <a16:creationId xmlns:a16="http://schemas.microsoft.com/office/drawing/2014/main" id="{EE144D8A-0A22-C467-8002-F9740901E4F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589955" y="2940358"/>
                <a:ext cx="551880" cy="10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098" name="Ink 3097">
                <a:extLst>
                  <a:ext uri="{FF2B5EF4-FFF2-40B4-BE49-F238E27FC236}">
                    <a16:creationId xmlns:a16="http://schemas.microsoft.com/office/drawing/2014/main" id="{67105053-C8DB-F7C7-22E8-1A0287645FA6}"/>
                  </a:ext>
                </a:extLst>
              </p14:cNvPr>
              <p14:cNvContentPartPr/>
              <p14:nvPr/>
            </p14:nvContentPartPr>
            <p14:xfrm>
              <a:off x="4977315" y="2960878"/>
              <a:ext cx="145080" cy="1067400"/>
            </p14:xfrm>
          </p:contentPart>
        </mc:Choice>
        <mc:Fallback xmlns="">
          <p:pic>
            <p:nvPicPr>
              <p:cNvPr id="3098" name="Ink 3097">
                <a:extLst>
                  <a:ext uri="{FF2B5EF4-FFF2-40B4-BE49-F238E27FC236}">
                    <a16:creationId xmlns:a16="http://schemas.microsoft.com/office/drawing/2014/main" id="{67105053-C8DB-F7C7-22E8-1A0287645FA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968675" y="2952238"/>
                <a:ext cx="162720" cy="108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101" name="Ink 3100">
                <a:extLst>
                  <a:ext uri="{FF2B5EF4-FFF2-40B4-BE49-F238E27FC236}">
                    <a16:creationId xmlns:a16="http://schemas.microsoft.com/office/drawing/2014/main" id="{5A6928AE-DA29-B7D7-2CBD-D88D85446945}"/>
                  </a:ext>
                </a:extLst>
              </p14:cNvPr>
              <p14:cNvContentPartPr/>
              <p14:nvPr/>
            </p14:nvContentPartPr>
            <p14:xfrm>
              <a:off x="6316515" y="1861438"/>
              <a:ext cx="319680" cy="831240"/>
            </p14:xfrm>
          </p:contentPart>
        </mc:Choice>
        <mc:Fallback xmlns="">
          <p:pic>
            <p:nvPicPr>
              <p:cNvPr id="3101" name="Ink 3100">
                <a:extLst>
                  <a:ext uri="{FF2B5EF4-FFF2-40B4-BE49-F238E27FC236}">
                    <a16:creationId xmlns:a16="http://schemas.microsoft.com/office/drawing/2014/main" id="{5A6928AE-DA29-B7D7-2CBD-D88D8544694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307875" y="1852798"/>
                <a:ext cx="337320" cy="84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111" name="Ink 3110">
                <a:extLst>
                  <a:ext uri="{FF2B5EF4-FFF2-40B4-BE49-F238E27FC236}">
                    <a16:creationId xmlns:a16="http://schemas.microsoft.com/office/drawing/2014/main" id="{C6A4F134-A654-F82E-5382-2F0F7B62C9B0}"/>
                  </a:ext>
                </a:extLst>
              </p14:cNvPr>
              <p14:cNvContentPartPr/>
              <p14:nvPr/>
            </p14:nvContentPartPr>
            <p14:xfrm>
              <a:off x="5396715" y="4493758"/>
              <a:ext cx="123840" cy="114840"/>
            </p14:xfrm>
          </p:contentPart>
        </mc:Choice>
        <mc:Fallback xmlns="">
          <p:pic>
            <p:nvPicPr>
              <p:cNvPr id="3111" name="Ink 3110">
                <a:extLst>
                  <a:ext uri="{FF2B5EF4-FFF2-40B4-BE49-F238E27FC236}">
                    <a16:creationId xmlns:a16="http://schemas.microsoft.com/office/drawing/2014/main" id="{C6A4F134-A654-F82E-5382-2F0F7B62C9B0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388075" y="4485118"/>
                <a:ext cx="14148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191" name="Ink 3190">
                <a:extLst>
                  <a:ext uri="{FF2B5EF4-FFF2-40B4-BE49-F238E27FC236}">
                    <a16:creationId xmlns:a16="http://schemas.microsoft.com/office/drawing/2014/main" id="{8FA5B70C-DAAE-180B-C5DB-26AA7134053A}"/>
                  </a:ext>
                </a:extLst>
              </p14:cNvPr>
              <p14:cNvContentPartPr/>
              <p14:nvPr/>
            </p14:nvContentPartPr>
            <p14:xfrm>
              <a:off x="3391515" y="926878"/>
              <a:ext cx="1419120" cy="1459440"/>
            </p14:xfrm>
          </p:contentPart>
        </mc:Choice>
        <mc:Fallback xmlns="">
          <p:pic>
            <p:nvPicPr>
              <p:cNvPr id="3191" name="Ink 3190">
                <a:extLst>
                  <a:ext uri="{FF2B5EF4-FFF2-40B4-BE49-F238E27FC236}">
                    <a16:creationId xmlns:a16="http://schemas.microsoft.com/office/drawing/2014/main" id="{8FA5B70C-DAAE-180B-C5DB-26AA7134053A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382875" y="917878"/>
                <a:ext cx="1436760" cy="147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122" name="Ink 3121">
                <a:extLst>
                  <a:ext uri="{FF2B5EF4-FFF2-40B4-BE49-F238E27FC236}">
                    <a16:creationId xmlns:a16="http://schemas.microsoft.com/office/drawing/2014/main" id="{F354C3E1-97E8-81A0-205B-F3194D5E3B5E}"/>
                  </a:ext>
                </a:extLst>
              </p14:cNvPr>
              <p14:cNvContentPartPr/>
              <p14:nvPr/>
            </p14:nvContentPartPr>
            <p14:xfrm>
              <a:off x="3619035" y="840118"/>
              <a:ext cx="253800" cy="209160"/>
            </p14:xfrm>
          </p:contentPart>
        </mc:Choice>
        <mc:Fallback xmlns="">
          <p:pic>
            <p:nvPicPr>
              <p:cNvPr id="3122" name="Ink 3121">
                <a:extLst>
                  <a:ext uri="{FF2B5EF4-FFF2-40B4-BE49-F238E27FC236}">
                    <a16:creationId xmlns:a16="http://schemas.microsoft.com/office/drawing/2014/main" id="{F354C3E1-97E8-81A0-205B-F3194D5E3B5E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610035" y="831478"/>
                <a:ext cx="271440" cy="2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182" name="Ink 3181">
                <a:extLst>
                  <a:ext uri="{FF2B5EF4-FFF2-40B4-BE49-F238E27FC236}">
                    <a16:creationId xmlns:a16="http://schemas.microsoft.com/office/drawing/2014/main" id="{8C5E9BFF-FA7E-50F1-6D51-294D1ECAEA43}"/>
                  </a:ext>
                </a:extLst>
              </p14:cNvPr>
              <p14:cNvContentPartPr/>
              <p14:nvPr/>
            </p14:nvContentPartPr>
            <p14:xfrm>
              <a:off x="3226275" y="1281118"/>
              <a:ext cx="220680" cy="230760"/>
            </p14:xfrm>
          </p:contentPart>
        </mc:Choice>
        <mc:Fallback xmlns="">
          <p:pic>
            <p:nvPicPr>
              <p:cNvPr id="3182" name="Ink 3181">
                <a:extLst>
                  <a:ext uri="{FF2B5EF4-FFF2-40B4-BE49-F238E27FC236}">
                    <a16:creationId xmlns:a16="http://schemas.microsoft.com/office/drawing/2014/main" id="{8C5E9BFF-FA7E-50F1-6D51-294D1ECAEA43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217635" y="1272118"/>
                <a:ext cx="238320" cy="2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186" name="Ink 3185">
                <a:extLst>
                  <a:ext uri="{FF2B5EF4-FFF2-40B4-BE49-F238E27FC236}">
                    <a16:creationId xmlns:a16="http://schemas.microsoft.com/office/drawing/2014/main" id="{CFA780D0-319A-09B7-5E7F-5B1B8E9F8C2B}"/>
                  </a:ext>
                </a:extLst>
              </p14:cNvPr>
              <p14:cNvContentPartPr/>
              <p14:nvPr/>
            </p14:nvContentPartPr>
            <p14:xfrm>
              <a:off x="3277395" y="1858198"/>
              <a:ext cx="171720" cy="258840"/>
            </p14:xfrm>
          </p:contentPart>
        </mc:Choice>
        <mc:Fallback xmlns="">
          <p:pic>
            <p:nvPicPr>
              <p:cNvPr id="3186" name="Ink 3185">
                <a:extLst>
                  <a:ext uri="{FF2B5EF4-FFF2-40B4-BE49-F238E27FC236}">
                    <a16:creationId xmlns:a16="http://schemas.microsoft.com/office/drawing/2014/main" id="{CFA780D0-319A-09B7-5E7F-5B1B8E9F8C2B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268395" y="1849198"/>
                <a:ext cx="189360" cy="2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127" name="Ink 3126">
                <a:extLst>
                  <a:ext uri="{FF2B5EF4-FFF2-40B4-BE49-F238E27FC236}">
                    <a16:creationId xmlns:a16="http://schemas.microsoft.com/office/drawing/2014/main" id="{0C8C1F84-2B0F-4927-9309-34F7639A86FC}"/>
                  </a:ext>
                </a:extLst>
              </p14:cNvPr>
              <p14:cNvContentPartPr/>
              <p14:nvPr/>
            </p14:nvContentPartPr>
            <p14:xfrm>
              <a:off x="3774555" y="2339878"/>
              <a:ext cx="230400" cy="214200"/>
            </p14:xfrm>
          </p:contentPart>
        </mc:Choice>
        <mc:Fallback xmlns="">
          <p:pic>
            <p:nvPicPr>
              <p:cNvPr id="3127" name="Ink 3126">
                <a:extLst>
                  <a:ext uri="{FF2B5EF4-FFF2-40B4-BE49-F238E27FC236}">
                    <a16:creationId xmlns:a16="http://schemas.microsoft.com/office/drawing/2014/main" id="{0C8C1F84-2B0F-4927-9309-34F7639A86FC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765555" y="2331238"/>
                <a:ext cx="248040" cy="23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3189" name="Ink 3188">
                <a:extLst>
                  <a:ext uri="{FF2B5EF4-FFF2-40B4-BE49-F238E27FC236}">
                    <a16:creationId xmlns:a16="http://schemas.microsoft.com/office/drawing/2014/main" id="{532C758D-CDDC-EAD1-6961-48016B86FF18}"/>
                  </a:ext>
                </a:extLst>
              </p14:cNvPr>
              <p14:cNvContentPartPr/>
              <p14:nvPr/>
            </p14:nvContentPartPr>
            <p14:xfrm>
              <a:off x="4472595" y="2178958"/>
              <a:ext cx="245160" cy="295560"/>
            </p14:xfrm>
          </p:contentPart>
        </mc:Choice>
        <mc:Fallback xmlns="">
          <p:pic>
            <p:nvPicPr>
              <p:cNvPr id="3189" name="Ink 3188">
                <a:extLst>
                  <a:ext uri="{FF2B5EF4-FFF2-40B4-BE49-F238E27FC236}">
                    <a16:creationId xmlns:a16="http://schemas.microsoft.com/office/drawing/2014/main" id="{532C758D-CDDC-EAD1-6961-48016B86FF18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4463955" y="2169958"/>
                <a:ext cx="262800" cy="3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3180" name="Ink 3179">
                <a:extLst>
                  <a:ext uri="{FF2B5EF4-FFF2-40B4-BE49-F238E27FC236}">
                    <a16:creationId xmlns:a16="http://schemas.microsoft.com/office/drawing/2014/main" id="{85555747-7537-71D4-2012-F6938691543D}"/>
                  </a:ext>
                </a:extLst>
              </p14:cNvPr>
              <p14:cNvContentPartPr/>
              <p14:nvPr/>
            </p14:nvContentPartPr>
            <p14:xfrm>
              <a:off x="4461075" y="939478"/>
              <a:ext cx="220680" cy="265680"/>
            </p14:xfrm>
          </p:contentPart>
        </mc:Choice>
        <mc:Fallback xmlns="">
          <p:pic>
            <p:nvPicPr>
              <p:cNvPr id="3180" name="Ink 3179">
                <a:extLst>
                  <a:ext uri="{FF2B5EF4-FFF2-40B4-BE49-F238E27FC236}">
                    <a16:creationId xmlns:a16="http://schemas.microsoft.com/office/drawing/2014/main" id="{85555747-7537-71D4-2012-F6938691543D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452435" y="930838"/>
                <a:ext cx="23832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3222" name="Ink 3221">
                <a:extLst>
                  <a:ext uri="{FF2B5EF4-FFF2-40B4-BE49-F238E27FC236}">
                    <a16:creationId xmlns:a16="http://schemas.microsoft.com/office/drawing/2014/main" id="{8F1C4F93-AEDC-4B6B-4FC7-2E6FC83D7C04}"/>
                  </a:ext>
                </a:extLst>
              </p14:cNvPr>
              <p14:cNvContentPartPr/>
              <p14:nvPr/>
            </p14:nvContentPartPr>
            <p14:xfrm>
              <a:off x="6365475" y="1549318"/>
              <a:ext cx="947160" cy="1517400"/>
            </p14:xfrm>
          </p:contentPart>
        </mc:Choice>
        <mc:Fallback xmlns="">
          <p:pic>
            <p:nvPicPr>
              <p:cNvPr id="3222" name="Ink 3221">
                <a:extLst>
                  <a:ext uri="{FF2B5EF4-FFF2-40B4-BE49-F238E27FC236}">
                    <a16:creationId xmlns:a16="http://schemas.microsoft.com/office/drawing/2014/main" id="{8F1C4F93-AEDC-4B6B-4FC7-2E6FC83D7C04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6356835" y="1540678"/>
                <a:ext cx="964800" cy="153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3221" name="Ink 3220">
                <a:extLst>
                  <a:ext uri="{FF2B5EF4-FFF2-40B4-BE49-F238E27FC236}">
                    <a16:creationId xmlns:a16="http://schemas.microsoft.com/office/drawing/2014/main" id="{7FD68D63-0067-8E34-D338-4F5BBFB0BDBE}"/>
                  </a:ext>
                </a:extLst>
              </p14:cNvPr>
              <p14:cNvContentPartPr/>
              <p14:nvPr/>
            </p14:nvContentPartPr>
            <p14:xfrm>
              <a:off x="6550875" y="3117118"/>
              <a:ext cx="221760" cy="119160"/>
            </p14:xfrm>
          </p:contentPart>
        </mc:Choice>
        <mc:Fallback xmlns="">
          <p:pic>
            <p:nvPicPr>
              <p:cNvPr id="3221" name="Ink 3220">
                <a:extLst>
                  <a:ext uri="{FF2B5EF4-FFF2-40B4-BE49-F238E27FC236}">
                    <a16:creationId xmlns:a16="http://schemas.microsoft.com/office/drawing/2014/main" id="{7FD68D63-0067-8E34-D338-4F5BBFB0BDBE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6541875" y="3108118"/>
                <a:ext cx="239400" cy="13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3141" name="Ink 3140">
                <a:extLst>
                  <a:ext uri="{FF2B5EF4-FFF2-40B4-BE49-F238E27FC236}">
                    <a16:creationId xmlns:a16="http://schemas.microsoft.com/office/drawing/2014/main" id="{9511AD1E-0FB8-264E-9EEC-07B11F3B678D}"/>
                  </a:ext>
                </a:extLst>
              </p14:cNvPr>
              <p14:cNvContentPartPr/>
              <p14:nvPr/>
            </p14:nvContentPartPr>
            <p14:xfrm>
              <a:off x="6352155" y="2179678"/>
              <a:ext cx="201240" cy="245160"/>
            </p14:xfrm>
          </p:contentPart>
        </mc:Choice>
        <mc:Fallback xmlns="">
          <p:pic>
            <p:nvPicPr>
              <p:cNvPr id="3141" name="Ink 3140">
                <a:extLst>
                  <a:ext uri="{FF2B5EF4-FFF2-40B4-BE49-F238E27FC236}">
                    <a16:creationId xmlns:a16="http://schemas.microsoft.com/office/drawing/2014/main" id="{9511AD1E-0FB8-264E-9EEC-07B11F3B678D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6343155" y="2170678"/>
                <a:ext cx="218880" cy="26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210" name="Ink 3209">
                <a:extLst>
                  <a:ext uri="{FF2B5EF4-FFF2-40B4-BE49-F238E27FC236}">
                    <a16:creationId xmlns:a16="http://schemas.microsoft.com/office/drawing/2014/main" id="{6DEAEC3E-8066-909E-EF0C-910C40207737}"/>
                  </a:ext>
                </a:extLst>
              </p14:cNvPr>
              <p14:cNvContentPartPr/>
              <p14:nvPr/>
            </p14:nvContentPartPr>
            <p14:xfrm>
              <a:off x="3829635" y="2815798"/>
              <a:ext cx="792360" cy="1069200"/>
            </p14:xfrm>
          </p:contentPart>
        </mc:Choice>
        <mc:Fallback xmlns="">
          <p:pic>
            <p:nvPicPr>
              <p:cNvPr id="3210" name="Ink 3209">
                <a:extLst>
                  <a:ext uri="{FF2B5EF4-FFF2-40B4-BE49-F238E27FC236}">
                    <a16:creationId xmlns:a16="http://schemas.microsoft.com/office/drawing/2014/main" id="{6DEAEC3E-8066-909E-EF0C-910C40207737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3820995" y="2806798"/>
                <a:ext cx="810000" cy="10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3213" name="Ink 3212">
                <a:extLst>
                  <a:ext uri="{FF2B5EF4-FFF2-40B4-BE49-F238E27FC236}">
                    <a16:creationId xmlns:a16="http://schemas.microsoft.com/office/drawing/2014/main" id="{5BA862BB-FEAE-E296-B351-18CA936965AE}"/>
                  </a:ext>
                </a:extLst>
              </p14:cNvPr>
              <p14:cNvContentPartPr/>
              <p14:nvPr/>
            </p14:nvContentPartPr>
            <p14:xfrm>
              <a:off x="4787955" y="3127198"/>
              <a:ext cx="160200" cy="507960"/>
            </p14:xfrm>
          </p:contentPart>
        </mc:Choice>
        <mc:Fallback xmlns="">
          <p:pic>
            <p:nvPicPr>
              <p:cNvPr id="3213" name="Ink 3212">
                <a:extLst>
                  <a:ext uri="{FF2B5EF4-FFF2-40B4-BE49-F238E27FC236}">
                    <a16:creationId xmlns:a16="http://schemas.microsoft.com/office/drawing/2014/main" id="{5BA862BB-FEAE-E296-B351-18CA936965AE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4778955" y="3118198"/>
                <a:ext cx="177840" cy="52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3209" name="Ink 3208">
                <a:extLst>
                  <a:ext uri="{FF2B5EF4-FFF2-40B4-BE49-F238E27FC236}">
                    <a16:creationId xmlns:a16="http://schemas.microsoft.com/office/drawing/2014/main" id="{0A740049-DA9E-8AB3-8324-BF00F807DF16}"/>
                  </a:ext>
                </a:extLst>
              </p14:cNvPr>
              <p14:cNvContentPartPr/>
              <p14:nvPr/>
            </p14:nvContentPartPr>
            <p14:xfrm>
              <a:off x="4129875" y="3885358"/>
              <a:ext cx="211320" cy="197280"/>
            </p14:xfrm>
          </p:contentPart>
        </mc:Choice>
        <mc:Fallback xmlns="">
          <p:pic>
            <p:nvPicPr>
              <p:cNvPr id="3209" name="Ink 3208">
                <a:extLst>
                  <a:ext uri="{FF2B5EF4-FFF2-40B4-BE49-F238E27FC236}">
                    <a16:creationId xmlns:a16="http://schemas.microsoft.com/office/drawing/2014/main" id="{0A740049-DA9E-8AB3-8324-BF00F807DF16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4121235" y="3876718"/>
                <a:ext cx="228960" cy="21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3241" name="Ink 3240">
                <a:extLst>
                  <a:ext uri="{FF2B5EF4-FFF2-40B4-BE49-F238E27FC236}">
                    <a16:creationId xmlns:a16="http://schemas.microsoft.com/office/drawing/2014/main" id="{4382136D-D871-EF81-D1E5-FF8E209B7949}"/>
                  </a:ext>
                </a:extLst>
              </p14:cNvPr>
              <p14:cNvContentPartPr/>
              <p14:nvPr/>
            </p14:nvContentPartPr>
            <p14:xfrm>
              <a:off x="7502715" y="2558758"/>
              <a:ext cx="1365480" cy="1490040"/>
            </p14:xfrm>
          </p:contentPart>
        </mc:Choice>
        <mc:Fallback xmlns="">
          <p:pic>
            <p:nvPicPr>
              <p:cNvPr id="3241" name="Ink 3240">
                <a:extLst>
                  <a:ext uri="{FF2B5EF4-FFF2-40B4-BE49-F238E27FC236}">
                    <a16:creationId xmlns:a16="http://schemas.microsoft.com/office/drawing/2014/main" id="{4382136D-D871-EF81-D1E5-FF8E209B7949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7494075" y="2550118"/>
                <a:ext cx="1383120" cy="150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3235" name="Ink 3234">
                <a:extLst>
                  <a:ext uri="{FF2B5EF4-FFF2-40B4-BE49-F238E27FC236}">
                    <a16:creationId xmlns:a16="http://schemas.microsoft.com/office/drawing/2014/main" id="{E70FC04B-BCF3-8E26-0D73-4B17DA92404A}"/>
                  </a:ext>
                </a:extLst>
              </p14:cNvPr>
              <p14:cNvContentPartPr/>
              <p14:nvPr/>
            </p14:nvContentPartPr>
            <p14:xfrm>
              <a:off x="7904475" y="2389198"/>
              <a:ext cx="168480" cy="178560"/>
            </p14:xfrm>
          </p:contentPart>
        </mc:Choice>
        <mc:Fallback xmlns="">
          <p:pic>
            <p:nvPicPr>
              <p:cNvPr id="3235" name="Ink 3234">
                <a:extLst>
                  <a:ext uri="{FF2B5EF4-FFF2-40B4-BE49-F238E27FC236}">
                    <a16:creationId xmlns:a16="http://schemas.microsoft.com/office/drawing/2014/main" id="{E70FC04B-BCF3-8E26-0D73-4B17DA92404A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7895835" y="2380198"/>
                <a:ext cx="186120" cy="1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3233" name="Ink 3232">
                <a:extLst>
                  <a:ext uri="{FF2B5EF4-FFF2-40B4-BE49-F238E27FC236}">
                    <a16:creationId xmlns:a16="http://schemas.microsoft.com/office/drawing/2014/main" id="{576D1C80-4B19-F6FF-7876-FBB2C90D84F2}"/>
                  </a:ext>
                </a:extLst>
              </p14:cNvPr>
              <p14:cNvContentPartPr/>
              <p14:nvPr/>
            </p14:nvContentPartPr>
            <p14:xfrm>
              <a:off x="8696835" y="2813278"/>
              <a:ext cx="185040" cy="189360"/>
            </p14:xfrm>
          </p:contentPart>
        </mc:Choice>
        <mc:Fallback xmlns="">
          <p:pic>
            <p:nvPicPr>
              <p:cNvPr id="3233" name="Ink 3232">
                <a:extLst>
                  <a:ext uri="{FF2B5EF4-FFF2-40B4-BE49-F238E27FC236}">
                    <a16:creationId xmlns:a16="http://schemas.microsoft.com/office/drawing/2014/main" id="{576D1C80-4B19-F6FF-7876-FBB2C90D84F2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8688195" y="2804638"/>
                <a:ext cx="202680" cy="20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3157" name="Ink 3156">
                <a:extLst>
                  <a:ext uri="{FF2B5EF4-FFF2-40B4-BE49-F238E27FC236}">
                    <a16:creationId xmlns:a16="http://schemas.microsoft.com/office/drawing/2014/main" id="{5395A1E6-EF95-1ABB-3522-16B78F829E43}"/>
                  </a:ext>
                </a:extLst>
              </p14:cNvPr>
              <p14:cNvContentPartPr/>
              <p14:nvPr/>
            </p14:nvContentPartPr>
            <p14:xfrm>
              <a:off x="7261875" y="3055918"/>
              <a:ext cx="232560" cy="258120"/>
            </p14:xfrm>
          </p:contentPart>
        </mc:Choice>
        <mc:Fallback xmlns="">
          <p:pic>
            <p:nvPicPr>
              <p:cNvPr id="3157" name="Ink 3156">
                <a:extLst>
                  <a:ext uri="{FF2B5EF4-FFF2-40B4-BE49-F238E27FC236}">
                    <a16:creationId xmlns:a16="http://schemas.microsoft.com/office/drawing/2014/main" id="{5395A1E6-EF95-1ABB-3522-16B78F829E43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7253235" y="3046918"/>
                <a:ext cx="250200" cy="27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3237" name="Ink 3236">
                <a:extLst>
                  <a:ext uri="{FF2B5EF4-FFF2-40B4-BE49-F238E27FC236}">
                    <a16:creationId xmlns:a16="http://schemas.microsoft.com/office/drawing/2014/main" id="{230CC516-C806-08D4-3376-668999F6E736}"/>
                  </a:ext>
                </a:extLst>
              </p14:cNvPr>
              <p14:cNvContentPartPr/>
              <p14:nvPr/>
            </p14:nvContentPartPr>
            <p14:xfrm>
              <a:off x="7425315" y="3644878"/>
              <a:ext cx="185040" cy="266760"/>
            </p14:xfrm>
          </p:contentPart>
        </mc:Choice>
        <mc:Fallback xmlns="">
          <p:pic>
            <p:nvPicPr>
              <p:cNvPr id="3237" name="Ink 3236">
                <a:extLst>
                  <a:ext uri="{FF2B5EF4-FFF2-40B4-BE49-F238E27FC236}">
                    <a16:creationId xmlns:a16="http://schemas.microsoft.com/office/drawing/2014/main" id="{230CC516-C806-08D4-3376-668999F6E736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7416675" y="3636238"/>
                <a:ext cx="202680" cy="28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3160" name="Ink 3159">
                <a:extLst>
                  <a:ext uri="{FF2B5EF4-FFF2-40B4-BE49-F238E27FC236}">
                    <a16:creationId xmlns:a16="http://schemas.microsoft.com/office/drawing/2014/main" id="{155B6903-13BD-DBBF-A48E-1BAE8C525FAA}"/>
                  </a:ext>
                </a:extLst>
              </p14:cNvPr>
              <p14:cNvContentPartPr/>
              <p14:nvPr/>
            </p14:nvContentPartPr>
            <p14:xfrm>
              <a:off x="8028675" y="4046638"/>
              <a:ext cx="285480" cy="248040"/>
            </p14:xfrm>
          </p:contentPart>
        </mc:Choice>
        <mc:Fallback xmlns="">
          <p:pic>
            <p:nvPicPr>
              <p:cNvPr id="3160" name="Ink 3159">
                <a:extLst>
                  <a:ext uri="{FF2B5EF4-FFF2-40B4-BE49-F238E27FC236}">
                    <a16:creationId xmlns:a16="http://schemas.microsoft.com/office/drawing/2014/main" id="{155B6903-13BD-DBBF-A48E-1BAE8C525FAA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8019675" y="4037638"/>
                <a:ext cx="303120" cy="26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3240" name="Ink 3239">
                <a:extLst>
                  <a:ext uri="{FF2B5EF4-FFF2-40B4-BE49-F238E27FC236}">
                    <a16:creationId xmlns:a16="http://schemas.microsoft.com/office/drawing/2014/main" id="{9096A708-5E51-6362-FA3A-611E994348C4}"/>
                  </a:ext>
                </a:extLst>
              </p14:cNvPr>
              <p14:cNvContentPartPr/>
              <p14:nvPr/>
            </p14:nvContentPartPr>
            <p14:xfrm>
              <a:off x="8745795" y="3732718"/>
              <a:ext cx="240840" cy="291240"/>
            </p14:xfrm>
          </p:contentPart>
        </mc:Choice>
        <mc:Fallback xmlns="">
          <p:pic>
            <p:nvPicPr>
              <p:cNvPr id="3240" name="Ink 3239">
                <a:extLst>
                  <a:ext uri="{FF2B5EF4-FFF2-40B4-BE49-F238E27FC236}">
                    <a16:creationId xmlns:a16="http://schemas.microsoft.com/office/drawing/2014/main" id="{9096A708-5E51-6362-FA3A-611E994348C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737155" y="3724078"/>
                <a:ext cx="258480" cy="30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3230" name="Ink 3229">
                <a:extLst>
                  <a:ext uri="{FF2B5EF4-FFF2-40B4-BE49-F238E27FC236}">
                    <a16:creationId xmlns:a16="http://schemas.microsoft.com/office/drawing/2014/main" id="{DF6A203F-891E-5F78-F884-50F90EA7E750}"/>
                  </a:ext>
                </a:extLst>
              </p14:cNvPr>
              <p14:cNvContentPartPr/>
              <p14:nvPr/>
            </p14:nvContentPartPr>
            <p14:xfrm>
              <a:off x="8156475" y="699718"/>
              <a:ext cx="768960" cy="1545840"/>
            </p14:xfrm>
          </p:contentPart>
        </mc:Choice>
        <mc:Fallback xmlns="">
          <p:pic>
            <p:nvPicPr>
              <p:cNvPr id="3230" name="Ink 3229">
                <a:extLst>
                  <a:ext uri="{FF2B5EF4-FFF2-40B4-BE49-F238E27FC236}">
                    <a16:creationId xmlns:a16="http://schemas.microsoft.com/office/drawing/2014/main" id="{DF6A203F-891E-5F78-F884-50F90EA7E750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8147475" y="690718"/>
                <a:ext cx="786600" cy="156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3163" name="Ink 3162">
                <a:extLst>
                  <a:ext uri="{FF2B5EF4-FFF2-40B4-BE49-F238E27FC236}">
                    <a16:creationId xmlns:a16="http://schemas.microsoft.com/office/drawing/2014/main" id="{FB3CD3A8-E7CB-2137-4933-7BC64F52E4AB}"/>
                  </a:ext>
                </a:extLst>
              </p14:cNvPr>
              <p14:cNvContentPartPr/>
              <p14:nvPr/>
            </p14:nvContentPartPr>
            <p14:xfrm>
              <a:off x="8779995" y="509278"/>
              <a:ext cx="145080" cy="190440"/>
            </p14:xfrm>
          </p:contentPart>
        </mc:Choice>
        <mc:Fallback xmlns="">
          <p:pic>
            <p:nvPicPr>
              <p:cNvPr id="3163" name="Ink 3162">
                <a:extLst>
                  <a:ext uri="{FF2B5EF4-FFF2-40B4-BE49-F238E27FC236}">
                    <a16:creationId xmlns:a16="http://schemas.microsoft.com/office/drawing/2014/main" id="{FB3CD3A8-E7CB-2137-4933-7BC64F52E4AB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8770995" y="500638"/>
                <a:ext cx="162720" cy="20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3165" name="Ink 3164">
                <a:extLst>
                  <a:ext uri="{FF2B5EF4-FFF2-40B4-BE49-F238E27FC236}">
                    <a16:creationId xmlns:a16="http://schemas.microsoft.com/office/drawing/2014/main" id="{1C0D31BA-BDC8-66A2-7145-0B3C8D136B7F}"/>
                  </a:ext>
                </a:extLst>
              </p14:cNvPr>
              <p14:cNvContentPartPr/>
              <p14:nvPr/>
            </p14:nvContentPartPr>
            <p14:xfrm>
              <a:off x="8173035" y="694318"/>
              <a:ext cx="247320" cy="297360"/>
            </p14:xfrm>
          </p:contentPart>
        </mc:Choice>
        <mc:Fallback xmlns="">
          <p:pic>
            <p:nvPicPr>
              <p:cNvPr id="3165" name="Ink 3164">
                <a:extLst>
                  <a:ext uri="{FF2B5EF4-FFF2-40B4-BE49-F238E27FC236}">
                    <a16:creationId xmlns:a16="http://schemas.microsoft.com/office/drawing/2014/main" id="{1C0D31BA-BDC8-66A2-7145-0B3C8D136B7F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8164395" y="685318"/>
                <a:ext cx="264960" cy="31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3166" name="Ink 3165">
                <a:extLst>
                  <a:ext uri="{FF2B5EF4-FFF2-40B4-BE49-F238E27FC236}">
                    <a16:creationId xmlns:a16="http://schemas.microsoft.com/office/drawing/2014/main" id="{4D985F7B-A80B-E52D-EB9B-E04C61213043}"/>
                  </a:ext>
                </a:extLst>
              </p14:cNvPr>
              <p14:cNvContentPartPr/>
              <p14:nvPr/>
            </p14:nvContentPartPr>
            <p14:xfrm>
              <a:off x="7906995" y="1313518"/>
              <a:ext cx="291960" cy="331200"/>
            </p14:xfrm>
          </p:contentPart>
        </mc:Choice>
        <mc:Fallback xmlns="">
          <p:pic>
            <p:nvPicPr>
              <p:cNvPr id="3166" name="Ink 3165">
                <a:extLst>
                  <a:ext uri="{FF2B5EF4-FFF2-40B4-BE49-F238E27FC236}">
                    <a16:creationId xmlns:a16="http://schemas.microsoft.com/office/drawing/2014/main" id="{4D985F7B-A80B-E52D-EB9B-E04C61213043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7898355" y="1304878"/>
                <a:ext cx="309600" cy="34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3167" name="Ink 3166">
                <a:extLst>
                  <a:ext uri="{FF2B5EF4-FFF2-40B4-BE49-F238E27FC236}">
                    <a16:creationId xmlns:a16="http://schemas.microsoft.com/office/drawing/2014/main" id="{435DAC5A-DCA6-F196-749D-0C072C493D6A}"/>
                  </a:ext>
                </a:extLst>
              </p14:cNvPr>
              <p14:cNvContentPartPr/>
              <p14:nvPr/>
            </p14:nvContentPartPr>
            <p14:xfrm>
              <a:off x="8183835" y="2058358"/>
              <a:ext cx="219600" cy="229320"/>
            </p14:xfrm>
          </p:contentPart>
        </mc:Choice>
        <mc:Fallback xmlns="">
          <p:pic>
            <p:nvPicPr>
              <p:cNvPr id="3167" name="Ink 3166">
                <a:extLst>
                  <a:ext uri="{FF2B5EF4-FFF2-40B4-BE49-F238E27FC236}">
                    <a16:creationId xmlns:a16="http://schemas.microsoft.com/office/drawing/2014/main" id="{435DAC5A-DCA6-F196-749D-0C072C493D6A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8174835" y="2049358"/>
                <a:ext cx="237240" cy="24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3205" name="Ink 3204">
                <a:extLst>
                  <a:ext uri="{FF2B5EF4-FFF2-40B4-BE49-F238E27FC236}">
                    <a16:creationId xmlns:a16="http://schemas.microsoft.com/office/drawing/2014/main" id="{153B6AF1-D65A-D610-D475-350E03BFD105}"/>
                  </a:ext>
                </a:extLst>
              </p14:cNvPr>
              <p14:cNvContentPartPr/>
              <p14:nvPr/>
            </p14:nvContentPartPr>
            <p14:xfrm>
              <a:off x="2937555" y="2239798"/>
              <a:ext cx="562680" cy="1519560"/>
            </p14:xfrm>
          </p:contentPart>
        </mc:Choice>
        <mc:Fallback xmlns="">
          <p:pic>
            <p:nvPicPr>
              <p:cNvPr id="3205" name="Ink 3204">
                <a:extLst>
                  <a:ext uri="{FF2B5EF4-FFF2-40B4-BE49-F238E27FC236}">
                    <a16:creationId xmlns:a16="http://schemas.microsoft.com/office/drawing/2014/main" id="{153B6AF1-D65A-D610-D475-350E03BFD105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2928915" y="2231158"/>
                <a:ext cx="580320" cy="153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3194" name="Ink 3193">
                <a:extLst>
                  <a:ext uri="{FF2B5EF4-FFF2-40B4-BE49-F238E27FC236}">
                    <a16:creationId xmlns:a16="http://schemas.microsoft.com/office/drawing/2014/main" id="{B122A297-FB5B-67BE-F90A-CA507BFEC059}"/>
                  </a:ext>
                </a:extLst>
              </p14:cNvPr>
              <p14:cNvContentPartPr/>
              <p14:nvPr/>
            </p14:nvContentPartPr>
            <p14:xfrm>
              <a:off x="3001635" y="2141518"/>
              <a:ext cx="236520" cy="241560"/>
            </p14:xfrm>
          </p:contentPart>
        </mc:Choice>
        <mc:Fallback xmlns="">
          <p:pic>
            <p:nvPicPr>
              <p:cNvPr id="3194" name="Ink 3193">
                <a:extLst>
                  <a:ext uri="{FF2B5EF4-FFF2-40B4-BE49-F238E27FC236}">
                    <a16:creationId xmlns:a16="http://schemas.microsoft.com/office/drawing/2014/main" id="{B122A297-FB5B-67BE-F90A-CA507BFEC059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2992635" y="2132518"/>
                <a:ext cx="254160" cy="25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3196" name="Ink 3195">
                <a:extLst>
                  <a:ext uri="{FF2B5EF4-FFF2-40B4-BE49-F238E27FC236}">
                    <a16:creationId xmlns:a16="http://schemas.microsoft.com/office/drawing/2014/main" id="{C2D4B566-FB07-FBA3-E785-7B151C180704}"/>
                  </a:ext>
                </a:extLst>
              </p14:cNvPr>
              <p14:cNvContentPartPr/>
              <p14:nvPr/>
            </p14:nvContentPartPr>
            <p14:xfrm>
              <a:off x="3400155" y="2533198"/>
              <a:ext cx="217080" cy="285840"/>
            </p14:xfrm>
          </p:contentPart>
        </mc:Choice>
        <mc:Fallback xmlns="">
          <p:pic>
            <p:nvPicPr>
              <p:cNvPr id="3196" name="Ink 3195">
                <a:extLst>
                  <a:ext uri="{FF2B5EF4-FFF2-40B4-BE49-F238E27FC236}">
                    <a16:creationId xmlns:a16="http://schemas.microsoft.com/office/drawing/2014/main" id="{C2D4B566-FB07-FBA3-E785-7B151C180704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3391155" y="2524198"/>
                <a:ext cx="234720" cy="30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3172" name="Ink 3171">
                <a:extLst>
                  <a:ext uri="{FF2B5EF4-FFF2-40B4-BE49-F238E27FC236}">
                    <a16:creationId xmlns:a16="http://schemas.microsoft.com/office/drawing/2014/main" id="{4342B570-C51A-21AE-BEF8-CC25C037CE5B}"/>
                  </a:ext>
                </a:extLst>
              </p14:cNvPr>
              <p14:cNvContentPartPr/>
              <p14:nvPr/>
            </p14:nvContentPartPr>
            <p14:xfrm>
              <a:off x="8662635" y="1379398"/>
              <a:ext cx="203040" cy="158760"/>
            </p14:xfrm>
          </p:contentPart>
        </mc:Choice>
        <mc:Fallback xmlns="">
          <p:pic>
            <p:nvPicPr>
              <p:cNvPr id="3172" name="Ink 3171">
                <a:extLst>
                  <a:ext uri="{FF2B5EF4-FFF2-40B4-BE49-F238E27FC236}">
                    <a16:creationId xmlns:a16="http://schemas.microsoft.com/office/drawing/2014/main" id="{4342B570-C51A-21AE-BEF8-CC25C037CE5B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8653635" y="1370398"/>
                <a:ext cx="220680" cy="1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3173" name="Ink 3172">
                <a:extLst>
                  <a:ext uri="{FF2B5EF4-FFF2-40B4-BE49-F238E27FC236}">
                    <a16:creationId xmlns:a16="http://schemas.microsoft.com/office/drawing/2014/main" id="{69F10591-A7B5-A9C6-AC63-26048FD0F5A3}"/>
                  </a:ext>
                </a:extLst>
              </p14:cNvPr>
              <p14:cNvContentPartPr/>
              <p14:nvPr/>
            </p14:nvContentPartPr>
            <p14:xfrm>
              <a:off x="8856675" y="2263558"/>
              <a:ext cx="146880" cy="246240"/>
            </p14:xfrm>
          </p:contentPart>
        </mc:Choice>
        <mc:Fallback xmlns="">
          <p:pic>
            <p:nvPicPr>
              <p:cNvPr id="3173" name="Ink 3172">
                <a:extLst>
                  <a:ext uri="{FF2B5EF4-FFF2-40B4-BE49-F238E27FC236}">
                    <a16:creationId xmlns:a16="http://schemas.microsoft.com/office/drawing/2014/main" id="{69F10591-A7B5-A9C6-AC63-26048FD0F5A3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8847675" y="2254918"/>
                <a:ext cx="164520" cy="2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3174" name="Ink 3173">
                <a:extLst>
                  <a:ext uri="{FF2B5EF4-FFF2-40B4-BE49-F238E27FC236}">
                    <a16:creationId xmlns:a16="http://schemas.microsoft.com/office/drawing/2014/main" id="{81FE0E2E-5884-3771-458F-66BBC6E4E9ED}"/>
                  </a:ext>
                </a:extLst>
              </p14:cNvPr>
              <p14:cNvContentPartPr/>
              <p14:nvPr/>
            </p14:nvContentPartPr>
            <p14:xfrm>
              <a:off x="3431475" y="3147358"/>
              <a:ext cx="185400" cy="246240"/>
            </p14:xfrm>
          </p:contentPart>
        </mc:Choice>
        <mc:Fallback xmlns="">
          <p:pic>
            <p:nvPicPr>
              <p:cNvPr id="3174" name="Ink 3173">
                <a:extLst>
                  <a:ext uri="{FF2B5EF4-FFF2-40B4-BE49-F238E27FC236}">
                    <a16:creationId xmlns:a16="http://schemas.microsoft.com/office/drawing/2014/main" id="{81FE0E2E-5884-3771-458F-66BBC6E4E9ED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3422835" y="3138718"/>
                <a:ext cx="203040" cy="2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3175" name="Ink 3174">
                <a:extLst>
                  <a:ext uri="{FF2B5EF4-FFF2-40B4-BE49-F238E27FC236}">
                    <a16:creationId xmlns:a16="http://schemas.microsoft.com/office/drawing/2014/main" id="{8166270D-FF4F-5BDC-433C-EF8FB0392B0E}"/>
                  </a:ext>
                </a:extLst>
              </p14:cNvPr>
              <p14:cNvContentPartPr/>
              <p14:nvPr/>
            </p14:nvContentPartPr>
            <p14:xfrm>
              <a:off x="3076155" y="3701038"/>
              <a:ext cx="247320" cy="198720"/>
            </p14:xfrm>
          </p:contentPart>
        </mc:Choice>
        <mc:Fallback xmlns="">
          <p:pic>
            <p:nvPicPr>
              <p:cNvPr id="3175" name="Ink 3174">
                <a:extLst>
                  <a:ext uri="{FF2B5EF4-FFF2-40B4-BE49-F238E27FC236}">
                    <a16:creationId xmlns:a16="http://schemas.microsoft.com/office/drawing/2014/main" id="{8166270D-FF4F-5BDC-433C-EF8FB0392B0E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3067155" y="3692398"/>
                <a:ext cx="264960" cy="21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3177" name="Ink 3176">
                <a:extLst>
                  <a:ext uri="{FF2B5EF4-FFF2-40B4-BE49-F238E27FC236}">
                    <a16:creationId xmlns:a16="http://schemas.microsoft.com/office/drawing/2014/main" id="{EFEB7125-514F-165D-9CA1-936150062E2D}"/>
                  </a:ext>
                </a:extLst>
              </p14:cNvPr>
              <p14:cNvContentPartPr/>
              <p14:nvPr/>
            </p14:nvContentPartPr>
            <p14:xfrm>
              <a:off x="2903715" y="2929198"/>
              <a:ext cx="179640" cy="247680"/>
            </p14:xfrm>
          </p:contentPart>
        </mc:Choice>
        <mc:Fallback xmlns="">
          <p:pic>
            <p:nvPicPr>
              <p:cNvPr id="3177" name="Ink 3176">
                <a:extLst>
                  <a:ext uri="{FF2B5EF4-FFF2-40B4-BE49-F238E27FC236}">
                    <a16:creationId xmlns:a16="http://schemas.microsoft.com/office/drawing/2014/main" id="{EFEB7125-514F-165D-9CA1-936150062E2D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2894715" y="2920558"/>
                <a:ext cx="197280" cy="26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3242" name="Ink 3241">
                <a:extLst>
                  <a:ext uri="{FF2B5EF4-FFF2-40B4-BE49-F238E27FC236}">
                    <a16:creationId xmlns:a16="http://schemas.microsoft.com/office/drawing/2014/main" id="{007A3826-ADC9-ABAA-2D98-89653018F08B}"/>
                  </a:ext>
                </a:extLst>
              </p14:cNvPr>
              <p14:cNvContentPartPr/>
              <p14:nvPr/>
            </p14:nvContentPartPr>
            <p14:xfrm>
              <a:off x="7953435" y="3218998"/>
              <a:ext cx="262440" cy="272520"/>
            </p14:xfrm>
          </p:contentPart>
        </mc:Choice>
        <mc:Fallback xmlns="">
          <p:pic>
            <p:nvPicPr>
              <p:cNvPr id="3242" name="Ink 3241">
                <a:extLst>
                  <a:ext uri="{FF2B5EF4-FFF2-40B4-BE49-F238E27FC236}">
                    <a16:creationId xmlns:a16="http://schemas.microsoft.com/office/drawing/2014/main" id="{007A3826-ADC9-ABAA-2D98-89653018F08B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7944795" y="3210358"/>
                <a:ext cx="280080" cy="290160"/>
              </a:xfrm>
              <a:prstGeom prst="rect">
                <a:avLst/>
              </a:prstGeom>
            </p:spPr>
          </p:pic>
        </mc:Fallback>
      </mc:AlternateContent>
      <p:sp>
        <p:nvSpPr>
          <p:cNvPr id="3243" name="Rectangle 3242">
            <a:extLst>
              <a:ext uri="{FF2B5EF4-FFF2-40B4-BE49-F238E27FC236}">
                <a16:creationId xmlns:a16="http://schemas.microsoft.com/office/drawing/2014/main" id="{7C728CFC-904D-33C0-B0D7-16C2C654BBF6}"/>
              </a:ext>
            </a:extLst>
          </p:cNvPr>
          <p:cNvSpPr/>
          <p:nvPr/>
        </p:nvSpPr>
        <p:spPr>
          <a:xfrm>
            <a:off x="4011075" y="442678"/>
            <a:ext cx="3719520" cy="237479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46" name="Group 3245">
            <a:extLst>
              <a:ext uri="{FF2B5EF4-FFF2-40B4-BE49-F238E27FC236}">
                <a16:creationId xmlns:a16="http://schemas.microsoft.com/office/drawing/2014/main" id="{70771FC6-0E65-1A5D-99C6-8AEBC32724C4}"/>
              </a:ext>
            </a:extLst>
          </p:cNvPr>
          <p:cNvGrpSpPr/>
          <p:nvPr/>
        </p:nvGrpSpPr>
        <p:grpSpPr>
          <a:xfrm>
            <a:off x="3690675" y="1397038"/>
            <a:ext cx="3740040" cy="3250440"/>
            <a:chOff x="3690675" y="1397038"/>
            <a:chExt cx="3740040" cy="325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A9167A6-B54C-833E-17FF-1FD34B34E06B}"/>
                    </a:ext>
                  </a:extLst>
                </p14:cNvPr>
                <p14:cNvContentPartPr/>
                <p14:nvPr/>
              </p14:nvContentPartPr>
              <p14:xfrm>
                <a:off x="5388435" y="2055478"/>
                <a:ext cx="268920" cy="828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A9167A6-B54C-833E-17FF-1FD34B34E06B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379435" y="2046838"/>
                  <a:ext cx="2865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A97856A-E21B-F51D-9625-C061D0FB4C8A}"/>
                    </a:ext>
                  </a:extLst>
                </p14:cNvPr>
                <p14:cNvContentPartPr/>
                <p14:nvPr/>
              </p14:nvContentPartPr>
              <p14:xfrm>
                <a:off x="5720355" y="1454278"/>
                <a:ext cx="285480" cy="752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A97856A-E21B-F51D-9625-C061D0FB4C8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711715" y="1445638"/>
                  <a:ext cx="3031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13421F5-92C5-233C-8BE1-BF06592DDC83}"/>
                    </a:ext>
                  </a:extLst>
                </p14:cNvPr>
                <p14:cNvContentPartPr/>
                <p14:nvPr/>
              </p14:nvContentPartPr>
              <p14:xfrm>
                <a:off x="5720355" y="1517278"/>
                <a:ext cx="262080" cy="705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13421F5-92C5-233C-8BE1-BF06592DDC8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711715" y="1508278"/>
                  <a:ext cx="2797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B7C6458-308B-3568-CCFA-36A4D56C2046}"/>
                    </a:ext>
                  </a:extLst>
                </p14:cNvPr>
                <p14:cNvContentPartPr/>
                <p14:nvPr/>
              </p14:nvContentPartPr>
              <p14:xfrm>
                <a:off x="5221395" y="1401718"/>
                <a:ext cx="252720" cy="648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B7C6458-308B-3568-CCFA-36A4D56C2046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212395" y="1392718"/>
                  <a:ext cx="2703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D8023B3-8238-EE55-93E9-04814115DFFD}"/>
                    </a:ext>
                  </a:extLst>
                </p14:cNvPr>
                <p14:cNvContentPartPr/>
                <p14:nvPr/>
              </p14:nvContentPartPr>
              <p14:xfrm>
                <a:off x="5300955" y="1484878"/>
                <a:ext cx="219600" cy="432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D8023B3-8238-EE55-93E9-04814115DFF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292315" y="1476238"/>
                  <a:ext cx="2372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9390F87A-324F-9DBE-FEC5-59380ECD4056}"/>
                    </a:ext>
                  </a:extLst>
                </p14:cNvPr>
                <p14:cNvContentPartPr/>
                <p14:nvPr/>
              </p14:nvContentPartPr>
              <p14:xfrm>
                <a:off x="5837355" y="1463998"/>
                <a:ext cx="62280" cy="1180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9390F87A-324F-9DBE-FEC5-59380ECD4056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828715" y="1454998"/>
                  <a:ext cx="799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A19DB63-62EF-AAE8-3FD7-58550537E07F}"/>
                    </a:ext>
                  </a:extLst>
                </p14:cNvPr>
                <p14:cNvContentPartPr/>
                <p14:nvPr/>
              </p14:nvContentPartPr>
              <p14:xfrm>
                <a:off x="5347755" y="1397038"/>
                <a:ext cx="60480" cy="1188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4A19DB63-62EF-AAE8-3FD7-58550537E07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339115" y="1388398"/>
                  <a:ext cx="781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3104" name="Ink 3103">
                  <a:extLst>
                    <a:ext uri="{FF2B5EF4-FFF2-40B4-BE49-F238E27FC236}">
                      <a16:creationId xmlns:a16="http://schemas.microsoft.com/office/drawing/2014/main" id="{60000869-AADC-067E-F382-2535D6587B8A}"/>
                    </a:ext>
                  </a:extLst>
                </p14:cNvPr>
                <p14:cNvContentPartPr/>
                <p14:nvPr/>
              </p14:nvContentPartPr>
              <p14:xfrm>
                <a:off x="6099435" y="1491718"/>
                <a:ext cx="794520" cy="2623320"/>
              </p14:xfrm>
            </p:contentPart>
          </mc:Choice>
          <mc:Fallback xmlns="">
            <p:pic>
              <p:nvPicPr>
                <p:cNvPr id="3104" name="Ink 3103">
                  <a:extLst>
                    <a:ext uri="{FF2B5EF4-FFF2-40B4-BE49-F238E27FC236}">
                      <a16:creationId xmlns:a16="http://schemas.microsoft.com/office/drawing/2014/main" id="{60000869-AADC-067E-F382-2535D6587B8A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090435" y="1482718"/>
                  <a:ext cx="812160" cy="264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3105" name="Ink 3104">
                  <a:extLst>
                    <a:ext uri="{FF2B5EF4-FFF2-40B4-BE49-F238E27FC236}">
                      <a16:creationId xmlns:a16="http://schemas.microsoft.com/office/drawing/2014/main" id="{ADC6E9C4-DC0E-CF5E-8666-A2EEEBB8B6B0}"/>
                    </a:ext>
                  </a:extLst>
                </p14:cNvPr>
                <p14:cNvContentPartPr/>
                <p14:nvPr/>
              </p14:nvContentPartPr>
              <p14:xfrm>
                <a:off x="5058315" y="4029718"/>
                <a:ext cx="1128960" cy="162000"/>
              </p14:xfrm>
            </p:contentPart>
          </mc:Choice>
          <mc:Fallback xmlns="">
            <p:pic>
              <p:nvPicPr>
                <p:cNvPr id="3105" name="Ink 3104">
                  <a:extLst>
                    <a:ext uri="{FF2B5EF4-FFF2-40B4-BE49-F238E27FC236}">
                      <a16:creationId xmlns:a16="http://schemas.microsoft.com/office/drawing/2014/main" id="{ADC6E9C4-DC0E-CF5E-8666-A2EEEBB8B6B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049315" y="4020718"/>
                  <a:ext cx="11466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3107" name="Ink 3106">
                  <a:extLst>
                    <a:ext uri="{FF2B5EF4-FFF2-40B4-BE49-F238E27FC236}">
                      <a16:creationId xmlns:a16="http://schemas.microsoft.com/office/drawing/2014/main" id="{52CB0A6C-7608-8A00-9D80-8572A1EA09F1}"/>
                    </a:ext>
                  </a:extLst>
                </p14:cNvPr>
                <p14:cNvContentPartPr/>
                <p14:nvPr/>
              </p14:nvContentPartPr>
              <p14:xfrm>
                <a:off x="4724595" y="4019638"/>
                <a:ext cx="270000" cy="537840"/>
              </p14:xfrm>
            </p:contentPart>
          </mc:Choice>
          <mc:Fallback xmlns="">
            <p:pic>
              <p:nvPicPr>
                <p:cNvPr id="3107" name="Ink 3106">
                  <a:extLst>
                    <a:ext uri="{FF2B5EF4-FFF2-40B4-BE49-F238E27FC236}">
                      <a16:creationId xmlns:a16="http://schemas.microsoft.com/office/drawing/2014/main" id="{52CB0A6C-7608-8A00-9D80-8572A1EA09F1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715955" y="4010638"/>
                  <a:ext cx="287640" cy="55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3108" name="Ink 3107">
                  <a:extLst>
                    <a:ext uri="{FF2B5EF4-FFF2-40B4-BE49-F238E27FC236}">
                      <a16:creationId xmlns:a16="http://schemas.microsoft.com/office/drawing/2014/main" id="{EEFC403F-E1BF-4A4D-40A0-B8FB009CD9E6}"/>
                    </a:ext>
                  </a:extLst>
                </p14:cNvPr>
                <p14:cNvContentPartPr/>
                <p14:nvPr/>
              </p14:nvContentPartPr>
              <p14:xfrm>
                <a:off x="6171795" y="4141678"/>
                <a:ext cx="55800" cy="505800"/>
              </p14:xfrm>
            </p:contentPart>
          </mc:Choice>
          <mc:Fallback xmlns="">
            <p:pic>
              <p:nvPicPr>
                <p:cNvPr id="3108" name="Ink 3107">
                  <a:extLst>
                    <a:ext uri="{FF2B5EF4-FFF2-40B4-BE49-F238E27FC236}">
                      <a16:creationId xmlns:a16="http://schemas.microsoft.com/office/drawing/2014/main" id="{EEFC403F-E1BF-4A4D-40A0-B8FB009CD9E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162795" y="4133038"/>
                  <a:ext cx="73440" cy="52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3094" name="Ink 3093">
                  <a:extLst>
                    <a:ext uri="{FF2B5EF4-FFF2-40B4-BE49-F238E27FC236}">
                      <a16:creationId xmlns:a16="http://schemas.microsoft.com/office/drawing/2014/main" id="{4BEC3701-7E29-B129-8D10-E5D85D5D0C56}"/>
                    </a:ext>
                  </a:extLst>
                </p14:cNvPr>
                <p14:cNvContentPartPr/>
                <p14:nvPr/>
              </p14:nvContentPartPr>
              <p14:xfrm>
                <a:off x="5338395" y="2365438"/>
                <a:ext cx="159120" cy="214200"/>
              </p14:xfrm>
            </p:contentPart>
          </mc:Choice>
          <mc:Fallback xmlns="">
            <p:pic>
              <p:nvPicPr>
                <p:cNvPr id="3094" name="Ink 3093">
                  <a:extLst>
                    <a:ext uri="{FF2B5EF4-FFF2-40B4-BE49-F238E27FC236}">
                      <a16:creationId xmlns:a16="http://schemas.microsoft.com/office/drawing/2014/main" id="{4BEC3701-7E29-B129-8D10-E5D85D5D0C56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329395" y="2356438"/>
                  <a:ext cx="17676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3095" name="Ink 3094">
                  <a:extLst>
                    <a:ext uri="{FF2B5EF4-FFF2-40B4-BE49-F238E27FC236}">
                      <a16:creationId xmlns:a16="http://schemas.microsoft.com/office/drawing/2014/main" id="{C8CAAD22-24A7-632A-A2DC-9FE291C6C3B1}"/>
                    </a:ext>
                  </a:extLst>
                </p14:cNvPr>
                <p14:cNvContentPartPr/>
                <p14:nvPr/>
              </p14:nvContentPartPr>
              <p14:xfrm>
                <a:off x="5829075" y="2243398"/>
                <a:ext cx="168480" cy="356760"/>
              </p14:xfrm>
            </p:contentPart>
          </mc:Choice>
          <mc:Fallback xmlns="">
            <p:pic>
              <p:nvPicPr>
                <p:cNvPr id="3095" name="Ink 3094">
                  <a:extLst>
                    <a:ext uri="{FF2B5EF4-FFF2-40B4-BE49-F238E27FC236}">
                      <a16:creationId xmlns:a16="http://schemas.microsoft.com/office/drawing/2014/main" id="{C8CAAD22-24A7-632A-A2DC-9FE291C6C3B1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820075" y="2234398"/>
                  <a:ext cx="18612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3113" name="Ink 3112">
                  <a:extLst>
                    <a:ext uri="{FF2B5EF4-FFF2-40B4-BE49-F238E27FC236}">
                      <a16:creationId xmlns:a16="http://schemas.microsoft.com/office/drawing/2014/main" id="{9D538A26-4D82-9C9C-9B6B-01BEF89B02F7}"/>
                    </a:ext>
                  </a:extLst>
                </p14:cNvPr>
                <p14:cNvContentPartPr/>
                <p14:nvPr/>
              </p14:nvContentPartPr>
              <p14:xfrm>
                <a:off x="5406075" y="2556958"/>
                <a:ext cx="537480" cy="853560"/>
              </p14:xfrm>
            </p:contentPart>
          </mc:Choice>
          <mc:Fallback xmlns="">
            <p:pic>
              <p:nvPicPr>
                <p:cNvPr id="3113" name="Ink 3112">
                  <a:extLst>
                    <a:ext uri="{FF2B5EF4-FFF2-40B4-BE49-F238E27FC236}">
                      <a16:creationId xmlns:a16="http://schemas.microsoft.com/office/drawing/2014/main" id="{9D538A26-4D82-9C9C-9B6B-01BEF89B02F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397435" y="2548318"/>
                  <a:ext cx="555120" cy="87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3114" name="Ink 3113">
                  <a:extLst>
                    <a:ext uri="{FF2B5EF4-FFF2-40B4-BE49-F238E27FC236}">
                      <a16:creationId xmlns:a16="http://schemas.microsoft.com/office/drawing/2014/main" id="{A43C2726-E982-3BBC-535B-57A8A29A6A15}"/>
                    </a:ext>
                  </a:extLst>
                </p14:cNvPr>
                <p14:cNvContentPartPr/>
                <p14:nvPr/>
              </p14:nvContentPartPr>
              <p14:xfrm>
                <a:off x="5424435" y="2853958"/>
                <a:ext cx="385200" cy="97200"/>
              </p14:xfrm>
            </p:contentPart>
          </mc:Choice>
          <mc:Fallback xmlns="">
            <p:pic>
              <p:nvPicPr>
                <p:cNvPr id="3114" name="Ink 3113">
                  <a:extLst>
                    <a:ext uri="{FF2B5EF4-FFF2-40B4-BE49-F238E27FC236}">
                      <a16:creationId xmlns:a16="http://schemas.microsoft.com/office/drawing/2014/main" id="{A43C2726-E982-3BBC-535B-57A8A29A6A15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415795" y="2845318"/>
                  <a:ext cx="4028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3116" name="Ink 3115">
                  <a:extLst>
                    <a:ext uri="{FF2B5EF4-FFF2-40B4-BE49-F238E27FC236}">
                      <a16:creationId xmlns:a16="http://schemas.microsoft.com/office/drawing/2014/main" id="{1ACD8870-F38D-F2D6-4ABF-E58006B20CEF}"/>
                    </a:ext>
                  </a:extLst>
                </p14:cNvPr>
                <p14:cNvContentPartPr/>
                <p14:nvPr/>
              </p14:nvContentPartPr>
              <p14:xfrm>
                <a:off x="5385915" y="3583678"/>
                <a:ext cx="131040" cy="120960"/>
              </p14:xfrm>
            </p:contentPart>
          </mc:Choice>
          <mc:Fallback xmlns="">
            <p:pic>
              <p:nvPicPr>
                <p:cNvPr id="3116" name="Ink 3115">
                  <a:extLst>
                    <a:ext uri="{FF2B5EF4-FFF2-40B4-BE49-F238E27FC236}">
                      <a16:creationId xmlns:a16="http://schemas.microsoft.com/office/drawing/2014/main" id="{1ACD8870-F38D-F2D6-4ABF-E58006B20CE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377275" y="3574678"/>
                  <a:ext cx="1486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3117" name="Ink 3116">
                  <a:extLst>
                    <a:ext uri="{FF2B5EF4-FFF2-40B4-BE49-F238E27FC236}">
                      <a16:creationId xmlns:a16="http://schemas.microsoft.com/office/drawing/2014/main" id="{65749C0D-1EE5-670B-3841-C4538D882A04}"/>
                    </a:ext>
                  </a:extLst>
                </p14:cNvPr>
                <p14:cNvContentPartPr/>
                <p14:nvPr/>
              </p14:nvContentPartPr>
              <p14:xfrm>
                <a:off x="5398875" y="3868438"/>
                <a:ext cx="102960" cy="99360"/>
              </p14:xfrm>
            </p:contentPart>
          </mc:Choice>
          <mc:Fallback xmlns="">
            <p:pic>
              <p:nvPicPr>
                <p:cNvPr id="3117" name="Ink 3116">
                  <a:extLst>
                    <a:ext uri="{FF2B5EF4-FFF2-40B4-BE49-F238E27FC236}">
                      <a16:creationId xmlns:a16="http://schemas.microsoft.com/office/drawing/2014/main" id="{65749C0D-1EE5-670B-3841-C4538D882A04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389875" y="3859798"/>
                  <a:ext cx="1206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3119" name="Ink 3118">
                  <a:extLst>
                    <a:ext uri="{FF2B5EF4-FFF2-40B4-BE49-F238E27FC236}">
                      <a16:creationId xmlns:a16="http://schemas.microsoft.com/office/drawing/2014/main" id="{38001E3D-0F1A-80F4-B28B-52F1D6BBA2DE}"/>
                    </a:ext>
                  </a:extLst>
                </p14:cNvPr>
                <p14:cNvContentPartPr/>
                <p14:nvPr/>
              </p14:nvContentPartPr>
              <p14:xfrm>
                <a:off x="4785795" y="3755038"/>
                <a:ext cx="160200" cy="91800"/>
              </p14:xfrm>
            </p:contentPart>
          </mc:Choice>
          <mc:Fallback xmlns="">
            <p:pic>
              <p:nvPicPr>
                <p:cNvPr id="3119" name="Ink 3118">
                  <a:extLst>
                    <a:ext uri="{FF2B5EF4-FFF2-40B4-BE49-F238E27FC236}">
                      <a16:creationId xmlns:a16="http://schemas.microsoft.com/office/drawing/2014/main" id="{38001E3D-0F1A-80F4-B28B-52F1D6BBA2DE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776795" y="3746038"/>
                  <a:ext cx="1778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3130" name="Ink 3129">
                  <a:extLst>
                    <a:ext uri="{FF2B5EF4-FFF2-40B4-BE49-F238E27FC236}">
                      <a16:creationId xmlns:a16="http://schemas.microsoft.com/office/drawing/2014/main" id="{2BB02578-67F5-56BA-E2AD-8F7497456855}"/>
                    </a:ext>
                  </a:extLst>
                </p14:cNvPr>
                <p14:cNvContentPartPr/>
                <p14:nvPr/>
              </p14:nvContentPartPr>
              <p14:xfrm>
                <a:off x="3920355" y="1474798"/>
                <a:ext cx="209880" cy="270360"/>
              </p14:xfrm>
            </p:contentPart>
          </mc:Choice>
          <mc:Fallback xmlns="">
            <p:pic>
              <p:nvPicPr>
                <p:cNvPr id="3130" name="Ink 3129">
                  <a:extLst>
                    <a:ext uri="{FF2B5EF4-FFF2-40B4-BE49-F238E27FC236}">
                      <a16:creationId xmlns:a16="http://schemas.microsoft.com/office/drawing/2014/main" id="{2BB02578-67F5-56BA-E2AD-8F7497456855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3911715" y="1465798"/>
                  <a:ext cx="22752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3132" name="Ink 3131">
                  <a:extLst>
                    <a:ext uri="{FF2B5EF4-FFF2-40B4-BE49-F238E27FC236}">
                      <a16:creationId xmlns:a16="http://schemas.microsoft.com/office/drawing/2014/main" id="{DD178046-44E2-223E-716B-6498799C3052}"/>
                    </a:ext>
                  </a:extLst>
                </p14:cNvPr>
                <p14:cNvContentPartPr/>
                <p14:nvPr/>
              </p14:nvContentPartPr>
              <p14:xfrm>
                <a:off x="4772835" y="1505038"/>
                <a:ext cx="140400" cy="12600"/>
              </p14:xfrm>
            </p:contentPart>
          </mc:Choice>
          <mc:Fallback xmlns="">
            <p:pic>
              <p:nvPicPr>
                <p:cNvPr id="3132" name="Ink 3131">
                  <a:extLst>
                    <a:ext uri="{FF2B5EF4-FFF2-40B4-BE49-F238E27FC236}">
                      <a16:creationId xmlns:a16="http://schemas.microsoft.com/office/drawing/2014/main" id="{DD178046-44E2-223E-716B-6498799C3052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764195" y="1496398"/>
                  <a:ext cx="1580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3133" name="Ink 3132">
                  <a:extLst>
                    <a:ext uri="{FF2B5EF4-FFF2-40B4-BE49-F238E27FC236}">
                      <a16:creationId xmlns:a16="http://schemas.microsoft.com/office/drawing/2014/main" id="{B727CCB5-3A08-D4BB-4E65-3E3C2B765191}"/>
                    </a:ext>
                  </a:extLst>
                </p14:cNvPr>
                <p14:cNvContentPartPr/>
                <p14:nvPr/>
              </p14:nvContentPartPr>
              <p14:xfrm>
                <a:off x="4779315" y="1766398"/>
                <a:ext cx="105480" cy="17280"/>
              </p14:xfrm>
            </p:contentPart>
          </mc:Choice>
          <mc:Fallback xmlns="">
            <p:pic>
              <p:nvPicPr>
                <p:cNvPr id="3133" name="Ink 3132">
                  <a:extLst>
                    <a:ext uri="{FF2B5EF4-FFF2-40B4-BE49-F238E27FC236}">
                      <a16:creationId xmlns:a16="http://schemas.microsoft.com/office/drawing/2014/main" id="{B727CCB5-3A08-D4BB-4E65-3E3C2B765191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770675" y="1757758"/>
                  <a:ext cx="1231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3136" name="Ink 3135">
                  <a:extLst>
                    <a:ext uri="{FF2B5EF4-FFF2-40B4-BE49-F238E27FC236}">
                      <a16:creationId xmlns:a16="http://schemas.microsoft.com/office/drawing/2014/main" id="{6D1C27D3-9D9B-A003-22D1-F6B186ECBB9E}"/>
                    </a:ext>
                  </a:extLst>
                </p14:cNvPr>
                <p14:cNvContentPartPr/>
                <p14:nvPr/>
              </p14:nvContentPartPr>
              <p14:xfrm>
                <a:off x="6572115" y="1434838"/>
                <a:ext cx="240840" cy="191520"/>
              </p14:xfrm>
            </p:contentPart>
          </mc:Choice>
          <mc:Fallback xmlns="">
            <p:pic>
              <p:nvPicPr>
                <p:cNvPr id="3136" name="Ink 3135">
                  <a:extLst>
                    <a:ext uri="{FF2B5EF4-FFF2-40B4-BE49-F238E27FC236}">
                      <a16:creationId xmlns:a16="http://schemas.microsoft.com/office/drawing/2014/main" id="{6D1C27D3-9D9B-A003-22D1-F6B186ECBB9E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563115" y="1425838"/>
                  <a:ext cx="25848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3137" name="Ink 3136">
                  <a:extLst>
                    <a:ext uri="{FF2B5EF4-FFF2-40B4-BE49-F238E27FC236}">
                      <a16:creationId xmlns:a16="http://schemas.microsoft.com/office/drawing/2014/main" id="{A74906BE-EE01-5969-6914-ACF81C5DB324}"/>
                    </a:ext>
                  </a:extLst>
                </p14:cNvPr>
                <p14:cNvContentPartPr/>
                <p14:nvPr/>
              </p14:nvContentPartPr>
              <p14:xfrm>
                <a:off x="7198155" y="1907518"/>
                <a:ext cx="232560" cy="238320"/>
              </p14:xfrm>
            </p:contentPart>
          </mc:Choice>
          <mc:Fallback xmlns="">
            <p:pic>
              <p:nvPicPr>
                <p:cNvPr id="3137" name="Ink 3136">
                  <a:extLst>
                    <a:ext uri="{FF2B5EF4-FFF2-40B4-BE49-F238E27FC236}">
                      <a16:creationId xmlns:a16="http://schemas.microsoft.com/office/drawing/2014/main" id="{A74906BE-EE01-5969-6914-ACF81C5DB324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189155" y="1898518"/>
                  <a:ext cx="25020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3138" name="Ink 3137">
                  <a:extLst>
                    <a:ext uri="{FF2B5EF4-FFF2-40B4-BE49-F238E27FC236}">
                      <a16:creationId xmlns:a16="http://schemas.microsoft.com/office/drawing/2014/main" id="{1835E5A2-F996-7E1A-7FB5-CE90438A4F83}"/>
                    </a:ext>
                  </a:extLst>
                </p14:cNvPr>
                <p14:cNvContentPartPr/>
                <p14:nvPr/>
              </p14:nvContentPartPr>
              <p14:xfrm>
                <a:off x="7151355" y="2596198"/>
                <a:ext cx="268200" cy="234720"/>
              </p14:xfrm>
            </p:contentPart>
          </mc:Choice>
          <mc:Fallback xmlns="">
            <p:pic>
              <p:nvPicPr>
                <p:cNvPr id="3138" name="Ink 3137">
                  <a:extLst>
                    <a:ext uri="{FF2B5EF4-FFF2-40B4-BE49-F238E27FC236}">
                      <a16:creationId xmlns:a16="http://schemas.microsoft.com/office/drawing/2014/main" id="{1835E5A2-F996-7E1A-7FB5-CE90438A4F83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142355" y="2587198"/>
                  <a:ext cx="2858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3144" name="Ink 3143">
                  <a:extLst>
                    <a:ext uri="{FF2B5EF4-FFF2-40B4-BE49-F238E27FC236}">
                      <a16:creationId xmlns:a16="http://schemas.microsoft.com/office/drawing/2014/main" id="{EA0765AC-5D6F-2A83-EE1C-0E65812AF640}"/>
                    </a:ext>
                  </a:extLst>
                </p14:cNvPr>
                <p14:cNvContentPartPr/>
                <p14:nvPr/>
              </p14:nvContentPartPr>
              <p14:xfrm>
                <a:off x="4140675" y="2656318"/>
                <a:ext cx="217440" cy="218520"/>
              </p14:xfrm>
            </p:contentPart>
          </mc:Choice>
          <mc:Fallback xmlns="">
            <p:pic>
              <p:nvPicPr>
                <p:cNvPr id="3144" name="Ink 3143">
                  <a:extLst>
                    <a:ext uri="{FF2B5EF4-FFF2-40B4-BE49-F238E27FC236}">
                      <a16:creationId xmlns:a16="http://schemas.microsoft.com/office/drawing/2014/main" id="{EA0765AC-5D6F-2A83-EE1C-0E65812AF640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131675" y="2647318"/>
                  <a:ext cx="23508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3145" name="Ink 3144">
                  <a:extLst>
                    <a:ext uri="{FF2B5EF4-FFF2-40B4-BE49-F238E27FC236}">
                      <a16:creationId xmlns:a16="http://schemas.microsoft.com/office/drawing/2014/main" id="{63E707E4-D6D2-92ED-B87D-56CC523B3093}"/>
                    </a:ext>
                  </a:extLst>
                </p14:cNvPr>
                <p14:cNvContentPartPr/>
                <p14:nvPr/>
              </p14:nvContentPartPr>
              <p14:xfrm>
                <a:off x="3784635" y="2900398"/>
                <a:ext cx="226440" cy="261000"/>
              </p14:xfrm>
            </p:contentPart>
          </mc:Choice>
          <mc:Fallback xmlns="">
            <p:pic>
              <p:nvPicPr>
                <p:cNvPr id="3145" name="Ink 3144">
                  <a:extLst>
                    <a:ext uri="{FF2B5EF4-FFF2-40B4-BE49-F238E27FC236}">
                      <a16:creationId xmlns:a16="http://schemas.microsoft.com/office/drawing/2014/main" id="{63E707E4-D6D2-92ED-B87D-56CC523B3093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775995" y="2891398"/>
                  <a:ext cx="24408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3146" name="Ink 3145">
                  <a:extLst>
                    <a:ext uri="{FF2B5EF4-FFF2-40B4-BE49-F238E27FC236}">
                      <a16:creationId xmlns:a16="http://schemas.microsoft.com/office/drawing/2014/main" id="{4FB67422-521F-C529-2E93-DA402FCB51F9}"/>
                    </a:ext>
                  </a:extLst>
                </p14:cNvPr>
                <p14:cNvContentPartPr/>
                <p14:nvPr/>
              </p14:nvContentPartPr>
              <p14:xfrm>
                <a:off x="3690675" y="3459478"/>
                <a:ext cx="173520" cy="252360"/>
              </p14:xfrm>
            </p:contentPart>
          </mc:Choice>
          <mc:Fallback xmlns="">
            <p:pic>
              <p:nvPicPr>
                <p:cNvPr id="3146" name="Ink 3145">
                  <a:extLst>
                    <a:ext uri="{FF2B5EF4-FFF2-40B4-BE49-F238E27FC236}">
                      <a16:creationId xmlns:a16="http://schemas.microsoft.com/office/drawing/2014/main" id="{4FB67422-521F-C529-2E93-DA402FCB51F9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3682035" y="3450838"/>
                  <a:ext cx="19116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3148" name="Ink 3147">
                  <a:extLst>
                    <a:ext uri="{FF2B5EF4-FFF2-40B4-BE49-F238E27FC236}">
                      <a16:creationId xmlns:a16="http://schemas.microsoft.com/office/drawing/2014/main" id="{A24C6D31-1CCE-7749-C6D9-E4CA8A363ACD}"/>
                    </a:ext>
                  </a:extLst>
                </p14:cNvPr>
                <p14:cNvContentPartPr/>
                <p14:nvPr/>
              </p14:nvContentPartPr>
              <p14:xfrm>
                <a:off x="4204395" y="3234478"/>
                <a:ext cx="138240" cy="224280"/>
              </p14:xfrm>
            </p:contentPart>
          </mc:Choice>
          <mc:Fallback xmlns="">
            <p:pic>
              <p:nvPicPr>
                <p:cNvPr id="3148" name="Ink 3147">
                  <a:extLst>
                    <a:ext uri="{FF2B5EF4-FFF2-40B4-BE49-F238E27FC236}">
                      <a16:creationId xmlns:a16="http://schemas.microsoft.com/office/drawing/2014/main" id="{A24C6D31-1CCE-7749-C6D9-E4CA8A363ACD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195755" y="3225838"/>
                  <a:ext cx="15588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3150" name="Ink 3149">
                  <a:extLst>
                    <a:ext uri="{FF2B5EF4-FFF2-40B4-BE49-F238E27FC236}">
                      <a16:creationId xmlns:a16="http://schemas.microsoft.com/office/drawing/2014/main" id="{0ED30CBC-142B-6E60-B6EE-3588F869FE59}"/>
                    </a:ext>
                  </a:extLst>
                </p14:cNvPr>
                <p14:cNvContentPartPr/>
                <p14:nvPr/>
              </p14:nvContentPartPr>
              <p14:xfrm>
                <a:off x="4570875" y="2721118"/>
                <a:ext cx="136800" cy="77400"/>
              </p14:xfrm>
            </p:contentPart>
          </mc:Choice>
          <mc:Fallback xmlns="">
            <p:pic>
              <p:nvPicPr>
                <p:cNvPr id="3150" name="Ink 3149">
                  <a:extLst>
                    <a:ext uri="{FF2B5EF4-FFF2-40B4-BE49-F238E27FC236}">
                      <a16:creationId xmlns:a16="http://schemas.microsoft.com/office/drawing/2014/main" id="{0ED30CBC-142B-6E60-B6EE-3588F869FE59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561875" y="2712118"/>
                  <a:ext cx="1544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3151" name="Ink 3150">
                  <a:extLst>
                    <a:ext uri="{FF2B5EF4-FFF2-40B4-BE49-F238E27FC236}">
                      <a16:creationId xmlns:a16="http://schemas.microsoft.com/office/drawing/2014/main" id="{F4C7E695-4EBB-FAE3-8A48-138E374C20B3}"/>
                    </a:ext>
                  </a:extLst>
                </p14:cNvPr>
                <p14:cNvContentPartPr/>
                <p14:nvPr/>
              </p14:nvContentPartPr>
              <p14:xfrm>
                <a:off x="4921875" y="3216838"/>
                <a:ext cx="100440" cy="244800"/>
              </p14:xfrm>
            </p:contentPart>
          </mc:Choice>
          <mc:Fallback xmlns="">
            <p:pic>
              <p:nvPicPr>
                <p:cNvPr id="3151" name="Ink 3150">
                  <a:extLst>
                    <a:ext uri="{FF2B5EF4-FFF2-40B4-BE49-F238E27FC236}">
                      <a16:creationId xmlns:a16="http://schemas.microsoft.com/office/drawing/2014/main" id="{F4C7E695-4EBB-FAE3-8A48-138E374C20B3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913235" y="3208198"/>
                  <a:ext cx="11808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3152" name="Ink 3151">
                  <a:extLst>
                    <a:ext uri="{FF2B5EF4-FFF2-40B4-BE49-F238E27FC236}">
                      <a16:creationId xmlns:a16="http://schemas.microsoft.com/office/drawing/2014/main" id="{DB4528EF-86DB-F104-E124-CCE701373FEB}"/>
                    </a:ext>
                  </a:extLst>
                </p14:cNvPr>
                <p14:cNvContentPartPr/>
                <p14:nvPr/>
              </p14:nvContentPartPr>
              <p14:xfrm>
                <a:off x="4560075" y="3787078"/>
                <a:ext cx="191880" cy="117000"/>
              </p14:xfrm>
            </p:contentPart>
          </mc:Choice>
          <mc:Fallback xmlns="">
            <p:pic>
              <p:nvPicPr>
                <p:cNvPr id="3152" name="Ink 3151">
                  <a:extLst>
                    <a:ext uri="{FF2B5EF4-FFF2-40B4-BE49-F238E27FC236}">
                      <a16:creationId xmlns:a16="http://schemas.microsoft.com/office/drawing/2014/main" id="{DB4528EF-86DB-F104-E124-CCE701373FEB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4551075" y="3778438"/>
                  <a:ext cx="2095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3244" name="Ink 3243">
                  <a:extLst>
                    <a:ext uri="{FF2B5EF4-FFF2-40B4-BE49-F238E27FC236}">
                      <a16:creationId xmlns:a16="http://schemas.microsoft.com/office/drawing/2014/main" id="{EDBBBC6F-E9F0-87F0-B719-DAA2F1346E1B}"/>
                    </a:ext>
                  </a:extLst>
                </p14:cNvPr>
                <p14:cNvContentPartPr/>
                <p14:nvPr/>
              </p14:nvContentPartPr>
              <p14:xfrm>
                <a:off x="3777075" y="2938918"/>
                <a:ext cx="266040" cy="321120"/>
              </p14:xfrm>
            </p:contentPart>
          </mc:Choice>
          <mc:Fallback xmlns="">
            <p:pic>
              <p:nvPicPr>
                <p:cNvPr id="3244" name="Ink 3243">
                  <a:extLst>
                    <a:ext uri="{FF2B5EF4-FFF2-40B4-BE49-F238E27FC236}">
                      <a16:creationId xmlns:a16="http://schemas.microsoft.com/office/drawing/2014/main" id="{EDBBBC6F-E9F0-87F0-B719-DAA2F1346E1B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3768075" y="2929918"/>
                  <a:ext cx="283680" cy="338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7">
            <p14:nvContentPartPr>
              <p14:cNvPr id="3245" name="Ink 3244">
                <a:extLst>
                  <a:ext uri="{FF2B5EF4-FFF2-40B4-BE49-F238E27FC236}">
                    <a16:creationId xmlns:a16="http://schemas.microsoft.com/office/drawing/2014/main" id="{176248F1-37F0-A8FC-43A4-BFAE55852E89}"/>
                  </a:ext>
                </a:extLst>
              </p14:cNvPr>
              <p14:cNvContentPartPr/>
              <p14:nvPr/>
            </p14:nvContentPartPr>
            <p14:xfrm>
              <a:off x="3625515" y="193918"/>
              <a:ext cx="264240" cy="297360"/>
            </p14:xfrm>
          </p:contentPart>
        </mc:Choice>
        <mc:Fallback xmlns="">
          <p:pic>
            <p:nvPicPr>
              <p:cNvPr id="3245" name="Ink 3244">
                <a:extLst>
                  <a:ext uri="{FF2B5EF4-FFF2-40B4-BE49-F238E27FC236}">
                    <a16:creationId xmlns:a16="http://schemas.microsoft.com/office/drawing/2014/main" id="{176248F1-37F0-A8FC-43A4-BFAE55852E89}"/>
                  </a:ext>
                </a:extLst>
              </p:cNvPr>
              <p:cNvPicPr/>
              <p:nvPr/>
            </p:nvPicPr>
            <p:blipFill>
              <a:blip r:embed="rId168"/>
              <a:stretch>
                <a:fillRect/>
              </a:stretch>
            </p:blipFill>
            <p:spPr>
              <a:xfrm>
                <a:off x="3616515" y="184918"/>
                <a:ext cx="281880" cy="31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9">
            <p14:nvContentPartPr>
              <p14:cNvPr id="3247" name="Ink 3246">
                <a:extLst>
                  <a:ext uri="{FF2B5EF4-FFF2-40B4-BE49-F238E27FC236}">
                    <a16:creationId xmlns:a16="http://schemas.microsoft.com/office/drawing/2014/main" id="{76FD2F04-8CC6-BA9A-17D3-1F455285AFFF}"/>
                  </a:ext>
                </a:extLst>
              </p14:cNvPr>
              <p14:cNvContentPartPr/>
              <p14:nvPr/>
            </p14:nvContentPartPr>
            <p14:xfrm>
              <a:off x="7786035" y="153238"/>
              <a:ext cx="393840" cy="300600"/>
            </p14:xfrm>
          </p:contentPart>
        </mc:Choice>
        <mc:Fallback xmlns="">
          <p:pic>
            <p:nvPicPr>
              <p:cNvPr id="3247" name="Ink 3246">
                <a:extLst>
                  <a:ext uri="{FF2B5EF4-FFF2-40B4-BE49-F238E27FC236}">
                    <a16:creationId xmlns:a16="http://schemas.microsoft.com/office/drawing/2014/main" id="{76FD2F04-8CC6-BA9A-17D3-1F455285AFFF}"/>
                  </a:ext>
                </a:extLst>
              </p:cNvPr>
              <p:cNvPicPr/>
              <p:nvPr/>
            </p:nvPicPr>
            <p:blipFill>
              <a:blip r:embed="rId170"/>
              <a:stretch>
                <a:fillRect/>
              </a:stretch>
            </p:blipFill>
            <p:spPr>
              <a:xfrm>
                <a:off x="7777395" y="144238"/>
                <a:ext cx="411480" cy="31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1">
            <p14:nvContentPartPr>
              <p14:cNvPr id="3248" name="Ink 3247">
                <a:extLst>
                  <a:ext uri="{FF2B5EF4-FFF2-40B4-BE49-F238E27FC236}">
                    <a16:creationId xmlns:a16="http://schemas.microsoft.com/office/drawing/2014/main" id="{B95E82B8-01DD-92AB-ECA1-884C56533105}"/>
                  </a:ext>
                </a:extLst>
              </p14:cNvPr>
              <p14:cNvContentPartPr/>
              <p14:nvPr/>
            </p14:nvContentPartPr>
            <p14:xfrm>
              <a:off x="7824195" y="2850718"/>
              <a:ext cx="388800" cy="288720"/>
            </p14:xfrm>
          </p:contentPart>
        </mc:Choice>
        <mc:Fallback xmlns="">
          <p:pic>
            <p:nvPicPr>
              <p:cNvPr id="3248" name="Ink 3247">
                <a:extLst>
                  <a:ext uri="{FF2B5EF4-FFF2-40B4-BE49-F238E27FC236}">
                    <a16:creationId xmlns:a16="http://schemas.microsoft.com/office/drawing/2014/main" id="{B95E82B8-01DD-92AB-ECA1-884C56533105}"/>
                  </a:ext>
                </a:extLst>
              </p:cNvPr>
              <p:cNvPicPr/>
              <p:nvPr/>
            </p:nvPicPr>
            <p:blipFill>
              <a:blip r:embed="rId172"/>
              <a:stretch>
                <a:fillRect/>
              </a:stretch>
            </p:blipFill>
            <p:spPr>
              <a:xfrm>
                <a:off x="7815195" y="2841718"/>
                <a:ext cx="406440" cy="306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107277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Let’s dive right in and learn about it. In this video, we’ll learn about different types of phrasal verbs: transitive, intransitive, separable and inseparable.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087598"/>
              </p:ext>
            </p:extLst>
          </p:nvPr>
        </p:nvGraphicFramePr>
        <p:xfrm>
          <a:off x="152400" y="4752975"/>
          <a:ext cx="8801100" cy="2042163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8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Woman talking on the left, white board on the right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096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lang="en-US" sz="1000" b="0" dirty="0"/>
                        <a:t>Form of Phrasal Verbs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Different types of phrasal verbs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Transitive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Intransitive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Separable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Inseparable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07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title and subtitle: typing animation; 4 types of phrasal verbs: animated checkmarks. After VO ends, 4 types of phrasal verbs disappear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A1D987-10EB-4DFE-BCB3-635609D1A2A9}"/>
              </a:ext>
            </a:extLst>
          </p:cNvPr>
          <p:cNvSpPr txBox="1"/>
          <p:nvPr/>
        </p:nvSpPr>
        <p:spPr>
          <a:xfrm>
            <a:off x="4229100" y="1087819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Form of Phrasal Verbs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6FB2CE1-E14D-5A2E-1CD6-ACEC03299E0B}"/>
              </a:ext>
            </a:extLst>
          </p:cNvPr>
          <p:cNvGrpSpPr/>
          <p:nvPr/>
        </p:nvGrpSpPr>
        <p:grpSpPr>
          <a:xfrm>
            <a:off x="3247261" y="931205"/>
            <a:ext cx="1168920" cy="3686400"/>
            <a:chOff x="3247261" y="931205"/>
            <a:chExt cx="1168920" cy="368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116" name="Ink 3115">
                  <a:extLst>
                    <a:ext uri="{FF2B5EF4-FFF2-40B4-BE49-F238E27FC236}">
                      <a16:creationId xmlns:a16="http://schemas.microsoft.com/office/drawing/2014/main" id="{BFB1D055-3452-4F37-7DE3-E933B11C8D1B}"/>
                    </a:ext>
                  </a:extLst>
                </p14:cNvPr>
                <p14:cNvContentPartPr/>
                <p14:nvPr/>
              </p14:nvContentPartPr>
              <p14:xfrm>
                <a:off x="3397021" y="1538885"/>
                <a:ext cx="830880" cy="837360"/>
              </p14:xfrm>
            </p:contentPart>
          </mc:Choice>
          <mc:Fallback xmlns="">
            <p:pic>
              <p:nvPicPr>
                <p:cNvPr id="3116" name="Ink 3115">
                  <a:extLst>
                    <a:ext uri="{FF2B5EF4-FFF2-40B4-BE49-F238E27FC236}">
                      <a16:creationId xmlns:a16="http://schemas.microsoft.com/office/drawing/2014/main" id="{BFB1D055-3452-4F37-7DE3-E933B11C8D1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388021" y="1529885"/>
                  <a:ext cx="848520" cy="85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02" name="Ink 3101">
                  <a:extLst>
                    <a:ext uri="{FF2B5EF4-FFF2-40B4-BE49-F238E27FC236}">
                      <a16:creationId xmlns:a16="http://schemas.microsoft.com/office/drawing/2014/main" id="{A09B4F9B-2C7A-5DB1-D6C3-8ECFF00A46C0}"/>
                    </a:ext>
                  </a:extLst>
                </p14:cNvPr>
                <p14:cNvContentPartPr/>
                <p14:nvPr/>
              </p14:nvContentPartPr>
              <p14:xfrm>
                <a:off x="3247261" y="948485"/>
                <a:ext cx="505800" cy="1751400"/>
              </p14:xfrm>
            </p:contentPart>
          </mc:Choice>
          <mc:Fallback xmlns="">
            <p:pic>
              <p:nvPicPr>
                <p:cNvPr id="3102" name="Ink 3101">
                  <a:extLst>
                    <a:ext uri="{FF2B5EF4-FFF2-40B4-BE49-F238E27FC236}">
                      <a16:creationId xmlns:a16="http://schemas.microsoft.com/office/drawing/2014/main" id="{A09B4F9B-2C7A-5DB1-D6C3-8ECFF00A46C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238267" y="939485"/>
                  <a:ext cx="523427" cy="176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109" name="Ink 3108">
                  <a:extLst>
                    <a:ext uri="{FF2B5EF4-FFF2-40B4-BE49-F238E27FC236}">
                      <a16:creationId xmlns:a16="http://schemas.microsoft.com/office/drawing/2014/main" id="{20E09CEA-A4F4-34F1-47D6-53F4AFF7078E}"/>
                    </a:ext>
                  </a:extLst>
                </p14:cNvPr>
                <p14:cNvContentPartPr/>
                <p14:nvPr/>
              </p14:nvContentPartPr>
              <p14:xfrm>
                <a:off x="3909661" y="1426565"/>
                <a:ext cx="174240" cy="24840"/>
              </p14:xfrm>
            </p:contentPart>
          </mc:Choice>
          <mc:Fallback xmlns="">
            <p:pic>
              <p:nvPicPr>
                <p:cNvPr id="3109" name="Ink 3108">
                  <a:extLst>
                    <a:ext uri="{FF2B5EF4-FFF2-40B4-BE49-F238E27FC236}">
                      <a16:creationId xmlns:a16="http://schemas.microsoft.com/office/drawing/2014/main" id="{20E09CEA-A4F4-34F1-47D6-53F4AFF7078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900661" y="1417565"/>
                  <a:ext cx="1918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101" name="Ink 3100">
                  <a:extLst>
                    <a:ext uri="{FF2B5EF4-FFF2-40B4-BE49-F238E27FC236}">
                      <a16:creationId xmlns:a16="http://schemas.microsoft.com/office/drawing/2014/main" id="{8054B566-88C6-69E3-5E2D-D4F23837007C}"/>
                    </a:ext>
                  </a:extLst>
                </p14:cNvPr>
                <p14:cNvContentPartPr/>
                <p14:nvPr/>
              </p14:nvContentPartPr>
              <p14:xfrm>
                <a:off x="3426541" y="1486325"/>
                <a:ext cx="162000" cy="126360"/>
              </p14:xfrm>
            </p:contentPart>
          </mc:Choice>
          <mc:Fallback xmlns="">
            <p:pic>
              <p:nvPicPr>
                <p:cNvPr id="3101" name="Ink 3100">
                  <a:extLst>
                    <a:ext uri="{FF2B5EF4-FFF2-40B4-BE49-F238E27FC236}">
                      <a16:creationId xmlns:a16="http://schemas.microsoft.com/office/drawing/2014/main" id="{8054B566-88C6-69E3-5E2D-D4F23837007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417541" y="1477351"/>
                  <a:ext cx="179640" cy="14395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115" name="Ink 3114">
                  <a:extLst>
                    <a:ext uri="{FF2B5EF4-FFF2-40B4-BE49-F238E27FC236}">
                      <a16:creationId xmlns:a16="http://schemas.microsoft.com/office/drawing/2014/main" id="{63C19498-D0A7-13AE-9AFC-D0BA9BED51AD}"/>
                    </a:ext>
                  </a:extLst>
                </p14:cNvPr>
                <p14:cNvContentPartPr/>
                <p14:nvPr/>
              </p14:nvContentPartPr>
              <p14:xfrm>
                <a:off x="3428341" y="1237205"/>
                <a:ext cx="181800" cy="1154520"/>
              </p14:xfrm>
            </p:contentPart>
          </mc:Choice>
          <mc:Fallback xmlns="">
            <p:pic>
              <p:nvPicPr>
                <p:cNvPr id="3115" name="Ink 3114">
                  <a:extLst>
                    <a:ext uri="{FF2B5EF4-FFF2-40B4-BE49-F238E27FC236}">
                      <a16:creationId xmlns:a16="http://schemas.microsoft.com/office/drawing/2014/main" id="{63C19498-D0A7-13AE-9AFC-D0BA9BED51A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419341" y="1228202"/>
                  <a:ext cx="199440" cy="117216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114" name="Ink 3113">
                  <a:extLst>
                    <a:ext uri="{FF2B5EF4-FFF2-40B4-BE49-F238E27FC236}">
                      <a16:creationId xmlns:a16="http://schemas.microsoft.com/office/drawing/2014/main" id="{3C58ACC1-9335-4C6D-9D9B-062374280C63}"/>
                    </a:ext>
                  </a:extLst>
                </p14:cNvPr>
                <p14:cNvContentPartPr/>
                <p14:nvPr/>
              </p14:nvContentPartPr>
              <p14:xfrm>
                <a:off x="4203061" y="1519445"/>
                <a:ext cx="135360" cy="399960"/>
              </p14:xfrm>
            </p:contentPart>
          </mc:Choice>
          <mc:Fallback xmlns="">
            <p:pic>
              <p:nvPicPr>
                <p:cNvPr id="3114" name="Ink 3113">
                  <a:extLst>
                    <a:ext uri="{FF2B5EF4-FFF2-40B4-BE49-F238E27FC236}">
                      <a16:creationId xmlns:a16="http://schemas.microsoft.com/office/drawing/2014/main" id="{3C58ACC1-9335-4C6D-9D9B-062374280C6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194061" y="1510445"/>
                  <a:ext cx="153000" cy="41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128" name="Ink 3127">
                  <a:extLst>
                    <a:ext uri="{FF2B5EF4-FFF2-40B4-BE49-F238E27FC236}">
                      <a16:creationId xmlns:a16="http://schemas.microsoft.com/office/drawing/2014/main" id="{A2763298-080A-FEFA-5116-80C61BF6EB81}"/>
                    </a:ext>
                  </a:extLst>
                </p14:cNvPr>
                <p14:cNvContentPartPr/>
                <p14:nvPr/>
              </p14:nvContentPartPr>
              <p14:xfrm>
                <a:off x="3985981" y="1315325"/>
                <a:ext cx="226440" cy="715680"/>
              </p14:xfrm>
            </p:contentPart>
          </mc:Choice>
          <mc:Fallback xmlns="">
            <p:pic>
              <p:nvPicPr>
                <p:cNvPr id="3128" name="Ink 3127">
                  <a:extLst>
                    <a:ext uri="{FF2B5EF4-FFF2-40B4-BE49-F238E27FC236}">
                      <a16:creationId xmlns:a16="http://schemas.microsoft.com/office/drawing/2014/main" id="{A2763298-080A-FEFA-5116-80C61BF6EB8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976967" y="1306330"/>
                  <a:ext cx="244108" cy="73331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126" name="Ink 3125">
                  <a:extLst>
                    <a:ext uri="{FF2B5EF4-FFF2-40B4-BE49-F238E27FC236}">
                      <a16:creationId xmlns:a16="http://schemas.microsoft.com/office/drawing/2014/main" id="{513CB275-E164-5533-9083-9C2EC5F26899}"/>
                    </a:ext>
                  </a:extLst>
                </p14:cNvPr>
                <p14:cNvContentPartPr/>
                <p14:nvPr/>
              </p14:nvContentPartPr>
              <p14:xfrm>
                <a:off x="3757381" y="949205"/>
                <a:ext cx="490320" cy="551160"/>
              </p14:xfrm>
            </p:contentPart>
          </mc:Choice>
          <mc:Fallback xmlns="">
            <p:pic>
              <p:nvPicPr>
                <p:cNvPr id="3126" name="Ink 3125">
                  <a:extLst>
                    <a:ext uri="{FF2B5EF4-FFF2-40B4-BE49-F238E27FC236}">
                      <a16:creationId xmlns:a16="http://schemas.microsoft.com/office/drawing/2014/main" id="{513CB275-E164-5533-9083-9C2EC5F2689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748381" y="940205"/>
                  <a:ext cx="507960" cy="56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26ED2E0-610B-9C3B-2E09-C9D55010A4CD}"/>
                    </a:ext>
                  </a:extLst>
                </p14:cNvPr>
                <p14:cNvContentPartPr/>
                <p14:nvPr/>
              </p14:nvContentPartPr>
              <p14:xfrm>
                <a:off x="4069141" y="1858925"/>
                <a:ext cx="323280" cy="6685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26ED2E0-610B-9C3B-2E09-C9D55010A4C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060141" y="1849925"/>
                  <a:ext cx="340920" cy="68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127" name="Ink 3126">
                  <a:extLst>
                    <a:ext uri="{FF2B5EF4-FFF2-40B4-BE49-F238E27FC236}">
                      <a16:creationId xmlns:a16="http://schemas.microsoft.com/office/drawing/2014/main" id="{F2306171-0682-8844-58B1-E41FF3D3DCFB}"/>
                    </a:ext>
                  </a:extLst>
                </p14:cNvPr>
                <p14:cNvContentPartPr/>
                <p14:nvPr/>
              </p14:nvContentPartPr>
              <p14:xfrm>
                <a:off x="3541741" y="1141445"/>
                <a:ext cx="298440" cy="184320"/>
              </p14:xfrm>
            </p:contentPart>
          </mc:Choice>
          <mc:Fallback xmlns="">
            <p:pic>
              <p:nvPicPr>
                <p:cNvPr id="3127" name="Ink 3126">
                  <a:extLst>
                    <a:ext uri="{FF2B5EF4-FFF2-40B4-BE49-F238E27FC236}">
                      <a16:creationId xmlns:a16="http://schemas.microsoft.com/office/drawing/2014/main" id="{F2306171-0682-8844-58B1-E41FF3D3DCF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532741" y="1132445"/>
                  <a:ext cx="31608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120" name="Ink 3119">
                  <a:extLst>
                    <a:ext uri="{FF2B5EF4-FFF2-40B4-BE49-F238E27FC236}">
                      <a16:creationId xmlns:a16="http://schemas.microsoft.com/office/drawing/2014/main" id="{4C68C55E-DFF0-66CB-07FC-B57DD64CEF52}"/>
                    </a:ext>
                  </a:extLst>
                </p14:cNvPr>
                <p14:cNvContentPartPr/>
                <p14:nvPr/>
              </p14:nvContentPartPr>
              <p14:xfrm>
                <a:off x="3847381" y="1160525"/>
                <a:ext cx="200160" cy="230760"/>
              </p14:xfrm>
            </p:contentPart>
          </mc:Choice>
          <mc:Fallback xmlns="">
            <p:pic>
              <p:nvPicPr>
                <p:cNvPr id="3120" name="Ink 3119">
                  <a:extLst>
                    <a:ext uri="{FF2B5EF4-FFF2-40B4-BE49-F238E27FC236}">
                      <a16:creationId xmlns:a16="http://schemas.microsoft.com/office/drawing/2014/main" id="{4C68C55E-DFF0-66CB-07FC-B57DD64CEF5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838397" y="1151525"/>
                  <a:ext cx="217768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1E4D706-B030-3BBD-EE70-7685A778E264}"/>
                    </a:ext>
                  </a:extLst>
                </p14:cNvPr>
                <p14:cNvContentPartPr/>
                <p14:nvPr/>
              </p14:nvContentPartPr>
              <p14:xfrm>
                <a:off x="3613021" y="1941005"/>
                <a:ext cx="329760" cy="2124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1E4D706-B030-3BBD-EE70-7685A778E26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604021" y="1932005"/>
                  <a:ext cx="34740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CE57AF90-F4D1-6DEA-748B-968A6A176845}"/>
                    </a:ext>
                  </a:extLst>
                </p14:cNvPr>
                <p14:cNvContentPartPr/>
                <p14:nvPr/>
              </p14:nvContentPartPr>
              <p14:xfrm>
                <a:off x="3682501" y="1554365"/>
                <a:ext cx="155880" cy="2167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CE57AF90-F4D1-6DEA-748B-968A6A17684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673501" y="1545365"/>
                  <a:ext cx="17352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4C7219D-2972-4850-5406-19D82F90C832}"/>
                    </a:ext>
                  </a:extLst>
                </p14:cNvPr>
                <p14:cNvContentPartPr/>
                <p14:nvPr/>
              </p14:nvContentPartPr>
              <p14:xfrm>
                <a:off x="3873661" y="1519445"/>
                <a:ext cx="223560" cy="597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4C7219D-2972-4850-5406-19D82F90C83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864646" y="1510445"/>
                  <a:ext cx="241228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9D456A0-7CD9-53C6-9CD7-88E87ED09A33}"/>
                    </a:ext>
                  </a:extLst>
                </p14:cNvPr>
                <p14:cNvContentPartPr/>
                <p14:nvPr/>
              </p14:nvContentPartPr>
              <p14:xfrm>
                <a:off x="3895621" y="1584965"/>
                <a:ext cx="180360" cy="331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9D456A0-7CD9-53C6-9CD7-88E87ED09A3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886621" y="1575965"/>
                  <a:ext cx="1980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7581969-6A1A-10E3-C75A-27401CE7F019}"/>
                    </a:ext>
                  </a:extLst>
                </p14:cNvPr>
                <p14:cNvContentPartPr/>
                <p14:nvPr/>
              </p14:nvContentPartPr>
              <p14:xfrm>
                <a:off x="3451741" y="1563005"/>
                <a:ext cx="178920" cy="626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7581969-6A1A-10E3-C75A-27401CE7F01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442741" y="1554005"/>
                  <a:ext cx="1965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0C35E98-5843-B4B2-347F-3A9221B6BFD2}"/>
                    </a:ext>
                  </a:extLst>
                </p14:cNvPr>
                <p14:cNvContentPartPr/>
                <p14:nvPr/>
              </p14:nvContentPartPr>
              <p14:xfrm>
                <a:off x="3471541" y="1580645"/>
                <a:ext cx="195120" cy="964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0C35E98-5843-B4B2-347F-3A9221B6BFD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462524" y="1571645"/>
                  <a:ext cx="212793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173A7DD-BCE9-0AC9-61AB-16C78158ED33}"/>
                    </a:ext>
                  </a:extLst>
                </p14:cNvPr>
                <p14:cNvContentPartPr/>
                <p14:nvPr/>
              </p14:nvContentPartPr>
              <p14:xfrm>
                <a:off x="3976621" y="1515845"/>
                <a:ext cx="56520" cy="997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173A7DD-BCE9-0AC9-61AB-16C78158ED3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967678" y="1506845"/>
                  <a:ext cx="74048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7BF8128-8602-4958-69A7-D39C5CCDF22F}"/>
                    </a:ext>
                  </a:extLst>
                </p14:cNvPr>
                <p14:cNvContentPartPr/>
                <p14:nvPr/>
              </p14:nvContentPartPr>
              <p14:xfrm>
                <a:off x="3528781" y="1577405"/>
                <a:ext cx="35640" cy="896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7BF8128-8602-4958-69A7-D39C5CCDF22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519781" y="1568405"/>
                  <a:ext cx="532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129" name="Ink 3128">
                  <a:extLst>
                    <a:ext uri="{FF2B5EF4-FFF2-40B4-BE49-F238E27FC236}">
                      <a16:creationId xmlns:a16="http://schemas.microsoft.com/office/drawing/2014/main" id="{A635D406-8104-B0EA-39FA-DF122E237A1B}"/>
                    </a:ext>
                  </a:extLst>
                </p14:cNvPr>
                <p14:cNvContentPartPr/>
                <p14:nvPr/>
              </p14:nvContentPartPr>
              <p14:xfrm>
                <a:off x="4115221" y="3525725"/>
                <a:ext cx="70560" cy="265680"/>
              </p14:xfrm>
            </p:contentPart>
          </mc:Choice>
          <mc:Fallback xmlns="">
            <p:pic>
              <p:nvPicPr>
                <p:cNvPr id="3129" name="Ink 3128">
                  <a:extLst>
                    <a:ext uri="{FF2B5EF4-FFF2-40B4-BE49-F238E27FC236}">
                      <a16:creationId xmlns:a16="http://schemas.microsoft.com/office/drawing/2014/main" id="{A635D406-8104-B0EA-39FA-DF122E237A1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106221" y="3516725"/>
                  <a:ext cx="8820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123" name="Ink 3122">
                  <a:extLst>
                    <a:ext uri="{FF2B5EF4-FFF2-40B4-BE49-F238E27FC236}">
                      <a16:creationId xmlns:a16="http://schemas.microsoft.com/office/drawing/2014/main" id="{188D784D-A842-D724-6133-F6B8CE31DE5E}"/>
                    </a:ext>
                  </a:extLst>
                </p14:cNvPr>
                <p14:cNvContentPartPr/>
                <p14:nvPr/>
              </p14:nvContentPartPr>
              <p14:xfrm>
                <a:off x="3829741" y="931205"/>
                <a:ext cx="444240" cy="570960"/>
              </p14:xfrm>
            </p:contentPart>
          </mc:Choice>
          <mc:Fallback xmlns="">
            <p:pic>
              <p:nvPicPr>
                <p:cNvPr id="3123" name="Ink 3122">
                  <a:extLst>
                    <a:ext uri="{FF2B5EF4-FFF2-40B4-BE49-F238E27FC236}">
                      <a16:creationId xmlns:a16="http://schemas.microsoft.com/office/drawing/2014/main" id="{188D784D-A842-D724-6133-F6B8CE31DE5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820741" y="922205"/>
                  <a:ext cx="461880" cy="5886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131" name="Group 3130">
              <a:extLst>
                <a:ext uri="{FF2B5EF4-FFF2-40B4-BE49-F238E27FC236}">
                  <a16:creationId xmlns:a16="http://schemas.microsoft.com/office/drawing/2014/main" id="{12EE1012-62F5-E883-6BE1-2766BCF6EF86}"/>
                </a:ext>
              </a:extLst>
            </p:cNvPr>
            <p:cNvGrpSpPr/>
            <p:nvPr/>
          </p:nvGrpSpPr>
          <p:grpSpPr>
            <a:xfrm>
              <a:off x="3331141" y="2303885"/>
              <a:ext cx="1085040" cy="2313720"/>
              <a:chOff x="3331141" y="2303885"/>
              <a:chExt cx="1085040" cy="23137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5">
                <p14:nvContentPartPr>
                  <p14:cNvPr id="3072" name="Ink 3071">
                    <a:extLst>
                      <a:ext uri="{FF2B5EF4-FFF2-40B4-BE49-F238E27FC236}">
                        <a16:creationId xmlns:a16="http://schemas.microsoft.com/office/drawing/2014/main" id="{A6C659AC-2B81-93F0-47A8-0F6909E861A4}"/>
                      </a:ext>
                    </a:extLst>
                  </p14:cNvPr>
                  <p14:cNvContentPartPr/>
                  <p14:nvPr/>
                </p14:nvContentPartPr>
                <p14:xfrm>
                  <a:off x="3706621" y="2352845"/>
                  <a:ext cx="42120" cy="138600"/>
                </p14:xfrm>
              </p:contentPart>
            </mc:Choice>
            <mc:Fallback xmlns="">
              <p:pic>
                <p:nvPicPr>
                  <p:cNvPr id="3072" name="Ink 3071">
                    <a:extLst>
                      <a:ext uri="{FF2B5EF4-FFF2-40B4-BE49-F238E27FC236}">
                        <a16:creationId xmlns:a16="http://schemas.microsoft.com/office/drawing/2014/main" id="{A6C659AC-2B81-93F0-47A8-0F6909E861A4}"/>
                      </a:ext>
                    </a:extLst>
                  </p:cNvPr>
                  <p:cNvPicPr/>
                  <p:nvPr/>
                </p:nvPicPr>
                <p:blipFill>
                  <a:blip r:embed="rId46"/>
                  <a:stretch>
                    <a:fillRect/>
                  </a:stretch>
                </p:blipFill>
                <p:spPr>
                  <a:xfrm>
                    <a:off x="3697981" y="2343845"/>
                    <a:ext cx="59760" cy="156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7">
                <p14:nvContentPartPr>
                  <p14:cNvPr id="3073" name="Ink 3072">
                    <a:extLst>
                      <a:ext uri="{FF2B5EF4-FFF2-40B4-BE49-F238E27FC236}">
                        <a16:creationId xmlns:a16="http://schemas.microsoft.com/office/drawing/2014/main" id="{0D685E86-8BA2-1928-FA92-D91556DED83F}"/>
                      </a:ext>
                    </a:extLst>
                  </p14:cNvPr>
                  <p14:cNvContentPartPr/>
                  <p14:nvPr/>
                </p14:nvContentPartPr>
                <p14:xfrm>
                  <a:off x="3981301" y="2303885"/>
                  <a:ext cx="140760" cy="170280"/>
                </p14:xfrm>
              </p:contentPart>
            </mc:Choice>
            <mc:Fallback xmlns="">
              <p:pic>
                <p:nvPicPr>
                  <p:cNvPr id="3073" name="Ink 3072">
                    <a:extLst>
                      <a:ext uri="{FF2B5EF4-FFF2-40B4-BE49-F238E27FC236}">
                        <a16:creationId xmlns:a16="http://schemas.microsoft.com/office/drawing/2014/main" id="{0D685E86-8BA2-1928-FA92-D91556DED83F}"/>
                      </a:ext>
                    </a:extLst>
                  </p:cNvPr>
                  <p:cNvPicPr/>
                  <p:nvPr/>
                </p:nvPicPr>
                <p:blipFill>
                  <a:blip r:embed="rId48"/>
                  <a:stretch>
                    <a:fillRect/>
                  </a:stretch>
                </p:blipFill>
                <p:spPr>
                  <a:xfrm>
                    <a:off x="3972661" y="2294885"/>
                    <a:ext cx="158400" cy="187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9">
                <p14:nvContentPartPr>
                  <p14:cNvPr id="3075" name="Ink 3074">
                    <a:extLst>
                      <a:ext uri="{FF2B5EF4-FFF2-40B4-BE49-F238E27FC236}">
                        <a16:creationId xmlns:a16="http://schemas.microsoft.com/office/drawing/2014/main" id="{E39ED43E-AC6F-5FE4-872A-F765B5603ED6}"/>
                      </a:ext>
                    </a:extLst>
                  </p14:cNvPr>
                  <p14:cNvContentPartPr/>
                  <p14:nvPr/>
                </p14:nvContentPartPr>
                <p14:xfrm>
                  <a:off x="3331141" y="2522765"/>
                  <a:ext cx="132120" cy="1083600"/>
                </p14:xfrm>
              </p:contentPart>
            </mc:Choice>
            <mc:Fallback xmlns="">
              <p:pic>
                <p:nvPicPr>
                  <p:cNvPr id="3075" name="Ink 3074">
                    <a:extLst>
                      <a:ext uri="{FF2B5EF4-FFF2-40B4-BE49-F238E27FC236}">
                        <a16:creationId xmlns:a16="http://schemas.microsoft.com/office/drawing/2014/main" id="{E39ED43E-AC6F-5FE4-872A-F765B5603ED6}"/>
                      </a:ext>
                    </a:extLst>
                  </p:cNvPr>
                  <p:cNvPicPr/>
                  <p:nvPr/>
                </p:nvPicPr>
                <p:blipFill>
                  <a:blip r:embed="rId50"/>
                  <a:stretch>
                    <a:fillRect/>
                  </a:stretch>
                </p:blipFill>
                <p:spPr>
                  <a:xfrm>
                    <a:off x="3322141" y="2513765"/>
                    <a:ext cx="149760" cy="1101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1">
                <p14:nvContentPartPr>
                  <p14:cNvPr id="3076" name="Ink 3075">
                    <a:extLst>
                      <a:ext uri="{FF2B5EF4-FFF2-40B4-BE49-F238E27FC236}">
                        <a16:creationId xmlns:a16="http://schemas.microsoft.com/office/drawing/2014/main" id="{DA36873A-CE2E-F3CA-BD8B-B7A78D55CE29}"/>
                      </a:ext>
                    </a:extLst>
                  </p14:cNvPr>
                  <p14:cNvContentPartPr/>
                  <p14:nvPr/>
                </p14:nvContentPartPr>
                <p14:xfrm>
                  <a:off x="4234021" y="2456165"/>
                  <a:ext cx="163080" cy="1085400"/>
                </p14:xfrm>
              </p:contentPart>
            </mc:Choice>
            <mc:Fallback xmlns="">
              <p:pic>
                <p:nvPicPr>
                  <p:cNvPr id="3076" name="Ink 3075">
                    <a:extLst>
                      <a:ext uri="{FF2B5EF4-FFF2-40B4-BE49-F238E27FC236}">
                        <a16:creationId xmlns:a16="http://schemas.microsoft.com/office/drawing/2014/main" id="{DA36873A-CE2E-F3CA-BD8B-B7A78D55CE29}"/>
                      </a:ext>
                    </a:extLst>
                  </p:cNvPr>
                  <p:cNvPicPr/>
                  <p:nvPr/>
                </p:nvPicPr>
                <p:blipFill>
                  <a:blip r:embed="rId52"/>
                  <a:stretch>
                    <a:fillRect/>
                  </a:stretch>
                </p:blipFill>
                <p:spPr>
                  <a:xfrm>
                    <a:off x="4225021" y="2447165"/>
                    <a:ext cx="180720" cy="1103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3">
                <p14:nvContentPartPr>
                  <p14:cNvPr id="3077" name="Ink 3076">
                    <a:extLst>
                      <a:ext uri="{FF2B5EF4-FFF2-40B4-BE49-F238E27FC236}">
                        <a16:creationId xmlns:a16="http://schemas.microsoft.com/office/drawing/2014/main" id="{D54F29C8-0855-DE17-8A27-C808C77D1D0A}"/>
                      </a:ext>
                    </a:extLst>
                  </p14:cNvPr>
                  <p14:cNvContentPartPr/>
                  <p14:nvPr/>
                </p14:nvContentPartPr>
                <p14:xfrm>
                  <a:off x="3460741" y="2801045"/>
                  <a:ext cx="564840" cy="758520"/>
                </p14:xfrm>
              </p:contentPart>
            </mc:Choice>
            <mc:Fallback xmlns="">
              <p:pic>
                <p:nvPicPr>
                  <p:cNvPr id="3077" name="Ink 3076">
                    <a:extLst>
                      <a:ext uri="{FF2B5EF4-FFF2-40B4-BE49-F238E27FC236}">
                        <a16:creationId xmlns:a16="http://schemas.microsoft.com/office/drawing/2014/main" id="{D54F29C8-0855-DE17-8A27-C808C77D1D0A}"/>
                      </a:ext>
                    </a:extLst>
                  </p:cNvPr>
                  <p:cNvPicPr/>
                  <p:nvPr/>
                </p:nvPicPr>
                <p:blipFill>
                  <a:blip r:embed="rId54"/>
                  <a:stretch>
                    <a:fillRect/>
                  </a:stretch>
                </p:blipFill>
                <p:spPr>
                  <a:xfrm>
                    <a:off x="3451741" y="2792045"/>
                    <a:ext cx="582480" cy="776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5">
                <p14:nvContentPartPr>
                  <p14:cNvPr id="3078" name="Ink 3077">
                    <a:extLst>
                      <a:ext uri="{FF2B5EF4-FFF2-40B4-BE49-F238E27FC236}">
                        <a16:creationId xmlns:a16="http://schemas.microsoft.com/office/drawing/2014/main" id="{B8505AA3-D7F0-882E-7D46-5BC69CAB5285}"/>
                      </a:ext>
                    </a:extLst>
                  </p14:cNvPr>
                  <p14:cNvContentPartPr/>
                  <p14:nvPr/>
                </p14:nvContentPartPr>
                <p14:xfrm>
                  <a:off x="4031701" y="2711765"/>
                  <a:ext cx="108720" cy="856440"/>
                </p14:xfrm>
              </p:contentPart>
            </mc:Choice>
            <mc:Fallback xmlns="">
              <p:pic>
                <p:nvPicPr>
                  <p:cNvPr id="3078" name="Ink 3077">
                    <a:extLst>
                      <a:ext uri="{FF2B5EF4-FFF2-40B4-BE49-F238E27FC236}">
                        <a16:creationId xmlns:a16="http://schemas.microsoft.com/office/drawing/2014/main" id="{B8505AA3-D7F0-882E-7D46-5BC69CAB5285}"/>
                      </a:ext>
                    </a:extLst>
                  </p:cNvPr>
                  <p:cNvPicPr/>
                  <p:nvPr/>
                </p:nvPicPr>
                <p:blipFill>
                  <a:blip r:embed="rId56"/>
                  <a:stretch>
                    <a:fillRect/>
                  </a:stretch>
                </p:blipFill>
                <p:spPr>
                  <a:xfrm>
                    <a:off x="4023061" y="2702765"/>
                    <a:ext cx="126360" cy="874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7">
                <p14:nvContentPartPr>
                  <p14:cNvPr id="3080" name="Ink 3079">
                    <a:extLst>
                      <a:ext uri="{FF2B5EF4-FFF2-40B4-BE49-F238E27FC236}">
                        <a16:creationId xmlns:a16="http://schemas.microsoft.com/office/drawing/2014/main" id="{3158490D-8DB9-095C-4A38-256A3F0C1491}"/>
                      </a:ext>
                    </a:extLst>
                  </p14:cNvPr>
                  <p14:cNvContentPartPr/>
                  <p14:nvPr/>
                </p14:nvContentPartPr>
                <p14:xfrm>
                  <a:off x="3546421" y="3509885"/>
                  <a:ext cx="46440" cy="1006200"/>
                </p14:xfrm>
              </p:contentPart>
            </mc:Choice>
            <mc:Fallback xmlns="">
              <p:pic>
                <p:nvPicPr>
                  <p:cNvPr id="3080" name="Ink 3079">
                    <a:extLst>
                      <a:ext uri="{FF2B5EF4-FFF2-40B4-BE49-F238E27FC236}">
                        <a16:creationId xmlns:a16="http://schemas.microsoft.com/office/drawing/2014/main" id="{3158490D-8DB9-095C-4A38-256A3F0C1491}"/>
                      </a:ext>
                    </a:extLst>
                  </p:cNvPr>
                  <p:cNvPicPr/>
                  <p:nvPr/>
                </p:nvPicPr>
                <p:blipFill>
                  <a:blip r:embed="rId58"/>
                  <a:stretch>
                    <a:fillRect/>
                  </a:stretch>
                </p:blipFill>
                <p:spPr>
                  <a:xfrm>
                    <a:off x="3537421" y="3501245"/>
                    <a:ext cx="64080" cy="1023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9">
                <p14:nvContentPartPr>
                  <p14:cNvPr id="3081" name="Ink 3080">
                    <a:extLst>
                      <a:ext uri="{FF2B5EF4-FFF2-40B4-BE49-F238E27FC236}">
                        <a16:creationId xmlns:a16="http://schemas.microsoft.com/office/drawing/2014/main" id="{B2B290EE-B386-061E-E52D-E2D7712428D2}"/>
                      </a:ext>
                    </a:extLst>
                  </p14:cNvPr>
                  <p14:cNvContentPartPr/>
                  <p14:nvPr/>
                </p14:nvContentPartPr>
                <p14:xfrm>
                  <a:off x="3858181" y="3989765"/>
                  <a:ext cx="15840" cy="574560"/>
                </p14:xfrm>
              </p:contentPart>
            </mc:Choice>
            <mc:Fallback xmlns="">
              <p:pic>
                <p:nvPicPr>
                  <p:cNvPr id="3081" name="Ink 3080">
                    <a:extLst>
                      <a:ext uri="{FF2B5EF4-FFF2-40B4-BE49-F238E27FC236}">
                        <a16:creationId xmlns:a16="http://schemas.microsoft.com/office/drawing/2014/main" id="{B2B290EE-B386-061E-E52D-E2D7712428D2}"/>
                      </a:ext>
                    </a:extLst>
                  </p:cNvPr>
                  <p:cNvPicPr/>
                  <p:nvPr/>
                </p:nvPicPr>
                <p:blipFill>
                  <a:blip r:embed="rId60"/>
                  <a:stretch>
                    <a:fillRect/>
                  </a:stretch>
                </p:blipFill>
                <p:spPr>
                  <a:xfrm>
                    <a:off x="3849541" y="3980765"/>
                    <a:ext cx="33480" cy="592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1">
                <p14:nvContentPartPr>
                  <p14:cNvPr id="3084" name="Ink 3083">
                    <a:extLst>
                      <a:ext uri="{FF2B5EF4-FFF2-40B4-BE49-F238E27FC236}">
                        <a16:creationId xmlns:a16="http://schemas.microsoft.com/office/drawing/2014/main" id="{45BB3C08-0555-4686-1C64-5871E6C217D1}"/>
                      </a:ext>
                    </a:extLst>
                  </p14:cNvPr>
                  <p14:cNvContentPartPr/>
                  <p14:nvPr/>
                </p14:nvContentPartPr>
                <p14:xfrm>
                  <a:off x="3873661" y="3968525"/>
                  <a:ext cx="86040" cy="560520"/>
                </p14:xfrm>
              </p:contentPart>
            </mc:Choice>
            <mc:Fallback xmlns="">
              <p:pic>
                <p:nvPicPr>
                  <p:cNvPr id="3084" name="Ink 3083">
                    <a:extLst>
                      <a:ext uri="{FF2B5EF4-FFF2-40B4-BE49-F238E27FC236}">
                        <a16:creationId xmlns:a16="http://schemas.microsoft.com/office/drawing/2014/main" id="{45BB3C08-0555-4686-1C64-5871E6C217D1}"/>
                      </a:ext>
                    </a:extLst>
                  </p:cNvPr>
                  <p:cNvPicPr/>
                  <p:nvPr/>
                </p:nvPicPr>
                <p:blipFill>
                  <a:blip r:embed="rId62"/>
                  <a:stretch>
                    <a:fillRect/>
                  </a:stretch>
                </p:blipFill>
                <p:spPr>
                  <a:xfrm>
                    <a:off x="3865021" y="3959885"/>
                    <a:ext cx="103680" cy="578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3">
                <p14:nvContentPartPr>
                  <p14:cNvPr id="3088" name="Ink 3087">
                    <a:extLst>
                      <a:ext uri="{FF2B5EF4-FFF2-40B4-BE49-F238E27FC236}">
                        <a16:creationId xmlns:a16="http://schemas.microsoft.com/office/drawing/2014/main" id="{2820678D-9BD0-03F1-42C2-B13273AB9567}"/>
                      </a:ext>
                    </a:extLst>
                  </p14:cNvPr>
                  <p14:cNvContentPartPr/>
                  <p14:nvPr/>
                </p14:nvContentPartPr>
                <p14:xfrm>
                  <a:off x="3346261" y="3558845"/>
                  <a:ext cx="121320" cy="450360"/>
                </p14:xfrm>
              </p:contentPart>
            </mc:Choice>
            <mc:Fallback xmlns="">
              <p:pic>
                <p:nvPicPr>
                  <p:cNvPr id="3088" name="Ink 3087">
                    <a:extLst>
                      <a:ext uri="{FF2B5EF4-FFF2-40B4-BE49-F238E27FC236}">
                        <a16:creationId xmlns:a16="http://schemas.microsoft.com/office/drawing/2014/main" id="{2820678D-9BD0-03F1-42C2-B13273AB9567}"/>
                      </a:ext>
                    </a:extLst>
                  </p:cNvPr>
                  <p:cNvPicPr/>
                  <p:nvPr/>
                </p:nvPicPr>
                <p:blipFill>
                  <a:blip r:embed="rId64"/>
                  <a:stretch>
                    <a:fillRect/>
                  </a:stretch>
                </p:blipFill>
                <p:spPr>
                  <a:xfrm>
                    <a:off x="3337621" y="3550205"/>
                    <a:ext cx="138960" cy="46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5">
                <p14:nvContentPartPr>
                  <p14:cNvPr id="3089" name="Ink 3088">
                    <a:extLst>
                      <a:ext uri="{FF2B5EF4-FFF2-40B4-BE49-F238E27FC236}">
                        <a16:creationId xmlns:a16="http://schemas.microsoft.com/office/drawing/2014/main" id="{9A8945C6-06A1-A3BA-D8E4-E295ED7654D4}"/>
                      </a:ext>
                    </a:extLst>
                  </p14:cNvPr>
                  <p14:cNvContentPartPr/>
                  <p14:nvPr/>
                </p14:nvContentPartPr>
                <p14:xfrm>
                  <a:off x="3489181" y="3212525"/>
                  <a:ext cx="20160" cy="427320"/>
                </p14:xfrm>
              </p:contentPart>
            </mc:Choice>
            <mc:Fallback xmlns="">
              <p:pic>
                <p:nvPicPr>
                  <p:cNvPr id="3089" name="Ink 3088">
                    <a:extLst>
                      <a:ext uri="{FF2B5EF4-FFF2-40B4-BE49-F238E27FC236}">
                        <a16:creationId xmlns:a16="http://schemas.microsoft.com/office/drawing/2014/main" id="{9A8945C6-06A1-A3BA-D8E4-E295ED7654D4}"/>
                      </a:ext>
                    </a:extLst>
                  </p:cNvPr>
                  <p:cNvPicPr/>
                  <p:nvPr/>
                </p:nvPicPr>
                <p:blipFill>
                  <a:blip r:embed="rId66"/>
                  <a:stretch>
                    <a:fillRect/>
                  </a:stretch>
                </p:blipFill>
                <p:spPr>
                  <a:xfrm>
                    <a:off x="3480181" y="3203525"/>
                    <a:ext cx="37800" cy="444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7">
                <p14:nvContentPartPr>
                  <p14:cNvPr id="3091" name="Ink 3090">
                    <a:extLst>
                      <a:ext uri="{FF2B5EF4-FFF2-40B4-BE49-F238E27FC236}">
                        <a16:creationId xmlns:a16="http://schemas.microsoft.com/office/drawing/2014/main" id="{72743D91-B208-76C5-5020-38084697CDEA}"/>
                      </a:ext>
                    </a:extLst>
                  </p14:cNvPr>
                  <p14:cNvContentPartPr/>
                  <p14:nvPr/>
                </p14:nvContentPartPr>
                <p14:xfrm>
                  <a:off x="4181101" y="2935325"/>
                  <a:ext cx="66240" cy="583560"/>
                </p14:xfrm>
              </p:contentPart>
            </mc:Choice>
            <mc:Fallback xmlns="">
              <p:pic>
                <p:nvPicPr>
                  <p:cNvPr id="3091" name="Ink 3090">
                    <a:extLst>
                      <a:ext uri="{FF2B5EF4-FFF2-40B4-BE49-F238E27FC236}">
                        <a16:creationId xmlns:a16="http://schemas.microsoft.com/office/drawing/2014/main" id="{72743D91-B208-76C5-5020-38084697CDEA}"/>
                      </a:ext>
                    </a:extLst>
                  </p:cNvPr>
                  <p:cNvPicPr/>
                  <p:nvPr/>
                </p:nvPicPr>
                <p:blipFill>
                  <a:blip r:embed="rId68"/>
                  <a:stretch>
                    <a:fillRect/>
                  </a:stretch>
                </p:blipFill>
                <p:spPr>
                  <a:xfrm>
                    <a:off x="4172461" y="2926685"/>
                    <a:ext cx="83880" cy="601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9">
                <p14:nvContentPartPr>
                  <p14:cNvPr id="3093" name="Ink 3092">
                    <a:extLst>
                      <a:ext uri="{FF2B5EF4-FFF2-40B4-BE49-F238E27FC236}">
                        <a16:creationId xmlns:a16="http://schemas.microsoft.com/office/drawing/2014/main" id="{9656D83B-DCFD-0AB2-E36B-9C3C2E63C521}"/>
                      </a:ext>
                    </a:extLst>
                  </p14:cNvPr>
                  <p14:cNvContentPartPr/>
                  <p14:nvPr/>
                </p14:nvContentPartPr>
                <p14:xfrm>
                  <a:off x="4254181" y="3502685"/>
                  <a:ext cx="162000" cy="305280"/>
                </p14:xfrm>
              </p:contentPart>
            </mc:Choice>
            <mc:Fallback xmlns="">
              <p:pic>
                <p:nvPicPr>
                  <p:cNvPr id="3093" name="Ink 3092">
                    <a:extLst>
                      <a:ext uri="{FF2B5EF4-FFF2-40B4-BE49-F238E27FC236}">
                        <a16:creationId xmlns:a16="http://schemas.microsoft.com/office/drawing/2014/main" id="{9656D83B-DCFD-0AB2-E36B-9C3C2E63C521}"/>
                      </a:ext>
                    </a:extLst>
                  </p:cNvPr>
                  <p:cNvPicPr/>
                  <p:nvPr/>
                </p:nvPicPr>
                <p:blipFill>
                  <a:blip r:embed="rId70"/>
                  <a:stretch>
                    <a:fillRect/>
                  </a:stretch>
                </p:blipFill>
                <p:spPr>
                  <a:xfrm>
                    <a:off x="4245181" y="3494045"/>
                    <a:ext cx="179640" cy="322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1">
                <p14:nvContentPartPr>
                  <p14:cNvPr id="3095" name="Ink 3094">
                    <a:extLst>
                      <a:ext uri="{FF2B5EF4-FFF2-40B4-BE49-F238E27FC236}">
                        <a16:creationId xmlns:a16="http://schemas.microsoft.com/office/drawing/2014/main" id="{E48AF0BB-D9C3-C626-EBB6-5F654CC0AAAE}"/>
                      </a:ext>
                    </a:extLst>
                  </p14:cNvPr>
                  <p14:cNvContentPartPr/>
                  <p14:nvPr/>
                </p14:nvContentPartPr>
                <p14:xfrm>
                  <a:off x="3697981" y="2459405"/>
                  <a:ext cx="292680" cy="550440"/>
                </p14:xfrm>
              </p:contentPart>
            </mc:Choice>
            <mc:Fallback xmlns="">
              <p:pic>
                <p:nvPicPr>
                  <p:cNvPr id="3095" name="Ink 3094">
                    <a:extLst>
                      <a:ext uri="{FF2B5EF4-FFF2-40B4-BE49-F238E27FC236}">
                        <a16:creationId xmlns:a16="http://schemas.microsoft.com/office/drawing/2014/main" id="{E48AF0BB-D9C3-C626-EBB6-5F654CC0AAAE}"/>
                      </a:ext>
                    </a:extLst>
                  </p:cNvPr>
                  <p:cNvPicPr/>
                  <p:nvPr/>
                </p:nvPicPr>
                <p:blipFill>
                  <a:blip r:embed="rId72"/>
                  <a:stretch>
                    <a:fillRect/>
                  </a:stretch>
                </p:blipFill>
                <p:spPr>
                  <a:xfrm>
                    <a:off x="3688981" y="2450765"/>
                    <a:ext cx="310320" cy="568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3">
                <p14:nvContentPartPr>
                  <p14:cNvPr id="3097" name="Ink 3096">
                    <a:extLst>
                      <a:ext uri="{FF2B5EF4-FFF2-40B4-BE49-F238E27FC236}">
                        <a16:creationId xmlns:a16="http://schemas.microsoft.com/office/drawing/2014/main" id="{1ACC7CA1-24B0-E043-02D1-2A2C44055845}"/>
                      </a:ext>
                    </a:extLst>
                  </p14:cNvPr>
                  <p14:cNvContentPartPr/>
                  <p14:nvPr/>
                </p14:nvContentPartPr>
                <p14:xfrm>
                  <a:off x="3741901" y="2632925"/>
                  <a:ext cx="191520" cy="1800"/>
                </p14:xfrm>
              </p:contentPart>
            </mc:Choice>
            <mc:Fallback xmlns="">
              <p:pic>
                <p:nvPicPr>
                  <p:cNvPr id="3097" name="Ink 3096">
                    <a:extLst>
                      <a:ext uri="{FF2B5EF4-FFF2-40B4-BE49-F238E27FC236}">
                        <a16:creationId xmlns:a16="http://schemas.microsoft.com/office/drawing/2014/main" id="{1ACC7CA1-24B0-E043-02D1-2A2C44055845}"/>
                      </a:ext>
                    </a:extLst>
                  </p:cNvPr>
                  <p:cNvPicPr/>
                  <p:nvPr/>
                </p:nvPicPr>
                <p:blipFill>
                  <a:blip r:embed="rId74"/>
                  <a:stretch>
                    <a:fillRect/>
                  </a:stretch>
                </p:blipFill>
                <p:spPr>
                  <a:xfrm>
                    <a:off x="3732901" y="2623925"/>
                    <a:ext cx="209160" cy="19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5">
                <p14:nvContentPartPr>
                  <p14:cNvPr id="3098" name="Ink 3097">
                    <a:extLst>
                      <a:ext uri="{FF2B5EF4-FFF2-40B4-BE49-F238E27FC236}">
                        <a16:creationId xmlns:a16="http://schemas.microsoft.com/office/drawing/2014/main" id="{167C222B-51EE-5E20-A5E5-CFDD015171C5}"/>
                      </a:ext>
                    </a:extLst>
                  </p14:cNvPr>
                  <p14:cNvContentPartPr/>
                  <p14:nvPr/>
                </p14:nvContentPartPr>
                <p14:xfrm>
                  <a:off x="3804541" y="3095525"/>
                  <a:ext cx="47520" cy="75600"/>
                </p14:xfrm>
              </p:contentPart>
            </mc:Choice>
            <mc:Fallback xmlns="">
              <p:pic>
                <p:nvPicPr>
                  <p:cNvPr id="3098" name="Ink 3097">
                    <a:extLst>
                      <a:ext uri="{FF2B5EF4-FFF2-40B4-BE49-F238E27FC236}">
                        <a16:creationId xmlns:a16="http://schemas.microsoft.com/office/drawing/2014/main" id="{167C222B-51EE-5E20-A5E5-CFDD015171C5}"/>
                      </a:ext>
                    </a:extLst>
                  </p:cNvPr>
                  <p:cNvPicPr/>
                  <p:nvPr/>
                </p:nvPicPr>
                <p:blipFill>
                  <a:blip r:embed="rId76"/>
                  <a:stretch>
                    <a:fillRect/>
                  </a:stretch>
                </p:blipFill>
                <p:spPr>
                  <a:xfrm>
                    <a:off x="3795541" y="3086525"/>
                    <a:ext cx="65160" cy="93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7">
                <p14:nvContentPartPr>
                  <p14:cNvPr id="3099" name="Ink 3098">
                    <a:extLst>
                      <a:ext uri="{FF2B5EF4-FFF2-40B4-BE49-F238E27FC236}">
                        <a16:creationId xmlns:a16="http://schemas.microsoft.com/office/drawing/2014/main" id="{B8B4D46F-71DF-19EA-2498-771CA74F8D71}"/>
                      </a:ext>
                    </a:extLst>
                  </p14:cNvPr>
                  <p14:cNvContentPartPr/>
                  <p14:nvPr/>
                </p14:nvContentPartPr>
                <p14:xfrm>
                  <a:off x="3831901" y="3265805"/>
                  <a:ext cx="56160" cy="99720"/>
                </p14:xfrm>
              </p:contentPart>
            </mc:Choice>
            <mc:Fallback xmlns="">
              <p:pic>
                <p:nvPicPr>
                  <p:cNvPr id="3099" name="Ink 3098">
                    <a:extLst>
                      <a:ext uri="{FF2B5EF4-FFF2-40B4-BE49-F238E27FC236}">
                        <a16:creationId xmlns:a16="http://schemas.microsoft.com/office/drawing/2014/main" id="{B8B4D46F-71DF-19EA-2498-771CA74F8D71}"/>
                      </a:ext>
                    </a:extLst>
                  </p:cNvPr>
                  <p:cNvPicPr/>
                  <p:nvPr/>
                </p:nvPicPr>
                <p:blipFill>
                  <a:blip r:embed="rId78"/>
                  <a:stretch>
                    <a:fillRect/>
                  </a:stretch>
                </p:blipFill>
                <p:spPr>
                  <a:xfrm>
                    <a:off x="3823261" y="3257165"/>
                    <a:ext cx="73800" cy="117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9">
                <p14:nvContentPartPr>
                  <p14:cNvPr id="3130" name="Ink 3129">
                    <a:extLst>
                      <a:ext uri="{FF2B5EF4-FFF2-40B4-BE49-F238E27FC236}">
                        <a16:creationId xmlns:a16="http://schemas.microsoft.com/office/drawing/2014/main" id="{902F761C-4378-7312-58BE-5C3176D36350}"/>
                      </a:ext>
                    </a:extLst>
                  </p14:cNvPr>
                  <p14:cNvContentPartPr/>
                  <p14:nvPr/>
                </p14:nvContentPartPr>
                <p14:xfrm>
                  <a:off x="4187941" y="3746405"/>
                  <a:ext cx="34560" cy="871200"/>
                </p14:xfrm>
              </p:contentPart>
            </mc:Choice>
            <mc:Fallback xmlns="">
              <p:pic>
                <p:nvPicPr>
                  <p:cNvPr id="3130" name="Ink 3129">
                    <a:extLst>
                      <a:ext uri="{FF2B5EF4-FFF2-40B4-BE49-F238E27FC236}">
                        <a16:creationId xmlns:a16="http://schemas.microsoft.com/office/drawing/2014/main" id="{902F761C-4378-7312-58BE-5C3176D36350}"/>
                      </a:ext>
                    </a:extLst>
                  </p:cNvPr>
                  <p:cNvPicPr/>
                  <p:nvPr/>
                </p:nvPicPr>
                <p:blipFill>
                  <a:blip r:embed="rId80"/>
                  <a:stretch>
                    <a:fillRect/>
                  </a:stretch>
                </p:blipFill>
                <p:spPr>
                  <a:xfrm>
                    <a:off x="4178941" y="3737405"/>
                    <a:ext cx="52200" cy="88884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3132" name="Rectangle 3131">
            <a:extLst>
              <a:ext uri="{FF2B5EF4-FFF2-40B4-BE49-F238E27FC236}">
                <a16:creationId xmlns:a16="http://schemas.microsoft.com/office/drawing/2014/main" id="{BFE81944-A9C6-C35C-D742-1AA303E7A713}"/>
              </a:ext>
            </a:extLst>
          </p:cNvPr>
          <p:cNvSpPr/>
          <p:nvPr/>
        </p:nvSpPr>
        <p:spPr>
          <a:xfrm>
            <a:off x="4724400" y="931205"/>
            <a:ext cx="3886200" cy="27086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3" name="Rectangle 3132">
            <a:extLst>
              <a:ext uri="{FF2B5EF4-FFF2-40B4-BE49-F238E27FC236}">
                <a16:creationId xmlns:a16="http://schemas.microsoft.com/office/drawing/2014/main" id="{7DECBDCC-C690-608B-149D-C413453DF58D}"/>
              </a:ext>
            </a:extLst>
          </p:cNvPr>
          <p:cNvSpPr/>
          <p:nvPr/>
        </p:nvSpPr>
        <p:spPr>
          <a:xfrm>
            <a:off x="4586040" y="920880"/>
            <a:ext cx="135360" cy="36434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993F0EDB-FE55-BC0D-0C8F-216EB09FD98C}"/>
              </a:ext>
            </a:extLst>
          </p:cNvPr>
          <p:cNvSpPr/>
          <p:nvPr/>
        </p:nvSpPr>
        <p:spPr>
          <a:xfrm>
            <a:off x="8610600" y="928555"/>
            <a:ext cx="135360" cy="36434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4" name="TextBox 3133">
            <a:extLst>
              <a:ext uri="{FF2B5EF4-FFF2-40B4-BE49-F238E27FC236}">
                <a16:creationId xmlns:a16="http://schemas.microsoft.com/office/drawing/2014/main" id="{E8379631-09E5-2851-4259-D54028A816C2}"/>
              </a:ext>
            </a:extLst>
          </p:cNvPr>
          <p:cNvSpPr txBox="1"/>
          <p:nvPr/>
        </p:nvSpPr>
        <p:spPr>
          <a:xfrm>
            <a:off x="5200863" y="1549325"/>
            <a:ext cx="374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Different types of phrasal verbs</a:t>
            </a:r>
          </a:p>
        </p:txBody>
      </p:sp>
      <p:sp>
        <p:nvSpPr>
          <p:cNvPr id="3135" name="TextBox 3134">
            <a:extLst>
              <a:ext uri="{FF2B5EF4-FFF2-40B4-BE49-F238E27FC236}">
                <a16:creationId xmlns:a16="http://schemas.microsoft.com/office/drawing/2014/main" id="{49AB8BD8-0C39-FC02-BAEE-1BD49F56B2CC}"/>
              </a:ext>
            </a:extLst>
          </p:cNvPr>
          <p:cNvSpPr txBox="1"/>
          <p:nvPr/>
        </p:nvSpPr>
        <p:spPr>
          <a:xfrm>
            <a:off x="5033459" y="2153405"/>
            <a:ext cx="19007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Transitive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Intransitive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Separable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Inseparable 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2A149E5-DEAC-4DB2-33A5-58B215E84A55}"/>
              </a:ext>
            </a:extLst>
          </p:cNvPr>
          <p:cNvGrpSpPr/>
          <p:nvPr/>
        </p:nvGrpSpPr>
        <p:grpSpPr>
          <a:xfrm>
            <a:off x="7755060" y="2818740"/>
            <a:ext cx="602640" cy="587160"/>
            <a:chOff x="7755060" y="2818740"/>
            <a:chExt cx="602640" cy="58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5A40D84B-D018-86F0-2FB9-280B65121952}"/>
                    </a:ext>
                  </a:extLst>
                </p14:cNvPr>
                <p14:cNvContentPartPr/>
                <p14:nvPr/>
              </p14:nvContentPartPr>
              <p14:xfrm>
                <a:off x="7755060" y="2818740"/>
                <a:ext cx="223920" cy="2131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5A40D84B-D018-86F0-2FB9-280B6512195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746420" y="2809740"/>
                  <a:ext cx="24156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D85DED6A-C4E2-91BF-46F3-3978D351E486}"/>
                    </a:ext>
                  </a:extLst>
                </p14:cNvPr>
                <p14:cNvContentPartPr/>
                <p14:nvPr/>
              </p14:nvContentPartPr>
              <p14:xfrm>
                <a:off x="8152140" y="2960940"/>
                <a:ext cx="205560" cy="20808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D85DED6A-C4E2-91BF-46F3-3978D351E48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143500" y="2951940"/>
                  <a:ext cx="22320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EB16FACE-7137-A5DD-EA0D-6F15ECDA9B8D}"/>
                    </a:ext>
                  </a:extLst>
                </p14:cNvPr>
                <p14:cNvContentPartPr/>
                <p14:nvPr/>
              </p14:nvContentPartPr>
              <p14:xfrm>
                <a:off x="7806900" y="3227340"/>
                <a:ext cx="223920" cy="17856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EB16FACE-7137-A5DD-EA0D-6F15ECDA9B8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797900" y="3218340"/>
                  <a:ext cx="241560" cy="196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33644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775950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Then, we’ll learn how to use these verbs in sentences.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690907"/>
              </p:ext>
            </p:extLst>
          </p:nvPr>
        </p:nvGraphicFramePr>
        <p:xfrm>
          <a:off x="152400" y="4752975"/>
          <a:ext cx="8801100" cy="1960563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Woman talking on the left, white board on the right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lang="en-US" sz="1000" b="0" dirty="0"/>
                        <a:t>Form of Phrasal Verbs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Different types of phrasal verbs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How to use them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“How to use them” enters with typing animation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A1D987-10EB-4DFE-BCB3-635609D1A2A9}"/>
              </a:ext>
            </a:extLst>
          </p:cNvPr>
          <p:cNvSpPr txBox="1"/>
          <p:nvPr/>
        </p:nvSpPr>
        <p:spPr>
          <a:xfrm>
            <a:off x="4229100" y="1087819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Form of Phrasal Verbs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116" name="Ink 3115">
                <a:extLst>
                  <a:ext uri="{FF2B5EF4-FFF2-40B4-BE49-F238E27FC236}">
                    <a16:creationId xmlns:a16="http://schemas.microsoft.com/office/drawing/2014/main" id="{BFB1D055-3452-4F37-7DE3-E933B11C8D1B}"/>
                  </a:ext>
                </a:extLst>
              </p14:cNvPr>
              <p14:cNvContentPartPr/>
              <p14:nvPr/>
            </p14:nvContentPartPr>
            <p14:xfrm>
              <a:off x="3397021" y="1538885"/>
              <a:ext cx="830880" cy="837360"/>
            </p14:xfrm>
          </p:contentPart>
        </mc:Choice>
        <mc:Fallback xmlns="">
          <p:pic>
            <p:nvPicPr>
              <p:cNvPr id="3116" name="Ink 3115">
                <a:extLst>
                  <a:ext uri="{FF2B5EF4-FFF2-40B4-BE49-F238E27FC236}">
                    <a16:creationId xmlns:a16="http://schemas.microsoft.com/office/drawing/2014/main" id="{BFB1D055-3452-4F37-7DE3-E933B11C8D1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88021" y="1529885"/>
                <a:ext cx="848520" cy="85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102" name="Ink 3101">
                <a:extLst>
                  <a:ext uri="{FF2B5EF4-FFF2-40B4-BE49-F238E27FC236}">
                    <a16:creationId xmlns:a16="http://schemas.microsoft.com/office/drawing/2014/main" id="{A09B4F9B-2C7A-5DB1-D6C3-8ECFF00A46C0}"/>
                  </a:ext>
                </a:extLst>
              </p14:cNvPr>
              <p14:cNvContentPartPr/>
              <p14:nvPr/>
            </p14:nvContentPartPr>
            <p14:xfrm>
              <a:off x="3247261" y="948485"/>
              <a:ext cx="505800" cy="1751400"/>
            </p14:xfrm>
          </p:contentPart>
        </mc:Choice>
        <mc:Fallback xmlns="">
          <p:pic>
            <p:nvPicPr>
              <p:cNvPr id="3102" name="Ink 3101">
                <a:extLst>
                  <a:ext uri="{FF2B5EF4-FFF2-40B4-BE49-F238E27FC236}">
                    <a16:creationId xmlns:a16="http://schemas.microsoft.com/office/drawing/2014/main" id="{A09B4F9B-2C7A-5DB1-D6C3-8ECFF00A46C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38267" y="939485"/>
                <a:ext cx="523427" cy="176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109" name="Ink 3108">
                <a:extLst>
                  <a:ext uri="{FF2B5EF4-FFF2-40B4-BE49-F238E27FC236}">
                    <a16:creationId xmlns:a16="http://schemas.microsoft.com/office/drawing/2014/main" id="{20E09CEA-A4F4-34F1-47D6-53F4AFF7078E}"/>
                  </a:ext>
                </a:extLst>
              </p14:cNvPr>
              <p14:cNvContentPartPr/>
              <p14:nvPr/>
            </p14:nvContentPartPr>
            <p14:xfrm>
              <a:off x="3909661" y="1426565"/>
              <a:ext cx="174240" cy="24840"/>
            </p14:xfrm>
          </p:contentPart>
        </mc:Choice>
        <mc:Fallback xmlns="">
          <p:pic>
            <p:nvPicPr>
              <p:cNvPr id="3109" name="Ink 3108">
                <a:extLst>
                  <a:ext uri="{FF2B5EF4-FFF2-40B4-BE49-F238E27FC236}">
                    <a16:creationId xmlns:a16="http://schemas.microsoft.com/office/drawing/2014/main" id="{20E09CEA-A4F4-34F1-47D6-53F4AFF7078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00661" y="1417565"/>
                <a:ext cx="19188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101" name="Ink 3100">
                <a:extLst>
                  <a:ext uri="{FF2B5EF4-FFF2-40B4-BE49-F238E27FC236}">
                    <a16:creationId xmlns:a16="http://schemas.microsoft.com/office/drawing/2014/main" id="{8054B566-88C6-69E3-5E2D-D4F23837007C}"/>
                  </a:ext>
                </a:extLst>
              </p14:cNvPr>
              <p14:cNvContentPartPr/>
              <p14:nvPr/>
            </p14:nvContentPartPr>
            <p14:xfrm>
              <a:off x="3426541" y="1486325"/>
              <a:ext cx="162000" cy="126360"/>
            </p14:xfrm>
          </p:contentPart>
        </mc:Choice>
        <mc:Fallback xmlns="">
          <p:pic>
            <p:nvPicPr>
              <p:cNvPr id="3101" name="Ink 3100">
                <a:extLst>
                  <a:ext uri="{FF2B5EF4-FFF2-40B4-BE49-F238E27FC236}">
                    <a16:creationId xmlns:a16="http://schemas.microsoft.com/office/drawing/2014/main" id="{8054B566-88C6-69E3-5E2D-D4F23837007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17541" y="1477351"/>
                <a:ext cx="179640" cy="1439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115" name="Ink 3114">
                <a:extLst>
                  <a:ext uri="{FF2B5EF4-FFF2-40B4-BE49-F238E27FC236}">
                    <a16:creationId xmlns:a16="http://schemas.microsoft.com/office/drawing/2014/main" id="{63C19498-D0A7-13AE-9AFC-D0BA9BED51AD}"/>
                  </a:ext>
                </a:extLst>
              </p14:cNvPr>
              <p14:cNvContentPartPr/>
              <p14:nvPr/>
            </p14:nvContentPartPr>
            <p14:xfrm>
              <a:off x="3428341" y="1237205"/>
              <a:ext cx="181800" cy="1154520"/>
            </p14:xfrm>
          </p:contentPart>
        </mc:Choice>
        <mc:Fallback xmlns="">
          <p:pic>
            <p:nvPicPr>
              <p:cNvPr id="3115" name="Ink 3114">
                <a:extLst>
                  <a:ext uri="{FF2B5EF4-FFF2-40B4-BE49-F238E27FC236}">
                    <a16:creationId xmlns:a16="http://schemas.microsoft.com/office/drawing/2014/main" id="{63C19498-D0A7-13AE-9AFC-D0BA9BED51A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419341" y="1228202"/>
                <a:ext cx="199440" cy="11721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114" name="Ink 3113">
                <a:extLst>
                  <a:ext uri="{FF2B5EF4-FFF2-40B4-BE49-F238E27FC236}">
                    <a16:creationId xmlns:a16="http://schemas.microsoft.com/office/drawing/2014/main" id="{3C58ACC1-9335-4C6D-9D9B-062374280C63}"/>
                  </a:ext>
                </a:extLst>
              </p14:cNvPr>
              <p14:cNvContentPartPr/>
              <p14:nvPr/>
            </p14:nvContentPartPr>
            <p14:xfrm>
              <a:off x="4203061" y="1519445"/>
              <a:ext cx="135360" cy="399960"/>
            </p14:xfrm>
          </p:contentPart>
        </mc:Choice>
        <mc:Fallback xmlns="">
          <p:pic>
            <p:nvPicPr>
              <p:cNvPr id="3114" name="Ink 3113">
                <a:extLst>
                  <a:ext uri="{FF2B5EF4-FFF2-40B4-BE49-F238E27FC236}">
                    <a16:creationId xmlns:a16="http://schemas.microsoft.com/office/drawing/2014/main" id="{3C58ACC1-9335-4C6D-9D9B-062374280C6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194061" y="1510445"/>
                <a:ext cx="153000" cy="41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128" name="Ink 3127">
                <a:extLst>
                  <a:ext uri="{FF2B5EF4-FFF2-40B4-BE49-F238E27FC236}">
                    <a16:creationId xmlns:a16="http://schemas.microsoft.com/office/drawing/2014/main" id="{A2763298-080A-FEFA-5116-80C61BF6EB81}"/>
                  </a:ext>
                </a:extLst>
              </p14:cNvPr>
              <p14:cNvContentPartPr/>
              <p14:nvPr/>
            </p14:nvContentPartPr>
            <p14:xfrm>
              <a:off x="3985981" y="1315325"/>
              <a:ext cx="226440" cy="715680"/>
            </p14:xfrm>
          </p:contentPart>
        </mc:Choice>
        <mc:Fallback xmlns="">
          <p:pic>
            <p:nvPicPr>
              <p:cNvPr id="3128" name="Ink 3127">
                <a:extLst>
                  <a:ext uri="{FF2B5EF4-FFF2-40B4-BE49-F238E27FC236}">
                    <a16:creationId xmlns:a16="http://schemas.microsoft.com/office/drawing/2014/main" id="{A2763298-080A-FEFA-5116-80C61BF6EB8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976967" y="1306330"/>
                <a:ext cx="244108" cy="7333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126" name="Ink 3125">
                <a:extLst>
                  <a:ext uri="{FF2B5EF4-FFF2-40B4-BE49-F238E27FC236}">
                    <a16:creationId xmlns:a16="http://schemas.microsoft.com/office/drawing/2014/main" id="{513CB275-E164-5533-9083-9C2EC5F26899}"/>
                  </a:ext>
                </a:extLst>
              </p14:cNvPr>
              <p14:cNvContentPartPr/>
              <p14:nvPr/>
            </p14:nvContentPartPr>
            <p14:xfrm>
              <a:off x="3757381" y="949205"/>
              <a:ext cx="490320" cy="551160"/>
            </p14:xfrm>
          </p:contentPart>
        </mc:Choice>
        <mc:Fallback xmlns="">
          <p:pic>
            <p:nvPicPr>
              <p:cNvPr id="3126" name="Ink 3125">
                <a:extLst>
                  <a:ext uri="{FF2B5EF4-FFF2-40B4-BE49-F238E27FC236}">
                    <a16:creationId xmlns:a16="http://schemas.microsoft.com/office/drawing/2014/main" id="{513CB275-E164-5533-9083-9C2EC5F2689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748381" y="940205"/>
                <a:ext cx="507960" cy="56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426ED2E0-610B-9C3B-2E09-C9D55010A4CD}"/>
                  </a:ext>
                </a:extLst>
              </p14:cNvPr>
              <p14:cNvContentPartPr/>
              <p14:nvPr/>
            </p14:nvContentPartPr>
            <p14:xfrm>
              <a:off x="4069141" y="1858925"/>
              <a:ext cx="323280" cy="66852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426ED2E0-610B-9C3B-2E09-C9D55010A4C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060141" y="1849925"/>
                <a:ext cx="340920" cy="68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127" name="Ink 3126">
                <a:extLst>
                  <a:ext uri="{FF2B5EF4-FFF2-40B4-BE49-F238E27FC236}">
                    <a16:creationId xmlns:a16="http://schemas.microsoft.com/office/drawing/2014/main" id="{F2306171-0682-8844-58B1-E41FF3D3DCFB}"/>
                  </a:ext>
                </a:extLst>
              </p14:cNvPr>
              <p14:cNvContentPartPr/>
              <p14:nvPr/>
            </p14:nvContentPartPr>
            <p14:xfrm>
              <a:off x="3541741" y="1141445"/>
              <a:ext cx="298440" cy="184320"/>
            </p14:xfrm>
          </p:contentPart>
        </mc:Choice>
        <mc:Fallback xmlns="">
          <p:pic>
            <p:nvPicPr>
              <p:cNvPr id="3127" name="Ink 3126">
                <a:extLst>
                  <a:ext uri="{FF2B5EF4-FFF2-40B4-BE49-F238E27FC236}">
                    <a16:creationId xmlns:a16="http://schemas.microsoft.com/office/drawing/2014/main" id="{F2306171-0682-8844-58B1-E41FF3D3DCFB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532741" y="1132445"/>
                <a:ext cx="316080" cy="20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120" name="Ink 3119">
                <a:extLst>
                  <a:ext uri="{FF2B5EF4-FFF2-40B4-BE49-F238E27FC236}">
                    <a16:creationId xmlns:a16="http://schemas.microsoft.com/office/drawing/2014/main" id="{4C68C55E-DFF0-66CB-07FC-B57DD64CEF52}"/>
                  </a:ext>
                </a:extLst>
              </p14:cNvPr>
              <p14:cNvContentPartPr/>
              <p14:nvPr/>
            </p14:nvContentPartPr>
            <p14:xfrm>
              <a:off x="3847381" y="1160525"/>
              <a:ext cx="200160" cy="230760"/>
            </p14:xfrm>
          </p:contentPart>
        </mc:Choice>
        <mc:Fallback xmlns="">
          <p:pic>
            <p:nvPicPr>
              <p:cNvPr id="3120" name="Ink 3119">
                <a:extLst>
                  <a:ext uri="{FF2B5EF4-FFF2-40B4-BE49-F238E27FC236}">
                    <a16:creationId xmlns:a16="http://schemas.microsoft.com/office/drawing/2014/main" id="{4C68C55E-DFF0-66CB-07FC-B57DD64CEF5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838397" y="1151525"/>
                <a:ext cx="217768" cy="2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1E4D706-B030-3BBD-EE70-7685A778E264}"/>
                  </a:ext>
                </a:extLst>
              </p14:cNvPr>
              <p14:cNvContentPartPr/>
              <p14:nvPr/>
            </p14:nvContentPartPr>
            <p14:xfrm>
              <a:off x="3613021" y="1941005"/>
              <a:ext cx="329760" cy="2124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1E4D706-B030-3BBD-EE70-7685A778E264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604021" y="1932005"/>
                <a:ext cx="34740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E57AF90-F4D1-6DEA-748B-968A6A176845}"/>
                  </a:ext>
                </a:extLst>
              </p14:cNvPr>
              <p14:cNvContentPartPr/>
              <p14:nvPr/>
            </p14:nvContentPartPr>
            <p14:xfrm>
              <a:off x="3682501" y="1554365"/>
              <a:ext cx="155880" cy="2167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E57AF90-F4D1-6DEA-748B-968A6A17684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673501" y="1545365"/>
                <a:ext cx="173520" cy="2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4C7219D-2972-4850-5406-19D82F90C832}"/>
                  </a:ext>
                </a:extLst>
              </p14:cNvPr>
              <p14:cNvContentPartPr/>
              <p14:nvPr/>
            </p14:nvContentPartPr>
            <p14:xfrm>
              <a:off x="3873661" y="1519445"/>
              <a:ext cx="223560" cy="597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4C7219D-2972-4850-5406-19D82F90C832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864646" y="1510445"/>
                <a:ext cx="241228" cy="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9D456A0-7CD9-53C6-9CD7-88E87ED09A33}"/>
                  </a:ext>
                </a:extLst>
              </p14:cNvPr>
              <p14:cNvContentPartPr/>
              <p14:nvPr/>
            </p14:nvContentPartPr>
            <p14:xfrm>
              <a:off x="3895621" y="1584965"/>
              <a:ext cx="180360" cy="331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9D456A0-7CD9-53C6-9CD7-88E87ED09A33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886621" y="1575965"/>
                <a:ext cx="19800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77581969-6A1A-10E3-C75A-27401CE7F019}"/>
                  </a:ext>
                </a:extLst>
              </p14:cNvPr>
              <p14:cNvContentPartPr/>
              <p14:nvPr/>
            </p14:nvContentPartPr>
            <p14:xfrm>
              <a:off x="3451741" y="1563005"/>
              <a:ext cx="178920" cy="626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77581969-6A1A-10E3-C75A-27401CE7F019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442741" y="1554005"/>
                <a:ext cx="196560" cy="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0C35E98-5843-B4B2-347F-3A9221B6BFD2}"/>
                  </a:ext>
                </a:extLst>
              </p14:cNvPr>
              <p14:cNvContentPartPr/>
              <p14:nvPr/>
            </p14:nvContentPartPr>
            <p14:xfrm>
              <a:off x="3471541" y="1580645"/>
              <a:ext cx="195120" cy="964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0C35E98-5843-B4B2-347F-3A9221B6BFD2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462524" y="1571645"/>
                <a:ext cx="212793" cy="1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173A7DD-BCE9-0AC9-61AB-16C78158ED33}"/>
                  </a:ext>
                </a:extLst>
              </p14:cNvPr>
              <p14:cNvContentPartPr/>
              <p14:nvPr/>
            </p14:nvContentPartPr>
            <p14:xfrm>
              <a:off x="3976621" y="1515845"/>
              <a:ext cx="56520" cy="997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173A7DD-BCE9-0AC9-61AB-16C78158ED33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967678" y="1506845"/>
                <a:ext cx="74048" cy="1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47BF8128-8602-4958-69A7-D39C5CCDF22F}"/>
                  </a:ext>
                </a:extLst>
              </p14:cNvPr>
              <p14:cNvContentPartPr/>
              <p14:nvPr/>
            </p14:nvContentPartPr>
            <p14:xfrm>
              <a:off x="3528781" y="1577405"/>
              <a:ext cx="35640" cy="896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47BF8128-8602-4958-69A7-D39C5CCDF22F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519781" y="1568405"/>
                <a:ext cx="5328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129" name="Ink 3128">
                <a:extLst>
                  <a:ext uri="{FF2B5EF4-FFF2-40B4-BE49-F238E27FC236}">
                    <a16:creationId xmlns:a16="http://schemas.microsoft.com/office/drawing/2014/main" id="{A635D406-8104-B0EA-39FA-DF122E237A1B}"/>
                  </a:ext>
                </a:extLst>
              </p14:cNvPr>
              <p14:cNvContentPartPr/>
              <p14:nvPr/>
            </p14:nvContentPartPr>
            <p14:xfrm>
              <a:off x="4115221" y="3525725"/>
              <a:ext cx="70560" cy="265680"/>
            </p14:xfrm>
          </p:contentPart>
        </mc:Choice>
        <mc:Fallback xmlns="">
          <p:pic>
            <p:nvPicPr>
              <p:cNvPr id="3129" name="Ink 3128">
                <a:extLst>
                  <a:ext uri="{FF2B5EF4-FFF2-40B4-BE49-F238E27FC236}">
                    <a16:creationId xmlns:a16="http://schemas.microsoft.com/office/drawing/2014/main" id="{A635D406-8104-B0EA-39FA-DF122E237A1B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106221" y="3516725"/>
                <a:ext cx="8820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123" name="Ink 3122">
                <a:extLst>
                  <a:ext uri="{FF2B5EF4-FFF2-40B4-BE49-F238E27FC236}">
                    <a16:creationId xmlns:a16="http://schemas.microsoft.com/office/drawing/2014/main" id="{188D784D-A842-D724-6133-F6B8CE31DE5E}"/>
                  </a:ext>
                </a:extLst>
              </p14:cNvPr>
              <p14:cNvContentPartPr/>
              <p14:nvPr/>
            </p14:nvContentPartPr>
            <p14:xfrm>
              <a:off x="3829741" y="931205"/>
              <a:ext cx="444240" cy="570960"/>
            </p14:xfrm>
          </p:contentPart>
        </mc:Choice>
        <mc:Fallback xmlns="">
          <p:pic>
            <p:nvPicPr>
              <p:cNvPr id="3123" name="Ink 3122">
                <a:extLst>
                  <a:ext uri="{FF2B5EF4-FFF2-40B4-BE49-F238E27FC236}">
                    <a16:creationId xmlns:a16="http://schemas.microsoft.com/office/drawing/2014/main" id="{188D784D-A842-D724-6133-F6B8CE31DE5E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820741" y="922205"/>
                <a:ext cx="461880" cy="588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31" name="Group 3130">
            <a:extLst>
              <a:ext uri="{FF2B5EF4-FFF2-40B4-BE49-F238E27FC236}">
                <a16:creationId xmlns:a16="http://schemas.microsoft.com/office/drawing/2014/main" id="{12EE1012-62F5-E883-6BE1-2766BCF6EF86}"/>
              </a:ext>
            </a:extLst>
          </p:cNvPr>
          <p:cNvGrpSpPr/>
          <p:nvPr/>
        </p:nvGrpSpPr>
        <p:grpSpPr>
          <a:xfrm>
            <a:off x="3331141" y="2303885"/>
            <a:ext cx="1085040" cy="2313720"/>
            <a:chOff x="3331141" y="2303885"/>
            <a:chExt cx="1085040" cy="2313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072" name="Ink 3071">
                  <a:extLst>
                    <a:ext uri="{FF2B5EF4-FFF2-40B4-BE49-F238E27FC236}">
                      <a16:creationId xmlns:a16="http://schemas.microsoft.com/office/drawing/2014/main" id="{A6C659AC-2B81-93F0-47A8-0F6909E861A4}"/>
                    </a:ext>
                  </a:extLst>
                </p14:cNvPr>
                <p14:cNvContentPartPr/>
                <p14:nvPr/>
              </p14:nvContentPartPr>
              <p14:xfrm>
                <a:off x="3706621" y="2352845"/>
                <a:ext cx="42120" cy="138600"/>
              </p14:xfrm>
            </p:contentPart>
          </mc:Choice>
          <mc:Fallback xmlns="">
            <p:pic>
              <p:nvPicPr>
                <p:cNvPr id="3072" name="Ink 3071">
                  <a:extLst>
                    <a:ext uri="{FF2B5EF4-FFF2-40B4-BE49-F238E27FC236}">
                      <a16:creationId xmlns:a16="http://schemas.microsoft.com/office/drawing/2014/main" id="{A6C659AC-2B81-93F0-47A8-0F6909E861A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697621" y="2343868"/>
                  <a:ext cx="59760" cy="15619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73" name="Ink 3072">
                  <a:extLst>
                    <a:ext uri="{FF2B5EF4-FFF2-40B4-BE49-F238E27FC236}">
                      <a16:creationId xmlns:a16="http://schemas.microsoft.com/office/drawing/2014/main" id="{0D685E86-8BA2-1928-FA92-D91556DED83F}"/>
                    </a:ext>
                  </a:extLst>
                </p14:cNvPr>
                <p14:cNvContentPartPr/>
                <p14:nvPr/>
              </p14:nvContentPartPr>
              <p14:xfrm>
                <a:off x="3981301" y="2303885"/>
                <a:ext cx="140760" cy="170280"/>
              </p14:xfrm>
            </p:contentPart>
          </mc:Choice>
          <mc:Fallback xmlns="">
            <p:pic>
              <p:nvPicPr>
                <p:cNvPr id="3073" name="Ink 3072">
                  <a:extLst>
                    <a:ext uri="{FF2B5EF4-FFF2-40B4-BE49-F238E27FC236}">
                      <a16:creationId xmlns:a16="http://schemas.microsoft.com/office/drawing/2014/main" id="{0D685E86-8BA2-1928-FA92-D91556DED83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972278" y="2294885"/>
                  <a:ext cx="158445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75" name="Ink 3074">
                  <a:extLst>
                    <a:ext uri="{FF2B5EF4-FFF2-40B4-BE49-F238E27FC236}">
                      <a16:creationId xmlns:a16="http://schemas.microsoft.com/office/drawing/2014/main" id="{E39ED43E-AC6F-5FE4-872A-F765B5603ED6}"/>
                    </a:ext>
                  </a:extLst>
                </p14:cNvPr>
                <p14:cNvContentPartPr/>
                <p14:nvPr/>
              </p14:nvContentPartPr>
              <p14:xfrm>
                <a:off x="3331141" y="2522765"/>
                <a:ext cx="132120" cy="1083600"/>
              </p14:xfrm>
            </p:contentPart>
          </mc:Choice>
          <mc:Fallback xmlns="">
            <p:pic>
              <p:nvPicPr>
                <p:cNvPr id="3075" name="Ink 3074">
                  <a:extLst>
                    <a:ext uri="{FF2B5EF4-FFF2-40B4-BE49-F238E27FC236}">
                      <a16:creationId xmlns:a16="http://schemas.microsoft.com/office/drawing/2014/main" id="{E39ED43E-AC6F-5FE4-872A-F765B5603ED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322141" y="2513765"/>
                  <a:ext cx="149760" cy="11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76" name="Ink 3075">
                  <a:extLst>
                    <a:ext uri="{FF2B5EF4-FFF2-40B4-BE49-F238E27FC236}">
                      <a16:creationId xmlns:a16="http://schemas.microsoft.com/office/drawing/2014/main" id="{DA36873A-CE2E-F3CA-BD8B-B7A78D55CE29}"/>
                    </a:ext>
                  </a:extLst>
                </p14:cNvPr>
                <p14:cNvContentPartPr/>
                <p14:nvPr/>
              </p14:nvContentPartPr>
              <p14:xfrm>
                <a:off x="4234021" y="2456165"/>
                <a:ext cx="163080" cy="1085400"/>
              </p14:xfrm>
            </p:contentPart>
          </mc:Choice>
          <mc:Fallback xmlns="">
            <p:pic>
              <p:nvPicPr>
                <p:cNvPr id="3076" name="Ink 3075">
                  <a:extLst>
                    <a:ext uri="{FF2B5EF4-FFF2-40B4-BE49-F238E27FC236}">
                      <a16:creationId xmlns:a16="http://schemas.microsoft.com/office/drawing/2014/main" id="{DA36873A-CE2E-F3CA-BD8B-B7A78D55CE2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225021" y="2447168"/>
                  <a:ext cx="180720" cy="11030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077" name="Ink 3076">
                  <a:extLst>
                    <a:ext uri="{FF2B5EF4-FFF2-40B4-BE49-F238E27FC236}">
                      <a16:creationId xmlns:a16="http://schemas.microsoft.com/office/drawing/2014/main" id="{D54F29C8-0855-DE17-8A27-C808C77D1D0A}"/>
                    </a:ext>
                  </a:extLst>
                </p14:cNvPr>
                <p14:cNvContentPartPr/>
                <p14:nvPr/>
              </p14:nvContentPartPr>
              <p14:xfrm>
                <a:off x="3460741" y="2801045"/>
                <a:ext cx="564840" cy="758520"/>
              </p14:xfrm>
            </p:contentPart>
          </mc:Choice>
          <mc:Fallback xmlns="">
            <p:pic>
              <p:nvPicPr>
                <p:cNvPr id="3077" name="Ink 3076">
                  <a:extLst>
                    <a:ext uri="{FF2B5EF4-FFF2-40B4-BE49-F238E27FC236}">
                      <a16:creationId xmlns:a16="http://schemas.microsoft.com/office/drawing/2014/main" id="{D54F29C8-0855-DE17-8A27-C808C77D1D0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451747" y="2792045"/>
                  <a:ext cx="582469" cy="77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078" name="Ink 3077">
                  <a:extLst>
                    <a:ext uri="{FF2B5EF4-FFF2-40B4-BE49-F238E27FC236}">
                      <a16:creationId xmlns:a16="http://schemas.microsoft.com/office/drawing/2014/main" id="{B8505AA3-D7F0-882E-7D46-5BC69CAB5285}"/>
                    </a:ext>
                  </a:extLst>
                </p14:cNvPr>
                <p14:cNvContentPartPr/>
                <p14:nvPr/>
              </p14:nvContentPartPr>
              <p14:xfrm>
                <a:off x="4031701" y="2711765"/>
                <a:ext cx="108720" cy="856440"/>
              </p14:xfrm>
            </p:contentPart>
          </mc:Choice>
          <mc:Fallback xmlns="">
            <p:pic>
              <p:nvPicPr>
                <p:cNvPr id="3078" name="Ink 3077">
                  <a:extLst>
                    <a:ext uri="{FF2B5EF4-FFF2-40B4-BE49-F238E27FC236}">
                      <a16:creationId xmlns:a16="http://schemas.microsoft.com/office/drawing/2014/main" id="{B8505AA3-D7F0-882E-7D46-5BC69CAB528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022701" y="2702765"/>
                  <a:ext cx="126360" cy="87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080" name="Ink 3079">
                  <a:extLst>
                    <a:ext uri="{FF2B5EF4-FFF2-40B4-BE49-F238E27FC236}">
                      <a16:creationId xmlns:a16="http://schemas.microsoft.com/office/drawing/2014/main" id="{3158490D-8DB9-095C-4A38-256A3F0C1491}"/>
                    </a:ext>
                  </a:extLst>
                </p14:cNvPr>
                <p14:cNvContentPartPr/>
                <p14:nvPr/>
              </p14:nvContentPartPr>
              <p14:xfrm>
                <a:off x="3546421" y="3509885"/>
                <a:ext cx="46440" cy="1006200"/>
              </p14:xfrm>
            </p:contentPart>
          </mc:Choice>
          <mc:Fallback xmlns=""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3158490D-8DB9-095C-4A38-256A3F0C149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537421" y="3500882"/>
                  <a:ext cx="64080" cy="102384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081" name="Ink 3080">
                  <a:extLst>
                    <a:ext uri="{FF2B5EF4-FFF2-40B4-BE49-F238E27FC236}">
                      <a16:creationId xmlns:a16="http://schemas.microsoft.com/office/drawing/2014/main" id="{B2B290EE-B386-061E-E52D-E2D7712428D2}"/>
                    </a:ext>
                  </a:extLst>
                </p14:cNvPr>
                <p14:cNvContentPartPr/>
                <p14:nvPr/>
              </p14:nvContentPartPr>
              <p14:xfrm>
                <a:off x="3858181" y="3989765"/>
                <a:ext cx="15840" cy="574560"/>
              </p14:xfrm>
            </p:contentPart>
          </mc:Choice>
          <mc:Fallback xmlns="">
            <p:pic>
              <p:nvPicPr>
                <p:cNvPr id="3081" name="Ink 3080">
                  <a:extLst>
                    <a:ext uri="{FF2B5EF4-FFF2-40B4-BE49-F238E27FC236}">
                      <a16:creationId xmlns:a16="http://schemas.microsoft.com/office/drawing/2014/main" id="{B2B290EE-B386-061E-E52D-E2D7712428D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849181" y="3980765"/>
                  <a:ext cx="33480" cy="59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084" name="Ink 3083">
                  <a:extLst>
                    <a:ext uri="{FF2B5EF4-FFF2-40B4-BE49-F238E27FC236}">
                      <a16:creationId xmlns:a16="http://schemas.microsoft.com/office/drawing/2014/main" id="{45BB3C08-0555-4686-1C64-5871E6C217D1}"/>
                    </a:ext>
                  </a:extLst>
                </p14:cNvPr>
                <p14:cNvContentPartPr/>
                <p14:nvPr/>
              </p14:nvContentPartPr>
              <p14:xfrm>
                <a:off x="3873661" y="3968525"/>
                <a:ext cx="86040" cy="560520"/>
              </p14:xfrm>
            </p:contentPart>
          </mc:Choice>
          <mc:Fallback xmlns="">
            <p:pic>
              <p:nvPicPr>
                <p:cNvPr id="3084" name="Ink 3083">
                  <a:extLst>
                    <a:ext uri="{FF2B5EF4-FFF2-40B4-BE49-F238E27FC236}">
                      <a16:creationId xmlns:a16="http://schemas.microsoft.com/office/drawing/2014/main" id="{45BB3C08-0555-4686-1C64-5871E6C217D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864661" y="3959525"/>
                  <a:ext cx="103680" cy="57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088" name="Ink 3087">
                  <a:extLst>
                    <a:ext uri="{FF2B5EF4-FFF2-40B4-BE49-F238E27FC236}">
                      <a16:creationId xmlns:a16="http://schemas.microsoft.com/office/drawing/2014/main" id="{2820678D-9BD0-03F1-42C2-B13273AB9567}"/>
                    </a:ext>
                  </a:extLst>
                </p14:cNvPr>
                <p14:cNvContentPartPr/>
                <p14:nvPr/>
              </p14:nvContentPartPr>
              <p14:xfrm>
                <a:off x="3346261" y="3558845"/>
                <a:ext cx="121320" cy="450360"/>
              </p14:xfrm>
            </p:contentPart>
          </mc:Choice>
          <mc:Fallback xmlns="">
            <p:pic>
              <p:nvPicPr>
                <p:cNvPr id="3088" name="Ink 3087">
                  <a:extLst>
                    <a:ext uri="{FF2B5EF4-FFF2-40B4-BE49-F238E27FC236}">
                      <a16:creationId xmlns:a16="http://schemas.microsoft.com/office/drawing/2014/main" id="{2820678D-9BD0-03F1-42C2-B13273AB956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337234" y="3549845"/>
                  <a:ext cx="139013" cy="46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089" name="Ink 3088">
                  <a:extLst>
                    <a:ext uri="{FF2B5EF4-FFF2-40B4-BE49-F238E27FC236}">
                      <a16:creationId xmlns:a16="http://schemas.microsoft.com/office/drawing/2014/main" id="{9A8945C6-06A1-A3BA-D8E4-E295ED7654D4}"/>
                    </a:ext>
                  </a:extLst>
                </p14:cNvPr>
                <p14:cNvContentPartPr/>
                <p14:nvPr/>
              </p14:nvContentPartPr>
              <p14:xfrm>
                <a:off x="3489181" y="3212525"/>
                <a:ext cx="20160" cy="427320"/>
              </p14:xfrm>
            </p:contentPart>
          </mc:Choice>
          <mc:Fallback xmlns="">
            <p:pic>
              <p:nvPicPr>
                <p:cNvPr id="3089" name="Ink 3088">
                  <a:extLst>
                    <a:ext uri="{FF2B5EF4-FFF2-40B4-BE49-F238E27FC236}">
                      <a16:creationId xmlns:a16="http://schemas.microsoft.com/office/drawing/2014/main" id="{9A8945C6-06A1-A3BA-D8E4-E295ED7654D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480181" y="3203525"/>
                  <a:ext cx="37800" cy="44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091" name="Ink 3090">
                  <a:extLst>
                    <a:ext uri="{FF2B5EF4-FFF2-40B4-BE49-F238E27FC236}">
                      <a16:creationId xmlns:a16="http://schemas.microsoft.com/office/drawing/2014/main" id="{72743D91-B208-76C5-5020-38084697CDEA}"/>
                    </a:ext>
                  </a:extLst>
                </p14:cNvPr>
                <p14:cNvContentPartPr/>
                <p14:nvPr/>
              </p14:nvContentPartPr>
              <p14:xfrm>
                <a:off x="4181101" y="2935325"/>
                <a:ext cx="66240" cy="583560"/>
              </p14:xfrm>
            </p:contentPart>
          </mc:Choice>
          <mc:Fallback xmlns="">
            <p:pic>
              <p:nvPicPr>
                <p:cNvPr id="3091" name="Ink 3090">
                  <a:extLst>
                    <a:ext uri="{FF2B5EF4-FFF2-40B4-BE49-F238E27FC236}">
                      <a16:creationId xmlns:a16="http://schemas.microsoft.com/office/drawing/2014/main" id="{72743D91-B208-76C5-5020-38084697CDE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172101" y="2926319"/>
                  <a:ext cx="83880" cy="60121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093" name="Ink 3092">
                  <a:extLst>
                    <a:ext uri="{FF2B5EF4-FFF2-40B4-BE49-F238E27FC236}">
                      <a16:creationId xmlns:a16="http://schemas.microsoft.com/office/drawing/2014/main" id="{9656D83B-DCFD-0AB2-E36B-9C3C2E63C521}"/>
                    </a:ext>
                  </a:extLst>
                </p14:cNvPr>
                <p14:cNvContentPartPr/>
                <p14:nvPr/>
              </p14:nvContentPartPr>
              <p14:xfrm>
                <a:off x="4254181" y="3502685"/>
                <a:ext cx="162000" cy="305280"/>
              </p14:xfrm>
            </p:contentPart>
          </mc:Choice>
          <mc:Fallback xmlns="">
            <p:pic>
              <p:nvPicPr>
                <p:cNvPr id="3093" name="Ink 3092">
                  <a:extLst>
                    <a:ext uri="{FF2B5EF4-FFF2-40B4-BE49-F238E27FC236}">
                      <a16:creationId xmlns:a16="http://schemas.microsoft.com/office/drawing/2014/main" id="{9656D83B-DCFD-0AB2-E36B-9C3C2E63C521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245181" y="3493685"/>
                  <a:ext cx="17964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3095" name="Ink 3094">
                  <a:extLst>
                    <a:ext uri="{FF2B5EF4-FFF2-40B4-BE49-F238E27FC236}">
                      <a16:creationId xmlns:a16="http://schemas.microsoft.com/office/drawing/2014/main" id="{E48AF0BB-D9C3-C626-EBB6-5F654CC0AAAE}"/>
                    </a:ext>
                  </a:extLst>
                </p14:cNvPr>
                <p14:cNvContentPartPr/>
                <p14:nvPr/>
              </p14:nvContentPartPr>
              <p14:xfrm>
                <a:off x="3697981" y="2459405"/>
                <a:ext cx="292680" cy="550440"/>
              </p14:xfrm>
            </p:contentPart>
          </mc:Choice>
          <mc:Fallback xmlns="">
            <p:pic>
              <p:nvPicPr>
                <p:cNvPr id="3095" name="Ink 3094">
                  <a:extLst>
                    <a:ext uri="{FF2B5EF4-FFF2-40B4-BE49-F238E27FC236}">
                      <a16:creationId xmlns:a16="http://schemas.microsoft.com/office/drawing/2014/main" id="{E48AF0BB-D9C3-C626-EBB6-5F654CC0AAA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688981" y="2450405"/>
                  <a:ext cx="310320" cy="56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3097" name="Ink 3096">
                  <a:extLst>
                    <a:ext uri="{FF2B5EF4-FFF2-40B4-BE49-F238E27FC236}">
                      <a16:creationId xmlns:a16="http://schemas.microsoft.com/office/drawing/2014/main" id="{1ACC7CA1-24B0-E043-02D1-2A2C44055845}"/>
                    </a:ext>
                  </a:extLst>
                </p14:cNvPr>
                <p14:cNvContentPartPr/>
                <p14:nvPr/>
              </p14:nvContentPartPr>
              <p14:xfrm>
                <a:off x="3741901" y="2632925"/>
                <a:ext cx="191520" cy="1800"/>
              </p14:xfrm>
            </p:contentPart>
          </mc:Choice>
          <mc:Fallback xmlns="">
            <p:pic>
              <p:nvPicPr>
                <p:cNvPr id="3097" name="Ink 3096">
                  <a:extLst>
                    <a:ext uri="{FF2B5EF4-FFF2-40B4-BE49-F238E27FC236}">
                      <a16:creationId xmlns:a16="http://schemas.microsoft.com/office/drawing/2014/main" id="{1ACC7CA1-24B0-E043-02D1-2A2C4405584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732901" y="2623925"/>
                  <a:ext cx="20916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3098" name="Ink 3097">
                  <a:extLst>
                    <a:ext uri="{FF2B5EF4-FFF2-40B4-BE49-F238E27FC236}">
                      <a16:creationId xmlns:a16="http://schemas.microsoft.com/office/drawing/2014/main" id="{167C222B-51EE-5E20-A5E5-CFDD015171C5}"/>
                    </a:ext>
                  </a:extLst>
                </p14:cNvPr>
                <p14:cNvContentPartPr/>
                <p14:nvPr/>
              </p14:nvContentPartPr>
              <p14:xfrm>
                <a:off x="3804541" y="3095525"/>
                <a:ext cx="47520" cy="75600"/>
              </p14:xfrm>
            </p:contentPart>
          </mc:Choice>
          <mc:Fallback xmlns="">
            <p:pic>
              <p:nvPicPr>
                <p:cNvPr id="3098" name="Ink 3097">
                  <a:extLst>
                    <a:ext uri="{FF2B5EF4-FFF2-40B4-BE49-F238E27FC236}">
                      <a16:creationId xmlns:a16="http://schemas.microsoft.com/office/drawing/2014/main" id="{167C222B-51EE-5E20-A5E5-CFDD015171C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795541" y="3086568"/>
                  <a:ext cx="65160" cy="9315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3099" name="Ink 3098">
                  <a:extLst>
                    <a:ext uri="{FF2B5EF4-FFF2-40B4-BE49-F238E27FC236}">
                      <a16:creationId xmlns:a16="http://schemas.microsoft.com/office/drawing/2014/main" id="{B8B4D46F-71DF-19EA-2498-771CA74F8D71}"/>
                    </a:ext>
                  </a:extLst>
                </p14:cNvPr>
                <p14:cNvContentPartPr/>
                <p14:nvPr/>
              </p14:nvContentPartPr>
              <p14:xfrm>
                <a:off x="3831901" y="3265805"/>
                <a:ext cx="56160" cy="99720"/>
              </p14:xfrm>
            </p:contentPart>
          </mc:Choice>
          <mc:Fallback xmlns="">
            <p:pic>
              <p:nvPicPr>
                <p:cNvPr id="3099" name="Ink 3098">
                  <a:extLst>
                    <a:ext uri="{FF2B5EF4-FFF2-40B4-BE49-F238E27FC236}">
                      <a16:creationId xmlns:a16="http://schemas.microsoft.com/office/drawing/2014/main" id="{B8B4D46F-71DF-19EA-2498-771CA74F8D7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822843" y="3256805"/>
                  <a:ext cx="73914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3130" name="Ink 3129">
                  <a:extLst>
                    <a:ext uri="{FF2B5EF4-FFF2-40B4-BE49-F238E27FC236}">
                      <a16:creationId xmlns:a16="http://schemas.microsoft.com/office/drawing/2014/main" id="{902F761C-4378-7312-58BE-5C3176D36350}"/>
                    </a:ext>
                  </a:extLst>
                </p14:cNvPr>
                <p14:cNvContentPartPr/>
                <p14:nvPr/>
              </p14:nvContentPartPr>
              <p14:xfrm>
                <a:off x="4187941" y="3746405"/>
                <a:ext cx="34560" cy="871200"/>
              </p14:xfrm>
            </p:contentPart>
          </mc:Choice>
          <mc:Fallback xmlns="">
            <p:pic>
              <p:nvPicPr>
                <p:cNvPr id="3130" name="Ink 3129">
                  <a:extLst>
                    <a:ext uri="{FF2B5EF4-FFF2-40B4-BE49-F238E27FC236}">
                      <a16:creationId xmlns:a16="http://schemas.microsoft.com/office/drawing/2014/main" id="{902F761C-4378-7312-58BE-5C3176D3635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178941" y="3737405"/>
                  <a:ext cx="52200" cy="888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132" name="Rectangle 3131">
            <a:extLst>
              <a:ext uri="{FF2B5EF4-FFF2-40B4-BE49-F238E27FC236}">
                <a16:creationId xmlns:a16="http://schemas.microsoft.com/office/drawing/2014/main" id="{BFE81944-A9C6-C35C-D742-1AA303E7A713}"/>
              </a:ext>
            </a:extLst>
          </p:cNvPr>
          <p:cNvSpPr/>
          <p:nvPr/>
        </p:nvSpPr>
        <p:spPr>
          <a:xfrm>
            <a:off x="4724400" y="931205"/>
            <a:ext cx="3886200" cy="27086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3" name="Rectangle 3132">
            <a:extLst>
              <a:ext uri="{FF2B5EF4-FFF2-40B4-BE49-F238E27FC236}">
                <a16:creationId xmlns:a16="http://schemas.microsoft.com/office/drawing/2014/main" id="{7DECBDCC-C690-608B-149D-C413453DF58D}"/>
              </a:ext>
            </a:extLst>
          </p:cNvPr>
          <p:cNvSpPr/>
          <p:nvPr/>
        </p:nvSpPr>
        <p:spPr>
          <a:xfrm>
            <a:off x="4586040" y="920880"/>
            <a:ext cx="135360" cy="36434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993F0EDB-FE55-BC0D-0C8F-216EB09FD98C}"/>
              </a:ext>
            </a:extLst>
          </p:cNvPr>
          <p:cNvSpPr/>
          <p:nvPr/>
        </p:nvSpPr>
        <p:spPr>
          <a:xfrm>
            <a:off x="8610600" y="928555"/>
            <a:ext cx="135360" cy="36434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4" name="TextBox 3133">
            <a:extLst>
              <a:ext uri="{FF2B5EF4-FFF2-40B4-BE49-F238E27FC236}">
                <a16:creationId xmlns:a16="http://schemas.microsoft.com/office/drawing/2014/main" id="{E8379631-09E5-2851-4259-D54028A816C2}"/>
              </a:ext>
            </a:extLst>
          </p:cNvPr>
          <p:cNvSpPr txBox="1"/>
          <p:nvPr/>
        </p:nvSpPr>
        <p:spPr>
          <a:xfrm>
            <a:off x="4874761" y="1549325"/>
            <a:ext cx="3747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Different types of phrasal verbs</a:t>
            </a:r>
          </a:p>
          <a:p>
            <a:pPr algn="ctr"/>
            <a:r>
              <a:rPr lang="en-US" dirty="0"/>
              <a:t>How to use them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2A149E5-DEAC-4DB2-33A5-58B215E84A55}"/>
              </a:ext>
            </a:extLst>
          </p:cNvPr>
          <p:cNvGrpSpPr/>
          <p:nvPr/>
        </p:nvGrpSpPr>
        <p:grpSpPr>
          <a:xfrm>
            <a:off x="7755060" y="2818740"/>
            <a:ext cx="602640" cy="587160"/>
            <a:chOff x="7755060" y="2818740"/>
            <a:chExt cx="602640" cy="58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5A40D84B-D018-86F0-2FB9-280B65121952}"/>
                    </a:ext>
                  </a:extLst>
                </p14:cNvPr>
                <p14:cNvContentPartPr/>
                <p14:nvPr/>
              </p14:nvContentPartPr>
              <p14:xfrm>
                <a:off x="7755060" y="2818740"/>
                <a:ext cx="223920" cy="2131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5A40D84B-D018-86F0-2FB9-280B6512195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746046" y="2809740"/>
                  <a:ext cx="241588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D85DED6A-C4E2-91BF-46F3-3978D351E486}"/>
                    </a:ext>
                  </a:extLst>
                </p14:cNvPr>
                <p14:cNvContentPartPr/>
                <p14:nvPr/>
              </p14:nvContentPartPr>
              <p14:xfrm>
                <a:off x="8152140" y="2960940"/>
                <a:ext cx="205560" cy="20808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D85DED6A-C4E2-91BF-46F3-3978D351E48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143140" y="2951940"/>
                  <a:ext cx="22320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EB16FACE-7137-A5DD-EA0D-6F15ECDA9B8D}"/>
                    </a:ext>
                  </a:extLst>
                </p14:cNvPr>
                <p14:cNvContentPartPr/>
                <p14:nvPr/>
              </p14:nvContentPartPr>
              <p14:xfrm>
                <a:off x="7806900" y="3227340"/>
                <a:ext cx="223920" cy="17856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EB16FACE-7137-A5DD-EA0D-6F15ECDA9B8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797914" y="3218358"/>
                  <a:ext cx="241532" cy="196165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15639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301444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Remember, in this video we’re focusing on the form, not the meaning of the verbs, so don’t worry if you don’t know what these verbs mean yet!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608316"/>
              </p:ext>
            </p:extLst>
          </p:nvPr>
        </p:nvGraphicFramePr>
        <p:xfrm>
          <a:off x="152400" y="4752975"/>
          <a:ext cx="8801100" cy="1960563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Woman talking on the left, white board on the right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lang="en-US" sz="1000" b="0" dirty="0"/>
                        <a:t>Form of Phrasal Verbs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Different types of phrasal verbs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form, meaning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“form” appears, then a magnifying glass moves over it and it gets bigger. Then, “meaning” appears in a smaller font.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A1D987-10EB-4DFE-BCB3-635609D1A2A9}"/>
              </a:ext>
            </a:extLst>
          </p:cNvPr>
          <p:cNvSpPr txBox="1"/>
          <p:nvPr/>
        </p:nvSpPr>
        <p:spPr>
          <a:xfrm>
            <a:off x="4229100" y="1087819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Form of Phrasal Verbs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116" name="Ink 3115">
                <a:extLst>
                  <a:ext uri="{FF2B5EF4-FFF2-40B4-BE49-F238E27FC236}">
                    <a16:creationId xmlns:a16="http://schemas.microsoft.com/office/drawing/2014/main" id="{BFB1D055-3452-4F37-7DE3-E933B11C8D1B}"/>
                  </a:ext>
                </a:extLst>
              </p14:cNvPr>
              <p14:cNvContentPartPr/>
              <p14:nvPr/>
            </p14:nvContentPartPr>
            <p14:xfrm>
              <a:off x="3397021" y="1538885"/>
              <a:ext cx="830880" cy="837360"/>
            </p14:xfrm>
          </p:contentPart>
        </mc:Choice>
        <mc:Fallback xmlns="">
          <p:pic>
            <p:nvPicPr>
              <p:cNvPr id="3116" name="Ink 3115">
                <a:extLst>
                  <a:ext uri="{FF2B5EF4-FFF2-40B4-BE49-F238E27FC236}">
                    <a16:creationId xmlns:a16="http://schemas.microsoft.com/office/drawing/2014/main" id="{BFB1D055-3452-4F37-7DE3-E933B11C8D1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88021" y="1529885"/>
                <a:ext cx="848520" cy="85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102" name="Ink 3101">
                <a:extLst>
                  <a:ext uri="{FF2B5EF4-FFF2-40B4-BE49-F238E27FC236}">
                    <a16:creationId xmlns:a16="http://schemas.microsoft.com/office/drawing/2014/main" id="{A09B4F9B-2C7A-5DB1-D6C3-8ECFF00A46C0}"/>
                  </a:ext>
                </a:extLst>
              </p14:cNvPr>
              <p14:cNvContentPartPr/>
              <p14:nvPr/>
            </p14:nvContentPartPr>
            <p14:xfrm>
              <a:off x="3247261" y="948485"/>
              <a:ext cx="505800" cy="1751400"/>
            </p14:xfrm>
          </p:contentPart>
        </mc:Choice>
        <mc:Fallback xmlns="">
          <p:pic>
            <p:nvPicPr>
              <p:cNvPr id="3102" name="Ink 3101">
                <a:extLst>
                  <a:ext uri="{FF2B5EF4-FFF2-40B4-BE49-F238E27FC236}">
                    <a16:creationId xmlns:a16="http://schemas.microsoft.com/office/drawing/2014/main" id="{A09B4F9B-2C7A-5DB1-D6C3-8ECFF00A46C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38267" y="939485"/>
                <a:ext cx="523427" cy="176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109" name="Ink 3108">
                <a:extLst>
                  <a:ext uri="{FF2B5EF4-FFF2-40B4-BE49-F238E27FC236}">
                    <a16:creationId xmlns:a16="http://schemas.microsoft.com/office/drawing/2014/main" id="{20E09CEA-A4F4-34F1-47D6-53F4AFF7078E}"/>
                  </a:ext>
                </a:extLst>
              </p14:cNvPr>
              <p14:cNvContentPartPr/>
              <p14:nvPr/>
            </p14:nvContentPartPr>
            <p14:xfrm>
              <a:off x="3909661" y="1426565"/>
              <a:ext cx="174240" cy="24840"/>
            </p14:xfrm>
          </p:contentPart>
        </mc:Choice>
        <mc:Fallback xmlns="">
          <p:pic>
            <p:nvPicPr>
              <p:cNvPr id="3109" name="Ink 3108">
                <a:extLst>
                  <a:ext uri="{FF2B5EF4-FFF2-40B4-BE49-F238E27FC236}">
                    <a16:creationId xmlns:a16="http://schemas.microsoft.com/office/drawing/2014/main" id="{20E09CEA-A4F4-34F1-47D6-53F4AFF7078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00661" y="1417565"/>
                <a:ext cx="19188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101" name="Ink 3100">
                <a:extLst>
                  <a:ext uri="{FF2B5EF4-FFF2-40B4-BE49-F238E27FC236}">
                    <a16:creationId xmlns:a16="http://schemas.microsoft.com/office/drawing/2014/main" id="{8054B566-88C6-69E3-5E2D-D4F23837007C}"/>
                  </a:ext>
                </a:extLst>
              </p14:cNvPr>
              <p14:cNvContentPartPr/>
              <p14:nvPr/>
            </p14:nvContentPartPr>
            <p14:xfrm>
              <a:off x="3426541" y="1486325"/>
              <a:ext cx="162000" cy="126360"/>
            </p14:xfrm>
          </p:contentPart>
        </mc:Choice>
        <mc:Fallback xmlns="">
          <p:pic>
            <p:nvPicPr>
              <p:cNvPr id="3101" name="Ink 3100">
                <a:extLst>
                  <a:ext uri="{FF2B5EF4-FFF2-40B4-BE49-F238E27FC236}">
                    <a16:creationId xmlns:a16="http://schemas.microsoft.com/office/drawing/2014/main" id="{8054B566-88C6-69E3-5E2D-D4F23837007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17541" y="1477351"/>
                <a:ext cx="179640" cy="1439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115" name="Ink 3114">
                <a:extLst>
                  <a:ext uri="{FF2B5EF4-FFF2-40B4-BE49-F238E27FC236}">
                    <a16:creationId xmlns:a16="http://schemas.microsoft.com/office/drawing/2014/main" id="{63C19498-D0A7-13AE-9AFC-D0BA9BED51AD}"/>
                  </a:ext>
                </a:extLst>
              </p14:cNvPr>
              <p14:cNvContentPartPr/>
              <p14:nvPr/>
            </p14:nvContentPartPr>
            <p14:xfrm>
              <a:off x="3428341" y="1237205"/>
              <a:ext cx="181800" cy="1154520"/>
            </p14:xfrm>
          </p:contentPart>
        </mc:Choice>
        <mc:Fallback xmlns="">
          <p:pic>
            <p:nvPicPr>
              <p:cNvPr id="3115" name="Ink 3114">
                <a:extLst>
                  <a:ext uri="{FF2B5EF4-FFF2-40B4-BE49-F238E27FC236}">
                    <a16:creationId xmlns:a16="http://schemas.microsoft.com/office/drawing/2014/main" id="{63C19498-D0A7-13AE-9AFC-D0BA9BED51A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419341" y="1228202"/>
                <a:ext cx="199440" cy="11721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114" name="Ink 3113">
                <a:extLst>
                  <a:ext uri="{FF2B5EF4-FFF2-40B4-BE49-F238E27FC236}">
                    <a16:creationId xmlns:a16="http://schemas.microsoft.com/office/drawing/2014/main" id="{3C58ACC1-9335-4C6D-9D9B-062374280C63}"/>
                  </a:ext>
                </a:extLst>
              </p14:cNvPr>
              <p14:cNvContentPartPr/>
              <p14:nvPr/>
            </p14:nvContentPartPr>
            <p14:xfrm>
              <a:off x="4203061" y="1519445"/>
              <a:ext cx="135360" cy="399960"/>
            </p14:xfrm>
          </p:contentPart>
        </mc:Choice>
        <mc:Fallback xmlns="">
          <p:pic>
            <p:nvPicPr>
              <p:cNvPr id="3114" name="Ink 3113">
                <a:extLst>
                  <a:ext uri="{FF2B5EF4-FFF2-40B4-BE49-F238E27FC236}">
                    <a16:creationId xmlns:a16="http://schemas.microsoft.com/office/drawing/2014/main" id="{3C58ACC1-9335-4C6D-9D9B-062374280C6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194061" y="1510445"/>
                <a:ext cx="153000" cy="41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128" name="Ink 3127">
                <a:extLst>
                  <a:ext uri="{FF2B5EF4-FFF2-40B4-BE49-F238E27FC236}">
                    <a16:creationId xmlns:a16="http://schemas.microsoft.com/office/drawing/2014/main" id="{A2763298-080A-FEFA-5116-80C61BF6EB81}"/>
                  </a:ext>
                </a:extLst>
              </p14:cNvPr>
              <p14:cNvContentPartPr/>
              <p14:nvPr/>
            </p14:nvContentPartPr>
            <p14:xfrm>
              <a:off x="3985981" y="1315325"/>
              <a:ext cx="226440" cy="715680"/>
            </p14:xfrm>
          </p:contentPart>
        </mc:Choice>
        <mc:Fallback xmlns="">
          <p:pic>
            <p:nvPicPr>
              <p:cNvPr id="3128" name="Ink 3127">
                <a:extLst>
                  <a:ext uri="{FF2B5EF4-FFF2-40B4-BE49-F238E27FC236}">
                    <a16:creationId xmlns:a16="http://schemas.microsoft.com/office/drawing/2014/main" id="{A2763298-080A-FEFA-5116-80C61BF6EB8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976967" y="1306330"/>
                <a:ext cx="244108" cy="7333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126" name="Ink 3125">
                <a:extLst>
                  <a:ext uri="{FF2B5EF4-FFF2-40B4-BE49-F238E27FC236}">
                    <a16:creationId xmlns:a16="http://schemas.microsoft.com/office/drawing/2014/main" id="{513CB275-E164-5533-9083-9C2EC5F26899}"/>
                  </a:ext>
                </a:extLst>
              </p14:cNvPr>
              <p14:cNvContentPartPr/>
              <p14:nvPr/>
            </p14:nvContentPartPr>
            <p14:xfrm>
              <a:off x="3757381" y="949205"/>
              <a:ext cx="490320" cy="551160"/>
            </p14:xfrm>
          </p:contentPart>
        </mc:Choice>
        <mc:Fallback xmlns="">
          <p:pic>
            <p:nvPicPr>
              <p:cNvPr id="3126" name="Ink 3125">
                <a:extLst>
                  <a:ext uri="{FF2B5EF4-FFF2-40B4-BE49-F238E27FC236}">
                    <a16:creationId xmlns:a16="http://schemas.microsoft.com/office/drawing/2014/main" id="{513CB275-E164-5533-9083-9C2EC5F2689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748381" y="940205"/>
                <a:ext cx="507960" cy="56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426ED2E0-610B-9C3B-2E09-C9D55010A4CD}"/>
                  </a:ext>
                </a:extLst>
              </p14:cNvPr>
              <p14:cNvContentPartPr/>
              <p14:nvPr/>
            </p14:nvContentPartPr>
            <p14:xfrm>
              <a:off x="4069141" y="1858925"/>
              <a:ext cx="323280" cy="66852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426ED2E0-610B-9C3B-2E09-C9D55010A4C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060141" y="1849925"/>
                <a:ext cx="340920" cy="68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127" name="Ink 3126">
                <a:extLst>
                  <a:ext uri="{FF2B5EF4-FFF2-40B4-BE49-F238E27FC236}">
                    <a16:creationId xmlns:a16="http://schemas.microsoft.com/office/drawing/2014/main" id="{F2306171-0682-8844-58B1-E41FF3D3DCFB}"/>
                  </a:ext>
                </a:extLst>
              </p14:cNvPr>
              <p14:cNvContentPartPr/>
              <p14:nvPr/>
            </p14:nvContentPartPr>
            <p14:xfrm>
              <a:off x="3541741" y="1141445"/>
              <a:ext cx="298440" cy="184320"/>
            </p14:xfrm>
          </p:contentPart>
        </mc:Choice>
        <mc:Fallback xmlns="">
          <p:pic>
            <p:nvPicPr>
              <p:cNvPr id="3127" name="Ink 3126">
                <a:extLst>
                  <a:ext uri="{FF2B5EF4-FFF2-40B4-BE49-F238E27FC236}">
                    <a16:creationId xmlns:a16="http://schemas.microsoft.com/office/drawing/2014/main" id="{F2306171-0682-8844-58B1-E41FF3D3DCFB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532741" y="1132445"/>
                <a:ext cx="316080" cy="20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120" name="Ink 3119">
                <a:extLst>
                  <a:ext uri="{FF2B5EF4-FFF2-40B4-BE49-F238E27FC236}">
                    <a16:creationId xmlns:a16="http://schemas.microsoft.com/office/drawing/2014/main" id="{4C68C55E-DFF0-66CB-07FC-B57DD64CEF52}"/>
                  </a:ext>
                </a:extLst>
              </p14:cNvPr>
              <p14:cNvContentPartPr/>
              <p14:nvPr/>
            </p14:nvContentPartPr>
            <p14:xfrm>
              <a:off x="3847381" y="1160525"/>
              <a:ext cx="200160" cy="230760"/>
            </p14:xfrm>
          </p:contentPart>
        </mc:Choice>
        <mc:Fallback xmlns="">
          <p:pic>
            <p:nvPicPr>
              <p:cNvPr id="3120" name="Ink 3119">
                <a:extLst>
                  <a:ext uri="{FF2B5EF4-FFF2-40B4-BE49-F238E27FC236}">
                    <a16:creationId xmlns:a16="http://schemas.microsoft.com/office/drawing/2014/main" id="{4C68C55E-DFF0-66CB-07FC-B57DD64CEF5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838397" y="1151525"/>
                <a:ext cx="217768" cy="2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1E4D706-B030-3BBD-EE70-7685A778E264}"/>
                  </a:ext>
                </a:extLst>
              </p14:cNvPr>
              <p14:cNvContentPartPr/>
              <p14:nvPr/>
            </p14:nvContentPartPr>
            <p14:xfrm>
              <a:off x="3613021" y="1941005"/>
              <a:ext cx="329760" cy="2124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1E4D706-B030-3BBD-EE70-7685A778E264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604021" y="1932005"/>
                <a:ext cx="34740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E57AF90-F4D1-6DEA-748B-968A6A176845}"/>
                  </a:ext>
                </a:extLst>
              </p14:cNvPr>
              <p14:cNvContentPartPr/>
              <p14:nvPr/>
            </p14:nvContentPartPr>
            <p14:xfrm>
              <a:off x="3682501" y="1554365"/>
              <a:ext cx="155880" cy="2167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E57AF90-F4D1-6DEA-748B-968A6A17684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673501" y="1545365"/>
                <a:ext cx="173520" cy="2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4C7219D-2972-4850-5406-19D82F90C832}"/>
                  </a:ext>
                </a:extLst>
              </p14:cNvPr>
              <p14:cNvContentPartPr/>
              <p14:nvPr/>
            </p14:nvContentPartPr>
            <p14:xfrm>
              <a:off x="3873661" y="1519445"/>
              <a:ext cx="223560" cy="597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4C7219D-2972-4850-5406-19D82F90C832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864646" y="1510445"/>
                <a:ext cx="241228" cy="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9D456A0-7CD9-53C6-9CD7-88E87ED09A33}"/>
                  </a:ext>
                </a:extLst>
              </p14:cNvPr>
              <p14:cNvContentPartPr/>
              <p14:nvPr/>
            </p14:nvContentPartPr>
            <p14:xfrm>
              <a:off x="3895621" y="1584965"/>
              <a:ext cx="180360" cy="331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9D456A0-7CD9-53C6-9CD7-88E87ED09A33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886621" y="1575965"/>
                <a:ext cx="19800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77581969-6A1A-10E3-C75A-27401CE7F019}"/>
                  </a:ext>
                </a:extLst>
              </p14:cNvPr>
              <p14:cNvContentPartPr/>
              <p14:nvPr/>
            </p14:nvContentPartPr>
            <p14:xfrm>
              <a:off x="3451741" y="1563005"/>
              <a:ext cx="178920" cy="626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77581969-6A1A-10E3-C75A-27401CE7F019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442741" y="1554005"/>
                <a:ext cx="196560" cy="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0C35E98-5843-B4B2-347F-3A9221B6BFD2}"/>
                  </a:ext>
                </a:extLst>
              </p14:cNvPr>
              <p14:cNvContentPartPr/>
              <p14:nvPr/>
            </p14:nvContentPartPr>
            <p14:xfrm>
              <a:off x="3471541" y="1580645"/>
              <a:ext cx="195120" cy="964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0C35E98-5843-B4B2-347F-3A9221B6BFD2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462524" y="1571645"/>
                <a:ext cx="212793" cy="1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173A7DD-BCE9-0AC9-61AB-16C78158ED33}"/>
                  </a:ext>
                </a:extLst>
              </p14:cNvPr>
              <p14:cNvContentPartPr/>
              <p14:nvPr/>
            </p14:nvContentPartPr>
            <p14:xfrm>
              <a:off x="3976621" y="1515845"/>
              <a:ext cx="56520" cy="997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173A7DD-BCE9-0AC9-61AB-16C78158ED33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967678" y="1506845"/>
                <a:ext cx="74048" cy="1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47BF8128-8602-4958-69A7-D39C5CCDF22F}"/>
                  </a:ext>
                </a:extLst>
              </p14:cNvPr>
              <p14:cNvContentPartPr/>
              <p14:nvPr/>
            </p14:nvContentPartPr>
            <p14:xfrm>
              <a:off x="3528781" y="1577405"/>
              <a:ext cx="35640" cy="896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47BF8128-8602-4958-69A7-D39C5CCDF22F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519781" y="1568405"/>
                <a:ext cx="5328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129" name="Ink 3128">
                <a:extLst>
                  <a:ext uri="{FF2B5EF4-FFF2-40B4-BE49-F238E27FC236}">
                    <a16:creationId xmlns:a16="http://schemas.microsoft.com/office/drawing/2014/main" id="{A635D406-8104-B0EA-39FA-DF122E237A1B}"/>
                  </a:ext>
                </a:extLst>
              </p14:cNvPr>
              <p14:cNvContentPartPr/>
              <p14:nvPr/>
            </p14:nvContentPartPr>
            <p14:xfrm>
              <a:off x="4115221" y="3525725"/>
              <a:ext cx="70560" cy="265680"/>
            </p14:xfrm>
          </p:contentPart>
        </mc:Choice>
        <mc:Fallback xmlns="">
          <p:pic>
            <p:nvPicPr>
              <p:cNvPr id="3129" name="Ink 3128">
                <a:extLst>
                  <a:ext uri="{FF2B5EF4-FFF2-40B4-BE49-F238E27FC236}">
                    <a16:creationId xmlns:a16="http://schemas.microsoft.com/office/drawing/2014/main" id="{A635D406-8104-B0EA-39FA-DF122E237A1B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106221" y="3516725"/>
                <a:ext cx="8820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123" name="Ink 3122">
                <a:extLst>
                  <a:ext uri="{FF2B5EF4-FFF2-40B4-BE49-F238E27FC236}">
                    <a16:creationId xmlns:a16="http://schemas.microsoft.com/office/drawing/2014/main" id="{188D784D-A842-D724-6133-F6B8CE31DE5E}"/>
                  </a:ext>
                </a:extLst>
              </p14:cNvPr>
              <p14:cNvContentPartPr/>
              <p14:nvPr/>
            </p14:nvContentPartPr>
            <p14:xfrm>
              <a:off x="3829741" y="931205"/>
              <a:ext cx="444240" cy="570960"/>
            </p14:xfrm>
          </p:contentPart>
        </mc:Choice>
        <mc:Fallback xmlns="">
          <p:pic>
            <p:nvPicPr>
              <p:cNvPr id="3123" name="Ink 3122">
                <a:extLst>
                  <a:ext uri="{FF2B5EF4-FFF2-40B4-BE49-F238E27FC236}">
                    <a16:creationId xmlns:a16="http://schemas.microsoft.com/office/drawing/2014/main" id="{188D784D-A842-D724-6133-F6B8CE31DE5E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820741" y="922205"/>
                <a:ext cx="461880" cy="588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31" name="Group 3130">
            <a:extLst>
              <a:ext uri="{FF2B5EF4-FFF2-40B4-BE49-F238E27FC236}">
                <a16:creationId xmlns:a16="http://schemas.microsoft.com/office/drawing/2014/main" id="{12EE1012-62F5-E883-6BE1-2766BCF6EF86}"/>
              </a:ext>
            </a:extLst>
          </p:cNvPr>
          <p:cNvGrpSpPr/>
          <p:nvPr/>
        </p:nvGrpSpPr>
        <p:grpSpPr>
          <a:xfrm>
            <a:off x="3331141" y="2303885"/>
            <a:ext cx="1085040" cy="2313720"/>
            <a:chOff x="3331141" y="2303885"/>
            <a:chExt cx="1085040" cy="2313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072" name="Ink 3071">
                  <a:extLst>
                    <a:ext uri="{FF2B5EF4-FFF2-40B4-BE49-F238E27FC236}">
                      <a16:creationId xmlns:a16="http://schemas.microsoft.com/office/drawing/2014/main" id="{A6C659AC-2B81-93F0-47A8-0F6909E861A4}"/>
                    </a:ext>
                  </a:extLst>
                </p14:cNvPr>
                <p14:cNvContentPartPr/>
                <p14:nvPr/>
              </p14:nvContentPartPr>
              <p14:xfrm>
                <a:off x="3706621" y="2352845"/>
                <a:ext cx="42120" cy="138600"/>
              </p14:xfrm>
            </p:contentPart>
          </mc:Choice>
          <mc:Fallback xmlns="">
            <p:pic>
              <p:nvPicPr>
                <p:cNvPr id="3072" name="Ink 3071">
                  <a:extLst>
                    <a:ext uri="{FF2B5EF4-FFF2-40B4-BE49-F238E27FC236}">
                      <a16:creationId xmlns:a16="http://schemas.microsoft.com/office/drawing/2014/main" id="{A6C659AC-2B81-93F0-47A8-0F6909E861A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697621" y="2343868"/>
                  <a:ext cx="59760" cy="15619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73" name="Ink 3072">
                  <a:extLst>
                    <a:ext uri="{FF2B5EF4-FFF2-40B4-BE49-F238E27FC236}">
                      <a16:creationId xmlns:a16="http://schemas.microsoft.com/office/drawing/2014/main" id="{0D685E86-8BA2-1928-FA92-D91556DED83F}"/>
                    </a:ext>
                  </a:extLst>
                </p14:cNvPr>
                <p14:cNvContentPartPr/>
                <p14:nvPr/>
              </p14:nvContentPartPr>
              <p14:xfrm>
                <a:off x="3981301" y="2303885"/>
                <a:ext cx="140760" cy="170280"/>
              </p14:xfrm>
            </p:contentPart>
          </mc:Choice>
          <mc:Fallback xmlns="">
            <p:pic>
              <p:nvPicPr>
                <p:cNvPr id="3073" name="Ink 3072">
                  <a:extLst>
                    <a:ext uri="{FF2B5EF4-FFF2-40B4-BE49-F238E27FC236}">
                      <a16:creationId xmlns:a16="http://schemas.microsoft.com/office/drawing/2014/main" id="{0D685E86-8BA2-1928-FA92-D91556DED83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972278" y="2294885"/>
                  <a:ext cx="158445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75" name="Ink 3074">
                  <a:extLst>
                    <a:ext uri="{FF2B5EF4-FFF2-40B4-BE49-F238E27FC236}">
                      <a16:creationId xmlns:a16="http://schemas.microsoft.com/office/drawing/2014/main" id="{E39ED43E-AC6F-5FE4-872A-F765B5603ED6}"/>
                    </a:ext>
                  </a:extLst>
                </p14:cNvPr>
                <p14:cNvContentPartPr/>
                <p14:nvPr/>
              </p14:nvContentPartPr>
              <p14:xfrm>
                <a:off x="3331141" y="2522765"/>
                <a:ext cx="132120" cy="1083600"/>
              </p14:xfrm>
            </p:contentPart>
          </mc:Choice>
          <mc:Fallback xmlns="">
            <p:pic>
              <p:nvPicPr>
                <p:cNvPr id="3075" name="Ink 3074">
                  <a:extLst>
                    <a:ext uri="{FF2B5EF4-FFF2-40B4-BE49-F238E27FC236}">
                      <a16:creationId xmlns:a16="http://schemas.microsoft.com/office/drawing/2014/main" id="{E39ED43E-AC6F-5FE4-872A-F765B5603ED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322141" y="2513765"/>
                  <a:ext cx="149760" cy="11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76" name="Ink 3075">
                  <a:extLst>
                    <a:ext uri="{FF2B5EF4-FFF2-40B4-BE49-F238E27FC236}">
                      <a16:creationId xmlns:a16="http://schemas.microsoft.com/office/drawing/2014/main" id="{DA36873A-CE2E-F3CA-BD8B-B7A78D55CE29}"/>
                    </a:ext>
                  </a:extLst>
                </p14:cNvPr>
                <p14:cNvContentPartPr/>
                <p14:nvPr/>
              </p14:nvContentPartPr>
              <p14:xfrm>
                <a:off x="4234021" y="2456165"/>
                <a:ext cx="163080" cy="1085400"/>
              </p14:xfrm>
            </p:contentPart>
          </mc:Choice>
          <mc:Fallback xmlns="">
            <p:pic>
              <p:nvPicPr>
                <p:cNvPr id="3076" name="Ink 3075">
                  <a:extLst>
                    <a:ext uri="{FF2B5EF4-FFF2-40B4-BE49-F238E27FC236}">
                      <a16:creationId xmlns:a16="http://schemas.microsoft.com/office/drawing/2014/main" id="{DA36873A-CE2E-F3CA-BD8B-B7A78D55CE2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225021" y="2447168"/>
                  <a:ext cx="180720" cy="11030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077" name="Ink 3076">
                  <a:extLst>
                    <a:ext uri="{FF2B5EF4-FFF2-40B4-BE49-F238E27FC236}">
                      <a16:creationId xmlns:a16="http://schemas.microsoft.com/office/drawing/2014/main" id="{D54F29C8-0855-DE17-8A27-C808C77D1D0A}"/>
                    </a:ext>
                  </a:extLst>
                </p14:cNvPr>
                <p14:cNvContentPartPr/>
                <p14:nvPr/>
              </p14:nvContentPartPr>
              <p14:xfrm>
                <a:off x="3460741" y="2801045"/>
                <a:ext cx="564840" cy="758520"/>
              </p14:xfrm>
            </p:contentPart>
          </mc:Choice>
          <mc:Fallback xmlns="">
            <p:pic>
              <p:nvPicPr>
                <p:cNvPr id="3077" name="Ink 3076">
                  <a:extLst>
                    <a:ext uri="{FF2B5EF4-FFF2-40B4-BE49-F238E27FC236}">
                      <a16:creationId xmlns:a16="http://schemas.microsoft.com/office/drawing/2014/main" id="{D54F29C8-0855-DE17-8A27-C808C77D1D0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451747" y="2792045"/>
                  <a:ext cx="582469" cy="77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078" name="Ink 3077">
                  <a:extLst>
                    <a:ext uri="{FF2B5EF4-FFF2-40B4-BE49-F238E27FC236}">
                      <a16:creationId xmlns:a16="http://schemas.microsoft.com/office/drawing/2014/main" id="{B8505AA3-D7F0-882E-7D46-5BC69CAB5285}"/>
                    </a:ext>
                  </a:extLst>
                </p14:cNvPr>
                <p14:cNvContentPartPr/>
                <p14:nvPr/>
              </p14:nvContentPartPr>
              <p14:xfrm>
                <a:off x="4031701" y="2711765"/>
                <a:ext cx="108720" cy="856440"/>
              </p14:xfrm>
            </p:contentPart>
          </mc:Choice>
          <mc:Fallback xmlns="">
            <p:pic>
              <p:nvPicPr>
                <p:cNvPr id="3078" name="Ink 3077">
                  <a:extLst>
                    <a:ext uri="{FF2B5EF4-FFF2-40B4-BE49-F238E27FC236}">
                      <a16:creationId xmlns:a16="http://schemas.microsoft.com/office/drawing/2014/main" id="{B8505AA3-D7F0-882E-7D46-5BC69CAB528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022701" y="2702765"/>
                  <a:ext cx="126360" cy="87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080" name="Ink 3079">
                  <a:extLst>
                    <a:ext uri="{FF2B5EF4-FFF2-40B4-BE49-F238E27FC236}">
                      <a16:creationId xmlns:a16="http://schemas.microsoft.com/office/drawing/2014/main" id="{3158490D-8DB9-095C-4A38-256A3F0C1491}"/>
                    </a:ext>
                  </a:extLst>
                </p14:cNvPr>
                <p14:cNvContentPartPr/>
                <p14:nvPr/>
              </p14:nvContentPartPr>
              <p14:xfrm>
                <a:off x="3546421" y="3509885"/>
                <a:ext cx="46440" cy="1006200"/>
              </p14:xfrm>
            </p:contentPart>
          </mc:Choice>
          <mc:Fallback xmlns=""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3158490D-8DB9-095C-4A38-256A3F0C149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537421" y="3500882"/>
                  <a:ext cx="64080" cy="102384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081" name="Ink 3080">
                  <a:extLst>
                    <a:ext uri="{FF2B5EF4-FFF2-40B4-BE49-F238E27FC236}">
                      <a16:creationId xmlns:a16="http://schemas.microsoft.com/office/drawing/2014/main" id="{B2B290EE-B386-061E-E52D-E2D7712428D2}"/>
                    </a:ext>
                  </a:extLst>
                </p14:cNvPr>
                <p14:cNvContentPartPr/>
                <p14:nvPr/>
              </p14:nvContentPartPr>
              <p14:xfrm>
                <a:off x="3858181" y="3989765"/>
                <a:ext cx="15840" cy="574560"/>
              </p14:xfrm>
            </p:contentPart>
          </mc:Choice>
          <mc:Fallback xmlns="">
            <p:pic>
              <p:nvPicPr>
                <p:cNvPr id="3081" name="Ink 3080">
                  <a:extLst>
                    <a:ext uri="{FF2B5EF4-FFF2-40B4-BE49-F238E27FC236}">
                      <a16:creationId xmlns:a16="http://schemas.microsoft.com/office/drawing/2014/main" id="{B2B290EE-B386-061E-E52D-E2D7712428D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849181" y="3980765"/>
                  <a:ext cx="33480" cy="59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084" name="Ink 3083">
                  <a:extLst>
                    <a:ext uri="{FF2B5EF4-FFF2-40B4-BE49-F238E27FC236}">
                      <a16:creationId xmlns:a16="http://schemas.microsoft.com/office/drawing/2014/main" id="{45BB3C08-0555-4686-1C64-5871E6C217D1}"/>
                    </a:ext>
                  </a:extLst>
                </p14:cNvPr>
                <p14:cNvContentPartPr/>
                <p14:nvPr/>
              </p14:nvContentPartPr>
              <p14:xfrm>
                <a:off x="3873661" y="3968525"/>
                <a:ext cx="86040" cy="560520"/>
              </p14:xfrm>
            </p:contentPart>
          </mc:Choice>
          <mc:Fallback xmlns="">
            <p:pic>
              <p:nvPicPr>
                <p:cNvPr id="3084" name="Ink 3083">
                  <a:extLst>
                    <a:ext uri="{FF2B5EF4-FFF2-40B4-BE49-F238E27FC236}">
                      <a16:creationId xmlns:a16="http://schemas.microsoft.com/office/drawing/2014/main" id="{45BB3C08-0555-4686-1C64-5871E6C217D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864661" y="3959525"/>
                  <a:ext cx="103680" cy="57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088" name="Ink 3087">
                  <a:extLst>
                    <a:ext uri="{FF2B5EF4-FFF2-40B4-BE49-F238E27FC236}">
                      <a16:creationId xmlns:a16="http://schemas.microsoft.com/office/drawing/2014/main" id="{2820678D-9BD0-03F1-42C2-B13273AB9567}"/>
                    </a:ext>
                  </a:extLst>
                </p14:cNvPr>
                <p14:cNvContentPartPr/>
                <p14:nvPr/>
              </p14:nvContentPartPr>
              <p14:xfrm>
                <a:off x="3346261" y="3558845"/>
                <a:ext cx="121320" cy="450360"/>
              </p14:xfrm>
            </p:contentPart>
          </mc:Choice>
          <mc:Fallback xmlns="">
            <p:pic>
              <p:nvPicPr>
                <p:cNvPr id="3088" name="Ink 3087">
                  <a:extLst>
                    <a:ext uri="{FF2B5EF4-FFF2-40B4-BE49-F238E27FC236}">
                      <a16:creationId xmlns:a16="http://schemas.microsoft.com/office/drawing/2014/main" id="{2820678D-9BD0-03F1-42C2-B13273AB956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337234" y="3549845"/>
                  <a:ext cx="139013" cy="46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089" name="Ink 3088">
                  <a:extLst>
                    <a:ext uri="{FF2B5EF4-FFF2-40B4-BE49-F238E27FC236}">
                      <a16:creationId xmlns:a16="http://schemas.microsoft.com/office/drawing/2014/main" id="{9A8945C6-06A1-A3BA-D8E4-E295ED7654D4}"/>
                    </a:ext>
                  </a:extLst>
                </p14:cNvPr>
                <p14:cNvContentPartPr/>
                <p14:nvPr/>
              </p14:nvContentPartPr>
              <p14:xfrm>
                <a:off x="3489181" y="3212525"/>
                <a:ext cx="20160" cy="427320"/>
              </p14:xfrm>
            </p:contentPart>
          </mc:Choice>
          <mc:Fallback xmlns="">
            <p:pic>
              <p:nvPicPr>
                <p:cNvPr id="3089" name="Ink 3088">
                  <a:extLst>
                    <a:ext uri="{FF2B5EF4-FFF2-40B4-BE49-F238E27FC236}">
                      <a16:creationId xmlns:a16="http://schemas.microsoft.com/office/drawing/2014/main" id="{9A8945C6-06A1-A3BA-D8E4-E295ED7654D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480181" y="3203525"/>
                  <a:ext cx="37800" cy="44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091" name="Ink 3090">
                  <a:extLst>
                    <a:ext uri="{FF2B5EF4-FFF2-40B4-BE49-F238E27FC236}">
                      <a16:creationId xmlns:a16="http://schemas.microsoft.com/office/drawing/2014/main" id="{72743D91-B208-76C5-5020-38084697CDEA}"/>
                    </a:ext>
                  </a:extLst>
                </p14:cNvPr>
                <p14:cNvContentPartPr/>
                <p14:nvPr/>
              </p14:nvContentPartPr>
              <p14:xfrm>
                <a:off x="4181101" y="2935325"/>
                <a:ext cx="66240" cy="583560"/>
              </p14:xfrm>
            </p:contentPart>
          </mc:Choice>
          <mc:Fallback xmlns="">
            <p:pic>
              <p:nvPicPr>
                <p:cNvPr id="3091" name="Ink 3090">
                  <a:extLst>
                    <a:ext uri="{FF2B5EF4-FFF2-40B4-BE49-F238E27FC236}">
                      <a16:creationId xmlns:a16="http://schemas.microsoft.com/office/drawing/2014/main" id="{72743D91-B208-76C5-5020-38084697CDE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172101" y="2926319"/>
                  <a:ext cx="83880" cy="60121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093" name="Ink 3092">
                  <a:extLst>
                    <a:ext uri="{FF2B5EF4-FFF2-40B4-BE49-F238E27FC236}">
                      <a16:creationId xmlns:a16="http://schemas.microsoft.com/office/drawing/2014/main" id="{9656D83B-DCFD-0AB2-E36B-9C3C2E63C521}"/>
                    </a:ext>
                  </a:extLst>
                </p14:cNvPr>
                <p14:cNvContentPartPr/>
                <p14:nvPr/>
              </p14:nvContentPartPr>
              <p14:xfrm>
                <a:off x="4254181" y="3502685"/>
                <a:ext cx="162000" cy="305280"/>
              </p14:xfrm>
            </p:contentPart>
          </mc:Choice>
          <mc:Fallback xmlns="">
            <p:pic>
              <p:nvPicPr>
                <p:cNvPr id="3093" name="Ink 3092">
                  <a:extLst>
                    <a:ext uri="{FF2B5EF4-FFF2-40B4-BE49-F238E27FC236}">
                      <a16:creationId xmlns:a16="http://schemas.microsoft.com/office/drawing/2014/main" id="{9656D83B-DCFD-0AB2-E36B-9C3C2E63C521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245181" y="3493685"/>
                  <a:ext cx="17964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3095" name="Ink 3094">
                  <a:extLst>
                    <a:ext uri="{FF2B5EF4-FFF2-40B4-BE49-F238E27FC236}">
                      <a16:creationId xmlns:a16="http://schemas.microsoft.com/office/drawing/2014/main" id="{E48AF0BB-D9C3-C626-EBB6-5F654CC0AAAE}"/>
                    </a:ext>
                  </a:extLst>
                </p14:cNvPr>
                <p14:cNvContentPartPr/>
                <p14:nvPr/>
              </p14:nvContentPartPr>
              <p14:xfrm>
                <a:off x="3697981" y="2459405"/>
                <a:ext cx="292680" cy="550440"/>
              </p14:xfrm>
            </p:contentPart>
          </mc:Choice>
          <mc:Fallback xmlns="">
            <p:pic>
              <p:nvPicPr>
                <p:cNvPr id="3095" name="Ink 3094">
                  <a:extLst>
                    <a:ext uri="{FF2B5EF4-FFF2-40B4-BE49-F238E27FC236}">
                      <a16:creationId xmlns:a16="http://schemas.microsoft.com/office/drawing/2014/main" id="{E48AF0BB-D9C3-C626-EBB6-5F654CC0AAA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688981" y="2450405"/>
                  <a:ext cx="310320" cy="56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3097" name="Ink 3096">
                  <a:extLst>
                    <a:ext uri="{FF2B5EF4-FFF2-40B4-BE49-F238E27FC236}">
                      <a16:creationId xmlns:a16="http://schemas.microsoft.com/office/drawing/2014/main" id="{1ACC7CA1-24B0-E043-02D1-2A2C44055845}"/>
                    </a:ext>
                  </a:extLst>
                </p14:cNvPr>
                <p14:cNvContentPartPr/>
                <p14:nvPr/>
              </p14:nvContentPartPr>
              <p14:xfrm>
                <a:off x="3741901" y="2632925"/>
                <a:ext cx="191520" cy="1800"/>
              </p14:xfrm>
            </p:contentPart>
          </mc:Choice>
          <mc:Fallback xmlns="">
            <p:pic>
              <p:nvPicPr>
                <p:cNvPr id="3097" name="Ink 3096">
                  <a:extLst>
                    <a:ext uri="{FF2B5EF4-FFF2-40B4-BE49-F238E27FC236}">
                      <a16:creationId xmlns:a16="http://schemas.microsoft.com/office/drawing/2014/main" id="{1ACC7CA1-24B0-E043-02D1-2A2C4405584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732901" y="2623925"/>
                  <a:ext cx="20916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3098" name="Ink 3097">
                  <a:extLst>
                    <a:ext uri="{FF2B5EF4-FFF2-40B4-BE49-F238E27FC236}">
                      <a16:creationId xmlns:a16="http://schemas.microsoft.com/office/drawing/2014/main" id="{167C222B-51EE-5E20-A5E5-CFDD015171C5}"/>
                    </a:ext>
                  </a:extLst>
                </p14:cNvPr>
                <p14:cNvContentPartPr/>
                <p14:nvPr/>
              </p14:nvContentPartPr>
              <p14:xfrm>
                <a:off x="3804541" y="3095525"/>
                <a:ext cx="47520" cy="75600"/>
              </p14:xfrm>
            </p:contentPart>
          </mc:Choice>
          <mc:Fallback xmlns="">
            <p:pic>
              <p:nvPicPr>
                <p:cNvPr id="3098" name="Ink 3097">
                  <a:extLst>
                    <a:ext uri="{FF2B5EF4-FFF2-40B4-BE49-F238E27FC236}">
                      <a16:creationId xmlns:a16="http://schemas.microsoft.com/office/drawing/2014/main" id="{167C222B-51EE-5E20-A5E5-CFDD015171C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795541" y="3086568"/>
                  <a:ext cx="65160" cy="9315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3099" name="Ink 3098">
                  <a:extLst>
                    <a:ext uri="{FF2B5EF4-FFF2-40B4-BE49-F238E27FC236}">
                      <a16:creationId xmlns:a16="http://schemas.microsoft.com/office/drawing/2014/main" id="{B8B4D46F-71DF-19EA-2498-771CA74F8D71}"/>
                    </a:ext>
                  </a:extLst>
                </p14:cNvPr>
                <p14:cNvContentPartPr/>
                <p14:nvPr/>
              </p14:nvContentPartPr>
              <p14:xfrm>
                <a:off x="3831901" y="3265805"/>
                <a:ext cx="56160" cy="99720"/>
              </p14:xfrm>
            </p:contentPart>
          </mc:Choice>
          <mc:Fallback xmlns="">
            <p:pic>
              <p:nvPicPr>
                <p:cNvPr id="3099" name="Ink 3098">
                  <a:extLst>
                    <a:ext uri="{FF2B5EF4-FFF2-40B4-BE49-F238E27FC236}">
                      <a16:creationId xmlns:a16="http://schemas.microsoft.com/office/drawing/2014/main" id="{B8B4D46F-71DF-19EA-2498-771CA74F8D7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822843" y="3256805"/>
                  <a:ext cx="73914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3130" name="Ink 3129">
                  <a:extLst>
                    <a:ext uri="{FF2B5EF4-FFF2-40B4-BE49-F238E27FC236}">
                      <a16:creationId xmlns:a16="http://schemas.microsoft.com/office/drawing/2014/main" id="{902F761C-4378-7312-58BE-5C3176D36350}"/>
                    </a:ext>
                  </a:extLst>
                </p14:cNvPr>
                <p14:cNvContentPartPr/>
                <p14:nvPr/>
              </p14:nvContentPartPr>
              <p14:xfrm>
                <a:off x="4187941" y="3746405"/>
                <a:ext cx="34560" cy="871200"/>
              </p14:xfrm>
            </p:contentPart>
          </mc:Choice>
          <mc:Fallback xmlns="">
            <p:pic>
              <p:nvPicPr>
                <p:cNvPr id="3130" name="Ink 3129">
                  <a:extLst>
                    <a:ext uri="{FF2B5EF4-FFF2-40B4-BE49-F238E27FC236}">
                      <a16:creationId xmlns:a16="http://schemas.microsoft.com/office/drawing/2014/main" id="{902F761C-4378-7312-58BE-5C3176D3635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178941" y="3737405"/>
                  <a:ext cx="52200" cy="888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132" name="Rectangle 3131">
            <a:extLst>
              <a:ext uri="{FF2B5EF4-FFF2-40B4-BE49-F238E27FC236}">
                <a16:creationId xmlns:a16="http://schemas.microsoft.com/office/drawing/2014/main" id="{BFE81944-A9C6-C35C-D742-1AA303E7A713}"/>
              </a:ext>
            </a:extLst>
          </p:cNvPr>
          <p:cNvSpPr/>
          <p:nvPr/>
        </p:nvSpPr>
        <p:spPr>
          <a:xfrm>
            <a:off x="4724400" y="931205"/>
            <a:ext cx="3886200" cy="27086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3" name="Rectangle 3132">
            <a:extLst>
              <a:ext uri="{FF2B5EF4-FFF2-40B4-BE49-F238E27FC236}">
                <a16:creationId xmlns:a16="http://schemas.microsoft.com/office/drawing/2014/main" id="{7DECBDCC-C690-608B-149D-C413453DF58D}"/>
              </a:ext>
            </a:extLst>
          </p:cNvPr>
          <p:cNvSpPr/>
          <p:nvPr/>
        </p:nvSpPr>
        <p:spPr>
          <a:xfrm>
            <a:off x="4586040" y="920880"/>
            <a:ext cx="135360" cy="36434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993F0EDB-FE55-BC0D-0C8F-216EB09FD98C}"/>
              </a:ext>
            </a:extLst>
          </p:cNvPr>
          <p:cNvSpPr/>
          <p:nvPr/>
        </p:nvSpPr>
        <p:spPr>
          <a:xfrm>
            <a:off x="8610600" y="928555"/>
            <a:ext cx="135360" cy="36434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4" name="TextBox 3133">
            <a:extLst>
              <a:ext uri="{FF2B5EF4-FFF2-40B4-BE49-F238E27FC236}">
                <a16:creationId xmlns:a16="http://schemas.microsoft.com/office/drawing/2014/main" id="{E8379631-09E5-2851-4259-D54028A816C2}"/>
              </a:ext>
            </a:extLst>
          </p:cNvPr>
          <p:cNvSpPr txBox="1"/>
          <p:nvPr/>
        </p:nvSpPr>
        <p:spPr>
          <a:xfrm>
            <a:off x="4874761" y="1549325"/>
            <a:ext cx="3747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Different types of phrasal verbs</a:t>
            </a:r>
          </a:p>
          <a:p>
            <a:pPr algn="ctr"/>
            <a:r>
              <a:rPr lang="en-US" dirty="0"/>
              <a:t>How to use them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2A149E5-DEAC-4DB2-33A5-58B215E84A55}"/>
              </a:ext>
            </a:extLst>
          </p:cNvPr>
          <p:cNvGrpSpPr/>
          <p:nvPr/>
        </p:nvGrpSpPr>
        <p:grpSpPr>
          <a:xfrm>
            <a:off x="7755060" y="2818740"/>
            <a:ext cx="602640" cy="587160"/>
            <a:chOff x="7755060" y="2818740"/>
            <a:chExt cx="602640" cy="58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5A40D84B-D018-86F0-2FB9-280B65121952}"/>
                    </a:ext>
                  </a:extLst>
                </p14:cNvPr>
                <p14:cNvContentPartPr/>
                <p14:nvPr/>
              </p14:nvContentPartPr>
              <p14:xfrm>
                <a:off x="7755060" y="2818740"/>
                <a:ext cx="223920" cy="2131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5A40D84B-D018-86F0-2FB9-280B6512195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746046" y="2809740"/>
                  <a:ext cx="241588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D85DED6A-C4E2-91BF-46F3-3978D351E486}"/>
                    </a:ext>
                  </a:extLst>
                </p14:cNvPr>
                <p14:cNvContentPartPr/>
                <p14:nvPr/>
              </p14:nvContentPartPr>
              <p14:xfrm>
                <a:off x="8152140" y="2960940"/>
                <a:ext cx="205560" cy="20808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D85DED6A-C4E2-91BF-46F3-3978D351E48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143140" y="2951940"/>
                  <a:ext cx="22320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EB16FACE-7137-A5DD-EA0D-6F15ECDA9B8D}"/>
                    </a:ext>
                  </a:extLst>
                </p14:cNvPr>
                <p14:cNvContentPartPr/>
                <p14:nvPr/>
              </p14:nvContentPartPr>
              <p14:xfrm>
                <a:off x="7806900" y="3227340"/>
                <a:ext cx="223920" cy="17856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EB16FACE-7137-A5DD-EA0D-6F15ECDA9B8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797914" y="3218358"/>
                  <a:ext cx="241532" cy="196165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39FFCAF-7C2C-DDB1-1EEB-4C3DE6A82AAA}"/>
                  </a:ext>
                </a:extLst>
              </p14:cNvPr>
              <p14:cNvContentPartPr/>
              <p14:nvPr/>
            </p14:nvContentPartPr>
            <p14:xfrm>
              <a:off x="5448660" y="2410860"/>
              <a:ext cx="1110240" cy="10465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39FFCAF-7C2C-DDB1-1EEB-4C3DE6A82AAA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5439660" y="2401860"/>
                <a:ext cx="1127880" cy="10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AF6A3FD-E786-6019-086D-E5D9F199545B}"/>
                  </a:ext>
                </a:extLst>
              </p14:cNvPr>
              <p14:cNvContentPartPr/>
              <p14:nvPr/>
            </p14:nvContentPartPr>
            <p14:xfrm>
              <a:off x="5161380" y="3270540"/>
              <a:ext cx="461520" cy="812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AF6A3FD-E786-6019-086D-E5D9F199545B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5152380" y="3261900"/>
                <a:ext cx="479160" cy="8298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FDD967AA-CDC9-5CED-9027-66E427FA6D7D}"/>
              </a:ext>
            </a:extLst>
          </p:cNvPr>
          <p:cNvSpPr txBox="1"/>
          <p:nvPr/>
        </p:nvSpPr>
        <p:spPr>
          <a:xfrm>
            <a:off x="5476020" y="2617357"/>
            <a:ext cx="1169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form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7763C2-C85A-8B20-B575-1140B7348896}"/>
              </a:ext>
            </a:extLst>
          </p:cNvPr>
          <p:cNvSpPr txBox="1"/>
          <p:nvPr/>
        </p:nvSpPr>
        <p:spPr>
          <a:xfrm>
            <a:off x="6702931" y="2779685"/>
            <a:ext cx="1064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meaning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B6F8B862-22DF-4EC3-B142-7985E660B38F}"/>
                  </a:ext>
                </a:extLst>
              </p14:cNvPr>
              <p14:cNvContentPartPr/>
              <p14:nvPr/>
            </p14:nvContentPartPr>
            <p14:xfrm>
              <a:off x="4473267" y="2904000"/>
              <a:ext cx="821880" cy="15638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B6F8B862-22DF-4EC3-B142-7985E660B38F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4464267" y="2895360"/>
                <a:ext cx="839520" cy="158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198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707562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First, we’ll talk about transitive and intransitive phrasal verbs.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632891"/>
              </p:ext>
            </p:extLst>
          </p:nvPr>
        </p:nvGraphicFramePr>
        <p:xfrm>
          <a:off x="152400" y="4752976"/>
          <a:ext cx="8801100" cy="1880772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5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2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Transitive and Intransitive Verbs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78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421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remove illustration background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4607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6CF698-3B13-46D6-BA67-399F322D536C}"/>
              </a:ext>
            </a:extLst>
          </p:cNvPr>
          <p:cNvSpPr txBox="1"/>
          <p:nvPr/>
        </p:nvSpPr>
        <p:spPr>
          <a:xfrm>
            <a:off x="8675370" y="1354131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060E9F-B8D7-1B7D-5355-11597F954E3A}"/>
              </a:ext>
            </a:extLst>
          </p:cNvPr>
          <p:cNvSpPr/>
          <p:nvPr/>
        </p:nvSpPr>
        <p:spPr>
          <a:xfrm>
            <a:off x="4953000" y="2083316"/>
            <a:ext cx="3950970" cy="8804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5543AD4-8C50-B481-27E6-38E7D0F71C72}"/>
              </a:ext>
            </a:extLst>
          </p:cNvPr>
          <p:cNvSpPr/>
          <p:nvPr/>
        </p:nvSpPr>
        <p:spPr>
          <a:xfrm>
            <a:off x="3650672" y="1706002"/>
            <a:ext cx="1600200" cy="1600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0B5B8B-8E34-A812-C1B2-F3B6850BFDE0}"/>
              </a:ext>
            </a:extLst>
          </p:cNvPr>
          <p:cNvSpPr txBox="1"/>
          <p:nvPr/>
        </p:nvSpPr>
        <p:spPr>
          <a:xfrm>
            <a:off x="4163241" y="1952104"/>
            <a:ext cx="9005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/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5F0F6E-5F59-8CB2-DFD5-9C96AB2A246D}"/>
              </a:ext>
            </a:extLst>
          </p:cNvPr>
          <p:cNvSpPr txBox="1"/>
          <p:nvPr/>
        </p:nvSpPr>
        <p:spPr>
          <a:xfrm>
            <a:off x="5419056" y="2314729"/>
            <a:ext cx="3256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Transitive and Intransitive Verbs</a:t>
            </a:r>
          </a:p>
        </p:txBody>
      </p:sp>
    </p:spTree>
    <p:extLst>
      <p:ext uri="{BB962C8B-B14F-4D97-AF65-F5344CB8AC3E}">
        <p14:creationId xmlns:p14="http://schemas.microsoft.com/office/powerpoint/2010/main" val="500880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921668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Transitive verbs are verbs that need an object afterwards. The object is the person or thing that is receiving the action. It can be a noun or pronoun.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74510"/>
              </p:ext>
            </p:extLst>
          </p:nvPr>
        </p:nvGraphicFramePr>
        <p:xfrm>
          <a:off x="152400" y="4752976"/>
          <a:ext cx="8801100" cy="197896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6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 On top: ribbon with title; below: woman on the right with speech bubble on the left with the two speaking points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76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Transitive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Transitive verbs need an object afterwards.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 object receives the action.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2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90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remove illustration background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4607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6CF698-3B13-46D6-BA67-399F322D536C}"/>
              </a:ext>
            </a:extLst>
          </p:cNvPr>
          <p:cNvSpPr txBox="1"/>
          <p:nvPr/>
        </p:nvSpPr>
        <p:spPr>
          <a:xfrm>
            <a:off x="8675370" y="1354131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079" name="Ink 3078">
                <a:extLst>
                  <a:ext uri="{FF2B5EF4-FFF2-40B4-BE49-F238E27FC236}">
                    <a16:creationId xmlns:a16="http://schemas.microsoft.com/office/drawing/2014/main" id="{CB05C92E-EF9E-984E-9A4C-413D2DBD8AB0}"/>
                  </a:ext>
                </a:extLst>
              </p14:cNvPr>
              <p14:cNvContentPartPr/>
              <p14:nvPr/>
            </p14:nvContentPartPr>
            <p14:xfrm>
              <a:off x="6805680" y="1620000"/>
              <a:ext cx="1239120" cy="1500120"/>
            </p14:xfrm>
          </p:contentPart>
        </mc:Choice>
        <mc:Fallback xmlns="">
          <p:pic>
            <p:nvPicPr>
              <p:cNvPr id="3079" name="Ink 3078">
                <a:extLst>
                  <a:ext uri="{FF2B5EF4-FFF2-40B4-BE49-F238E27FC236}">
                    <a16:creationId xmlns:a16="http://schemas.microsoft.com/office/drawing/2014/main" id="{CB05C92E-EF9E-984E-9A4C-413D2DBD8AB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97040" y="1611360"/>
                <a:ext cx="1256760" cy="151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8C7ABCC-9834-2B45-B39D-AEEAC587B907}"/>
                  </a:ext>
                </a:extLst>
              </p14:cNvPr>
              <p14:cNvContentPartPr/>
              <p14:nvPr/>
            </p14:nvContentPartPr>
            <p14:xfrm>
              <a:off x="7148400" y="2542320"/>
              <a:ext cx="535320" cy="2275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8C7ABCC-9834-2B45-B39D-AEEAC587B90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39760" y="2533680"/>
                <a:ext cx="55296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355DEE9C-1C12-5FBC-5994-491408E94372}"/>
                  </a:ext>
                </a:extLst>
              </p14:cNvPr>
              <p14:cNvContentPartPr/>
              <p14:nvPr/>
            </p14:nvContentPartPr>
            <p14:xfrm>
              <a:off x="7941120" y="2241720"/>
              <a:ext cx="319680" cy="3700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355DEE9C-1C12-5FBC-5994-491408E9437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32120" y="2233080"/>
                <a:ext cx="337320" cy="38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072" name="Ink 3071">
                <a:extLst>
                  <a:ext uri="{FF2B5EF4-FFF2-40B4-BE49-F238E27FC236}">
                    <a16:creationId xmlns:a16="http://schemas.microsoft.com/office/drawing/2014/main" id="{25C5648A-CBA9-73CC-FA2A-35132CCD185D}"/>
                  </a:ext>
                </a:extLst>
              </p14:cNvPr>
              <p14:cNvContentPartPr/>
              <p14:nvPr/>
            </p14:nvContentPartPr>
            <p14:xfrm>
              <a:off x="7564920" y="1599120"/>
              <a:ext cx="450720" cy="1063440"/>
            </p14:xfrm>
          </p:contentPart>
        </mc:Choice>
        <mc:Fallback xmlns="">
          <p:pic>
            <p:nvPicPr>
              <p:cNvPr id="3072" name="Ink 3071">
                <a:extLst>
                  <a:ext uri="{FF2B5EF4-FFF2-40B4-BE49-F238E27FC236}">
                    <a16:creationId xmlns:a16="http://schemas.microsoft.com/office/drawing/2014/main" id="{25C5648A-CBA9-73CC-FA2A-35132CCD185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556280" y="1590480"/>
                <a:ext cx="468360" cy="1081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075" name="Group 3074">
            <a:extLst>
              <a:ext uri="{FF2B5EF4-FFF2-40B4-BE49-F238E27FC236}">
                <a16:creationId xmlns:a16="http://schemas.microsoft.com/office/drawing/2014/main" id="{1E886A8C-3A68-3B6F-33C4-1DF78BF4AC9C}"/>
              </a:ext>
            </a:extLst>
          </p:cNvPr>
          <p:cNvGrpSpPr/>
          <p:nvPr/>
        </p:nvGrpSpPr>
        <p:grpSpPr>
          <a:xfrm>
            <a:off x="6460440" y="1360440"/>
            <a:ext cx="1721880" cy="2419560"/>
            <a:chOff x="6460440" y="1360440"/>
            <a:chExt cx="1721880" cy="241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AA56221-624A-72CB-0DB2-22E7033C5AF3}"/>
                    </a:ext>
                  </a:extLst>
                </p14:cNvPr>
                <p14:cNvContentPartPr/>
                <p14:nvPr/>
              </p14:nvContentPartPr>
              <p14:xfrm>
                <a:off x="7283040" y="2111400"/>
                <a:ext cx="191880" cy="2685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AA56221-624A-72CB-0DB2-22E7033C5AF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274040" y="2102400"/>
                  <a:ext cx="20952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545DA80-8DE1-F030-50ED-F12262A0E7D7}"/>
                    </a:ext>
                  </a:extLst>
                </p14:cNvPr>
                <p14:cNvContentPartPr/>
                <p14:nvPr/>
              </p14:nvContentPartPr>
              <p14:xfrm>
                <a:off x="7611000" y="2144520"/>
                <a:ext cx="268200" cy="56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545DA80-8DE1-F030-50ED-F12262A0E7D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602360" y="2135520"/>
                  <a:ext cx="2858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46F3F4A-38E5-8461-F49D-AF55D3B1C1B5}"/>
                    </a:ext>
                  </a:extLst>
                </p14:cNvPr>
                <p14:cNvContentPartPr/>
                <p14:nvPr/>
              </p14:nvContentPartPr>
              <p14:xfrm>
                <a:off x="7616760" y="2174040"/>
                <a:ext cx="263520" cy="954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46F3F4A-38E5-8461-F49D-AF55D3B1C1B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608120" y="2165040"/>
                  <a:ext cx="2811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5D45682-3490-0DED-AF9B-A153CADF2BCC}"/>
                    </a:ext>
                  </a:extLst>
                </p14:cNvPr>
                <p14:cNvContentPartPr/>
                <p14:nvPr/>
              </p14:nvContentPartPr>
              <p14:xfrm>
                <a:off x="6988920" y="2059200"/>
                <a:ext cx="287640" cy="403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5D45682-3490-0DED-AF9B-A153CADF2BC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980280" y="2050560"/>
                  <a:ext cx="3052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D3FD586-2171-C358-831F-4C16BF7B2950}"/>
                    </a:ext>
                  </a:extLst>
                </p14:cNvPr>
                <p14:cNvContentPartPr/>
                <p14:nvPr/>
              </p14:nvContentPartPr>
              <p14:xfrm>
                <a:off x="7018080" y="2099880"/>
                <a:ext cx="260640" cy="687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D3FD586-2171-C358-831F-4C16BF7B295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009080" y="2091240"/>
                  <a:ext cx="2782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7E7D142-FE10-CF0A-D462-F82162B78919}"/>
                    </a:ext>
                  </a:extLst>
                </p14:cNvPr>
                <p14:cNvContentPartPr/>
                <p14:nvPr/>
              </p14:nvContentPartPr>
              <p14:xfrm>
                <a:off x="7725120" y="2157120"/>
                <a:ext cx="73440" cy="943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7E7D142-FE10-CF0A-D462-F82162B7891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716120" y="2148120"/>
                  <a:ext cx="910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29D6395-BAFF-CE07-AD8C-AFC13952A43E}"/>
                    </a:ext>
                  </a:extLst>
                </p14:cNvPr>
                <p14:cNvContentPartPr/>
                <p14:nvPr/>
              </p14:nvContentPartPr>
              <p14:xfrm>
                <a:off x="7091880" y="2058480"/>
                <a:ext cx="79200" cy="932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29D6395-BAFF-CE07-AD8C-AFC13952A43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082880" y="2049840"/>
                  <a:ext cx="9684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4C4D629-6F9F-0D65-1DC7-1E227F0375D3}"/>
                    </a:ext>
                  </a:extLst>
                </p14:cNvPr>
                <p14:cNvContentPartPr/>
                <p14:nvPr/>
              </p14:nvContentPartPr>
              <p14:xfrm>
                <a:off x="7654560" y="2009160"/>
                <a:ext cx="215280" cy="597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4C4D629-6F9F-0D65-1DC7-1E227F0375D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645560" y="2000160"/>
                  <a:ext cx="2329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C0ECE10-74AB-5CFA-2D1D-2F8811A5F839}"/>
                    </a:ext>
                  </a:extLst>
                </p14:cNvPr>
                <p14:cNvContentPartPr/>
                <p14:nvPr/>
              </p14:nvContentPartPr>
              <p14:xfrm>
                <a:off x="7035360" y="1911600"/>
                <a:ext cx="213120" cy="331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C0ECE10-74AB-5CFA-2D1D-2F8811A5F83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026720" y="1902600"/>
                  <a:ext cx="2307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38D46FC-131C-3F9F-8423-778C911A7F6C}"/>
                    </a:ext>
                  </a:extLst>
                </p14:cNvPr>
                <p14:cNvContentPartPr/>
                <p14:nvPr/>
              </p14:nvContentPartPr>
              <p14:xfrm>
                <a:off x="6460440" y="1360440"/>
                <a:ext cx="1043280" cy="24195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38D46FC-131C-3F9F-8423-778C911A7F6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451800" y="1351800"/>
                  <a:ext cx="1060920" cy="243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078" name="Ink 3077">
                  <a:extLst>
                    <a:ext uri="{FF2B5EF4-FFF2-40B4-BE49-F238E27FC236}">
                      <a16:creationId xmlns:a16="http://schemas.microsoft.com/office/drawing/2014/main" id="{136DBD6D-B7C0-E925-48D0-97BE21305D01}"/>
                    </a:ext>
                  </a:extLst>
                </p14:cNvPr>
                <p14:cNvContentPartPr/>
                <p14:nvPr/>
              </p14:nvContentPartPr>
              <p14:xfrm>
                <a:off x="7575360" y="1435680"/>
                <a:ext cx="569160" cy="757800"/>
              </p14:xfrm>
            </p:contentPart>
          </mc:Choice>
          <mc:Fallback xmlns="">
            <p:pic>
              <p:nvPicPr>
                <p:cNvPr id="3078" name="Ink 3077">
                  <a:extLst>
                    <a:ext uri="{FF2B5EF4-FFF2-40B4-BE49-F238E27FC236}">
                      <a16:creationId xmlns:a16="http://schemas.microsoft.com/office/drawing/2014/main" id="{136DBD6D-B7C0-E925-48D0-97BE21305D0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566360" y="1426680"/>
                  <a:ext cx="586800" cy="77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913448F1-3D4A-7AE7-0549-73352D83ED3E}"/>
                    </a:ext>
                  </a:extLst>
                </p14:cNvPr>
                <p14:cNvContentPartPr/>
                <p14:nvPr/>
              </p14:nvContentPartPr>
              <p14:xfrm>
                <a:off x="7612800" y="2581560"/>
                <a:ext cx="569520" cy="11329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913448F1-3D4A-7AE7-0549-73352D83ED3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604160" y="2572560"/>
                  <a:ext cx="587160" cy="11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076" name="Ink 3075">
                  <a:extLst>
                    <a:ext uri="{FF2B5EF4-FFF2-40B4-BE49-F238E27FC236}">
                      <a16:creationId xmlns:a16="http://schemas.microsoft.com/office/drawing/2014/main" id="{08C745FF-282D-D319-B840-5D8355AF7521}"/>
                    </a:ext>
                  </a:extLst>
                </p14:cNvPr>
                <p14:cNvContentPartPr/>
                <p14:nvPr/>
              </p14:nvContentPartPr>
              <p14:xfrm>
                <a:off x="6804240" y="1609560"/>
                <a:ext cx="690120" cy="1261800"/>
              </p14:xfrm>
            </p:contentPart>
          </mc:Choice>
          <mc:Fallback xmlns="">
            <p:pic>
              <p:nvPicPr>
                <p:cNvPr id="3076" name="Ink 3075">
                  <a:extLst>
                    <a:ext uri="{FF2B5EF4-FFF2-40B4-BE49-F238E27FC236}">
                      <a16:creationId xmlns:a16="http://schemas.microsoft.com/office/drawing/2014/main" id="{08C745FF-282D-D319-B840-5D8355AF752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795240" y="1600920"/>
                  <a:ext cx="707760" cy="127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87" name="Group 3086">
            <a:extLst>
              <a:ext uri="{FF2B5EF4-FFF2-40B4-BE49-F238E27FC236}">
                <a16:creationId xmlns:a16="http://schemas.microsoft.com/office/drawing/2014/main" id="{FF46BD9F-7CAD-6E45-A845-3977A8C58AFB}"/>
              </a:ext>
            </a:extLst>
          </p:cNvPr>
          <p:cNvGrpSpPr/>
          <p:nvPr/>
        </p:nvGrpSpPr>
        <p:grpSpPr>
          <a:xfrm>
            <a:off x="6995400" y="3090960"/>
            <a:ext cx="749520" cy="1175040"/>
            <a:chOff x="6995400" y="3090960"/>
            <a:chExt cx="749520" cy="117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080" name="Ink 3079">
                  <a:extLst>
                    <a:ext uri="{FF2B5EF4-FFF2-40B4-BE49-F238E27FC236}">
                      <a16:creationId xmlns:a16="http://schemas.microsoft.com/office/drawing/2014/main" id="{0DDC65C5-974F-C6AA-1C83-BD2B9448A5FE}"/>
                    </a:ext>
                  </a:extLst>
                </p14:cNvPr>
                <p14:cNvContentPartPr/>
                <p14:nvPr/>
              </p14:nvContentPartPr>
              <p14:xfrm>
                <a:off x="7561680" y="3090960"/>
                <a:ext cx="183240" cy="273960"/>
              </p14:xfrm>
            </p:contentPart>
          </mc:Choice>
          <mc:Fallback xmlns=""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0DDC65C5-974F-C6AA-1C83-BD2B9448A5F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552680" y="3081960"/>
                  <a:ext cx="20088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081" name="Ink 3080">
                  <a:extLst>
                    <a:ext uri="{FF2B5EF4-FFF2-40B4-BE49-F238E27FC236}">
                      <a16:creationId xmlns:a16="http://schemas.microsoft.com/office/drawing/2014/main" id="{86CBFE09-90ED-5EE1-DF24-92FB77B90312}"/>
                    </a:ext>
                  </a:extLst>
                </p14:cNvPr>
                <p14:cNvContentPartPr/>
                <p14:nvPr/>
              </p14:nvContentPartPr>
              <p14:xfrm>
                <a:off x="6995400" y="3103920"/>
                <a:ext cx="228240" cy="239040"/>
              </p14:xfrm>
            </p:contentPart>
          </mc:Choice>
          <mc:Fallback xmlns="">
            <p:pic>
              <p:nvPicPr>
                <p:cNvPr id="3081" name="Ink 3080">
                  <a:extLst>
                    <a:ext uri="{FF2B5EF4-FFF2-40B4-BE49-F238E27FC236}">
                      <a16:creationId xmlns:a16="http://schemas.microsoft.com/office/drawing/2014/main" id="{86CBFE09-90ED-5EE1-DF24-92FB77B9031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986400" y="3095280"/>
                  <a:ext cx="24588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085" name="Ink 3084">
                  <a:extLst>
                    <a:ext uri="{FF2B5EF4-FFF2-40B4-BE49-F238E27FC236}">
                      <a16:creationId xmlns:a16="http://schemas.microsoft.com/office/drawing/2014/main" id="{456479ED-36A1-6A72-9DA9-973F8A7C3040}"/>
                    </a:ext>
                  </a:extLst>
                </p14:cNvPr>
                <p14:cNvContentPartPr/>
                <p14:nvPr/>
              </p14:nvContentPartPr>
              <p14:xfrm>
                <a:off x="7031400" y="3353040"/>
                <a:ext cx="655560" cy="912960"/>
              </p14:xfrm>
            </p:contentPart>
          </mc:Choice>
          <mc:Fallback xmlns="">
            <p:pic>
              <p:nvPicPr>
                <p:cNvPr id="3085" name="Ink 3084">
                  <a:extLst>
                    <a:ext uri="{FF2B5EF4-FFF2-40B4-BE49-F238E27FC236}">
                      <a16:creationId xmlns:a16="http://schemas.microsoft.com/office/drawing/2014/main" id="{456479ED-36A1-6A72-9DA9-973F8A7C304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022760" y="3344040"/>
                  <a:ext cx="673200" cy="9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086" name="Ink 3085">
                  <a:extLst>
                    <a:ext uri="{FF2B5EF4-FFF2-40B4-BE49-F238E27FC236}">
                      <a16:creationId xmlns:a16="http://schemas.microsoft.com/office/drawing/2014/main" id="{C6B2D308-28E1-3862-F771-C0C555B87073}"/>
                    </a:ext>
                  </a:extLst>
                </p14:cNvPr>
                <p14:cNvContentPartPr/>
                <p14:nvPr/>
              </p14:nvContentPartPr>
              <p14:xfrm>
                <a:off x="7059840" y="3693240"/>
                <a:ext cx="504000" cy="71280"/>
              </p14:xfrm>
            </p:contentPart>
          </mc:Choice>
          <mc:Fallback xmlns="">
            <p:pic>
              <p:nvPicPr>
                <p:cNvPr id="3086" name="Ink 3085">
                  <a:extLst>
                    <a:ext uri="{FF2B5EF4-FFF2-40B4-BE49-F238E27FC236}">
                      <a16:creationId xmlns:a16="http://schemas.microsoft.com/office/drawing/2014/main" id="{C6B2D308-28E1-3862-F771-C0C555B8707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050840" y="3684240"/>
                  <a:ext cx="521640" cy="88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3088" name="Ink 3087">
                <a:extLst>
                  <a:ext uri="{FF2B5EF4-FFF2-40B4-BE49-F238E27FC236}">
                    <a16:creationId xmlns:a16="http://schemas.microsoft.com/office/drawing/2014/main" id="{F62077AA-D1FB-E96F-3B6F-197C334D80D6}"/>
                  </a:ext>
                </a:extLst>
              </p14:cNvPr>
              <p14:cNvContentPartPr/>
              <p14:nvPr/>
            </p14:nvContentPartPr>
            <p14:xfrm>
              <a:off x="6142200" y="3381840"/>
              <a:ext cx="362160" cy="1228320"/>
            </p14:xfrm>
          </p:contentPart>
        </mc:Choice>
        <mc:Fallback xmlns="">
          <p:pic>
            <p:nvPicPr>
              <p:cNvPr id="3088" name="Ink 3087">
                <a:extLst>
                  <a:ext uri="{FF2B5EF4-FFF2-40B4-BE49-F238E27FC236}">
                    <a16:creationId xmlns:a16="http://schemas.microsoft.com/office/drawing/2014/main" id="{F62077AA-D1FB-E96F-3B6F-197C334D80D6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6133560" y="3372840"/>
                <a:ext cx="379800" cy="124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3089" name="Ink 3088">
                <a:extLst>
                  <a:ext uri="{FF2B5EF4-FFF2-40B4-BE49-F238E27FC236}">
                    <a16:creationId xmlns:a16="http://schemas.microsoft.com/office/drawing/2014/main" id="{3365CE0F-6111-F5D6-27AE-8BA1987401A8}"/>
                  </a:ext>
                </a:extLst>
              </p14:cNvPr>
              <p14:cNvContentPartPr/>
              <p14:nvPr/>
            </p14:nvContentPartPr>
            <p14:xfrm>
              <a:off x="8003040" y="3502080"/>
              <a:ext cx="225000" cy="1069200"/>
            </p14:xfrm>
          </p:contentPart>
        </mc:Choice>
        <mc:Fallback xmlns="">
          <p:pic>
            <p:nvPicPr>
              <p:cNvPr id="3089" name="Ink 3088">
                <a:extLst>
                  <a:ext uri="{FF2B5EF4-FFF2-40B4-BE49-F238E27FC236}">
                    <a16:creationId xmlns:a16="http://schemas.microsoft.com/office/drawing/2014/main" id="{3365CE0F-6111-F5D6-27AE-8BA1987401A8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7994040" y="3493080"/>
                <a:ext cx="242640" cy="10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3090" name="Ink 3089">
                <a:extLst>
                  <a:ext uri="{FF2B5EF4-FFF2-40B4-BE49-F238E27FC236}">
                    <a16:creationId xmlns:a16="http://schemas.microsoft.com/office/drawing/2014/main" id="{E6A46F2D-2821-78F2-11F0-456CFEF27603}"/>
                  </a:ext>
                </a:extLst>
              </p14:cNvPr>
              <p14:cNvContentPartPr/>
              <p14:nvPr/>
            </p14:nvContentPartPr>
            <p14:xfrm>
              <a:off x="6464400" y="3953160"/>
              <a:ext cx="275760" cy="688320"/>
            </p14:xfrm>
          </p:contentPart>
        </mc:Choice>
        <mc:Fallback xmlns="">
          <p:pic>
            <p:nvPicPr>
              <p:cNvPr id="3090" name="Ink 3089">
                <a:extLst>
                  <a:ext uri="{FF2B5EF4-FFF2-40B4-BE49-F238E27FC236}">
                    <a16:creationId xmlns:a16="http://schemas.microsoft.com/office/drawing/2014/main" id="{E6A46F2D-2821-78F2-11F0-456CFEF27603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6455760" y="3944160"/>
                <a:ext cx="293400" cy="70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3093" name="Ink 3092">
                <a:extLst>
                  <a:ext uri="{FF2B5EF4-FFF2-40B4-BE49-F238E27FC236}">
                    <a16:creationId xmlns:a16="http://schemas.microsoft.com/office/drawing/2014/main" id="{219CD17C-BFCE-3E0A-E03A-49B7A5C48D4D}"/>
                  </a:ext>
                </a:extLst>
              </p14:cNvPr>
              <p14:cNvContentPartPr/>
              <p14:nvPr/>
            </p14:nvContentPartPr>
            <p14:xfrm>
              <a:off x="7587600" y="4070160"/>
              <a:ext cx="171360" cy="661320"/>
            </p14:xfrm>
          </p:contentPart>
        </mc:Choice>
        <mc:Fallback xmlns="">
          <p:pic>
            <p:nvPicPr>
              <p:cNvPr id="3093" name="Ink 3092">
                <a:extLst>
                  <a:ext uri="{FF2B5EF4-FFF2-40B4-BE49-F238E27FC236}">
                    <a16:creationId xmlns:a16="http://schemas.microsoft.com/office/drawing/2014/main" id="{219CD17C-BFCE-3E0A-E03A-49B7A5C48D4D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7578960" y="4061160"/>
                <a:ext cx="189000" cy="67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097" name="Group 3096">
            <a:extLst>
              <a:ext uri="{FF2B5EF4-FFF2-40B4-BE49-F238E27FC236}">
                <a16:creationId xmlns:a16="http://schemas.microsoft.com/office/drawing/2014/main" id="{A492A73A-8DAD-3150-60CB-9F63207506A0}"/>
              </a:ext>
            </a:extLst>
          </p:cNvPr>
          <p:cNvGrpSpPr/>
          <p:nvPr/>
        </p:nvGrpSpPr>
        <p:grpSpPr>
          <a:xfrm>
            <a:off x="3362280" y="1353240"/>
            <a:ext cx="2596320" cy="2718360"/>
            <a:chOff x="3362280" y="1353240"/>
            <a:chExt cx="2596320" cy="271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094" name="Ink 3093">
                  <a:extLst>
                    <a:ext uri="{FF2B5EF4-FFF2-40B4-BE49-F238E27FC236}">
                      <a16:creationId xmlns:a16="http://schemas.microsoft.com/office/drawing/2014/main" id="{7CCB20B9-F716-3721-18A8-4646236592EC}"/>
                    </a:ext>
                  </a:extLst>
                </p14:cNvPr>
                <p14:cNvContentPartPr/>
                <p14:nvPr/>
              </p14:nvContentPartPr>
              <p14:xfrm>
                <a:off x="3362280" y="1353240"/>
                <a:ext cx="2596320" cy="2084760"/>
              </p14:xfrm>
            </p:contentPart>
          </mc:Choice>
          <mc:Fallback xmlns="">
            <p:pic>
              <p:nvPicPr>
                <p:cNvPr id="3094" name="Ink 3093">
                  <a:extLst>
                    <a:ext uri="{FF2B5EF4-FFF2-40B4-BE49-F238E27FC236}">
                      <a16:creationId xmlns:a16="http://schemas.microsoft.com/office/drawing/2014/main" id="{7CCB20B9-F716-3721-18A8-4646236592E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353640" y="1344240"/>
                  <a:ext cx="2613960" cy="21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095" name="Ink 3094">
                  <a:extLst>
                    <a:ext uri="{FF2B5EF4-FFF2-40B4-BE49-F238E27FC236}">
                      <a16:creationId xmlns:a16="http://schemas.microsoft.com/office/drawing/2014/main" id="{6B7727EE-546D-EF1B-0A4E-F9BD93B0DABD}"/>
                    </a:ext>
                  </a:extLst>
                </p14:cNvPr>
                <p14:cNvContentPartPr/>
                <p14:nvPr/>
              </p14:nvContentPartPr>
              <p14:xfrm>
                <a:off x="5323560" y="3502800"/>
                <a:ext cx="343080" cy="289440"/>
              </p14:xfrm>
            </p:contentPart>
          </mc:Choice>
          <mc:Fallback xmlns="">
            <p:pic>
              <p:nvPicPr>
                <p:cNvPr id="3095" name="Ink 3094">
                  <a:extLst>
                    <a:ext uri="{FF2B5EF4-FFF2-40B4-BE49-F238E27FC236}">
                      <a16:creationId xmlns:a16="http://schemas.microsoft.com/office/drawing/2014/main" id="{6B7727EE-546D-EF1B-0A4E-F9BD93B0DAB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314560" y="3494160"/>
                  <a:ext cx="36072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096" name="Ink 3095">
                  <a:extLst>
                    <a:ext uri="{FF2B5EF4-FFF2-40B4-BE49-F238E27FC236}">
                      <a16:creationId xmlns:a16="http://schemas.microsoft.com/office/drawing/2014/main" id="{B26E7947-0C68-4570-D070-AE8330BC1310}"/>
                    </a:ext>
                  </a:extLst>
                </p14:cNvPr>
                <p14:cNvContentPartPr/>
                <p14:nvPr/>
              </p14:nvContentPartPr>
              <p14:xfrm>
                <a:off x="5789040" y="3909600"/>
                <a:ext cx="166680" cy="162000"/>
              </p14:xfrm>
            </p:contentPart>
          </mc:Choice>
          <mc:Fallback xmlns="">
            <p:pic>
              <p:nvPicPr>
                <p:cNvPr id="3096" name="Ink 3095">
                  <a:extLst>
                    <a:ext uri="{FF2B5EF4-FFF2-40B4-BE49-F238E27FC236}">
                      <a16:creationId xmlns:a16="http://schemas.microsoft.com/office/drawing/2014/main" id="{B26E7947-0C68-4570-D070-AE8330BC131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780040" y="3900600"/>
                  <a:ext cx="184320" cy="1796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098" name="TextBox 3097">
            <a:extLst>
              <a:ext uri="{FF2B5EF4-FFF2-40B4-BE49-F238E27FC236}">
                <a16:creationId xmlns:a16="http://schemas.microsoft.com/office/drawing/2014/main" id="{9A0DD50A-389D-452D-06E7-49ED31AE1159}"/>
              </a:ext>
            </a:extLst>
          </p:cNvPr>
          <p:cNvSpPr txBox="1"/>
          <p:nvPr/>
        </p:nvSpPr>
        <p:spPr>
          <a:xfrm>
            <a:off x="3583149" y="1570143"/>
            <a:ext cx="1932840" cy="166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Transitive verbs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need an object afterwards.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  <a:ea typeface="Arial" pitchFamily="-107" charset="0"/>
              <a:cs typeface="Arial" pitchFamily="-107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An 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object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 receives the action.</a:t>
            </a:r>
          </a:p>
        </p:txBody>
      </p:sp>
      <p:sp>
        <p:nvSpPr>
          <p:cNvPr id="3099" name="Ribbon: Tilted Up 3098">
            <a:extLst>
              <a:ext uri="{FF2B5EF4-FFF2-40B4-BE49-F238E27FC236}">
                <a16:creationId xmlns:a16="http://schemas.microsoft.com/office/drawing/2014/main" id="{C5010F7F-5261-83B6-3A9C-D8FF165A4287}"/>
              </a:ext>
            </a:extLst>
          </p:cNvPr>
          <p:cNvSpPr/>
          <p:nvPr/>
        </p:nvSpPr>
        <p:spPr>
          <a:xfrm>
            <a:off x="3395880" y="391366"/>
            <a:ext cx="4953000" cy="666360"/>
          </a:xfrm>
          <a:prstGeom prst="ribbon2">
            <a:avLst>
              <a:gd name="adj1" fmla="val 16667"/>
              <a:gd name="adj2" fmla="val 7197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1" name="TextBox 3100">
            <a:extLst>
              <a:ext uri="{FF2B5EF4-FFF2-40B4-BE49-F238E27FC236}">
                <a16:creationId xmlns:a16="http://schemas.microsoft.com/office/drawing/2014/main" id="{E6D6B175-7B01-86F2-8951-196B38C1C3A8}"/>
              </a:ext>
            </a:extLst>
          </p:cNvPr>
          <p:cNvSpPr txBox="1"/>
          <p:nvPr/>
        </p:nvSpPr>
        <p:spPr>
          <a:xfrm>
            <a:off x="5219653" y="434735"/>
            <a:ext cx="2818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Transitive</a:t>
            </a:r>
          </a:p>
        </p:txBody>
      </p:sp>
    </p:spTree>
    <p:extLst>
      <p:ext uri="{BB962C8B-B14F-4D97-AF65-F5344CB8AC3E}">
        <p14:creationId xmlns:p14="http://schemas.microsoft.com/office/powerpoint/2010/main" val="2899479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968001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Here are two examples: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 am thinking over my options.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She paid for her ticket.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840613"/>
              </p:ext>
            </p:extLst>
          </p:nvPr>
        </p:nvGraphicFramePr>
        <p:xfrm>
          <a:off x="152400" y="4752976"/>
          <a:ext cx="8801100" cy="2086838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5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On top: ribbon with title; below: two notes with the sentences and images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passenger-hand-float, questioned-thinking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2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Transitive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 am thinking over my options.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She paid for her ticket.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78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slide the notes up with a hand animation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421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remove illustration background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4607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6CF698-3B13-46D6-BA67-399F322D536C}"/>
              </a:ext>
            </a:extLst>
          </p:cNvPr>
          <p:cNvSpPr txBox="1"/>
          <p:nvPr/>
        </p:nvSpPr>
        <p:spPr>
          <a:xfrm>
            <a:off x="8675370" y="1354131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4F1A464-582B-4FC1-9A7C-A03EE7EAB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2669" y="1937104"/>
            <a:ext cx="1435772" cy="143577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E550B6B-F77B-457D-8261-6F3795BAA0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4919" y="2000160"/>
            <a:ext cx="1032711" cy="1032711"/>
          </a:xfrm>
          <a:prstGeom prst="rect">
            <a:avLst/>
          </a:prstGeom>
        </p:spPr>
      </p:pic>
      <p:sp>
        <p:nvSpPr>
          <p:cNvPr id="19" name="Ribbon: Tilted Up 18">
            <a:extLst>
              <a:ext uri="{FF2B5EF4-FFF2-40B4-BE49-F238E27FC236}">
                <a16:creationId xmlns:a16="http://schemas.microsoft.com/office/drawing/2014/main" id="{A25776F3-C8C0-172D-7DC5-CF1C8CBB1C77}"/>
              </a:ext>
            </a:extLst>
          </p:cNvPr>
          <p:cNvSpPr/>
          <p:nvPr/>
        </p:nvSpPr>
        <p:spPr>
          <a:xfrm>
            <a:off x="3395880" y="391366"/>
            <a:ext cx="4953000" cy="666360"/>
          </a:xfrm>
          <a:prstGeom prst="ribbon2">
            <a:avLst>
              <a:gd name="adj1" fmla="val 16667"/>
              <a:gd name="adj2" fmla="val 7197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064F0C-7C30-8B56-2A4B-BE948620360A}"/>
              </a:ext>
            </a:extLst>
          </p:cNvPr>
          <p:cNvSpPr txBox="1"/>
          <p:nvPr/>
        </p:nvSpPr>
        <p:spPr>
          <a:xfrm>
            <a:off x="5219653" y="434735"/>
            <a:ext cx="2818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Transitive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6693A137-3B71-0D9D-3196-2B0A9384A2CF}"/>
                  </a:ext>
                </a:extLst>
              </p14:cNvPr>
              <p14:cNvContentPartPr/>
              <p14:nvPr/>
            </p14:nvContentPartPr>
            <p14:xfrm>
              <a:off x="6624240" y="4146480"/>
              <a:ext cx="1689840" cy="828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6693A137-3B71-0D9D-3196-2B0A9384A2C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15240" y="4137480"/>
                <a:ext cx="1707480" cy="100440"/>
              </a:xfrm>
              <a:prstGeom prst="rect">
                <a:avLst/>
              </a:prstGeom>
            </p:spPr>
          </p:pic>
        </mc:Fallback>
      </mc:AlternateContent>
      <p:sp>
        <p:nvSpPr>
          <p:cNvPr id="3100" name="TextBox 3099">
            <a:extLst>
              <a:ext uri="{FF2B5EF4-FFF2-40B4-BE49-F238E27FC236}">
                <a16:creationId xmlns:a16="http://schemas.microsoft.com/office/drawing/2014/main" id="{D757921C-7238-1CBD-A13B-80C441A9B609}"/>
              </a:ext>
            </a:extLst>
          </p:cNvPr>
          <p:cNvSpPr txBox="1"/>
          <p:nvPr/>
        </p:nvSpPr>
        <p:spPr>
          <a:xfrm>
            <a:off x="3276060" y="3388182"/>
            <a:ext cx="2217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I am thinking over my options. </a:t>
            </a:r>
          </a:p>
          <a:p>
            <a:endParaRPr lang="en-US" dirty="0"/>
          </a:p>
        </p:txBody>
      </p:sp>
      <p:sp>
        <p:nvSpPr>
          <p:cNvPr id="3101" name="TextBox 3100">
            <a:extLst>
              <a:ext uri="{FF2B5EF4-FFF2-40B4-BE49-F238E27FC236}">
                <a16:creationId xmlns:a16="http://schemas.microsoft.com/office/drawing/2014/main" id="{B332E067-8E30-0744-D5D6-983B3998FAD8}"/>
              </a:ext>
            </a:extLst>
          </p:cNvPr>
          <p:cNvSpPr txBox="1"/>
          <p:nvPr/>
        </p:nvSpPr>
        <p:spPr>
          <a:xfrm>
            <a:off x="6181958" y="3453652"/>
            <a:ext cx="19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She paid for her ticket.</a:t>
            </a:r>
          </a:p>
          <a:p>
            <a:endParaRPr lang="en-US" sz="1200" dirty="0"/>
          </a:p>
        </p:txBody>
      </p:sp>
      <p:grpSp>
        <p:nvGrpSpPr>
          <p:cNvPr id="3103" name="Group 3102">
            <a:extLst>
              <a:ext uri="{FF2B5EF4-FFF2-40B4-BE49-F238E27FC236}">
                <a16:creationId xmlns:a16="http://schemas.microsoft.com/office/drawing/2014/main" id="{9050D749-14A6-E744-969F-A89BDEA37979}"/>
              </a:ext>
            </a:extLst>
          </p:cNvPr>
          <p:cNvGrpSpPr/>
          <p:nvPr/>
        </p:nvGrpSpPr>
        <p:grpSpPr>
          <a:xfrm>
            <a:off x="3163920" y="1427040"/>
            <a:ext cx="5346360" cy="2848320"/>
            <a:chOff x="3163920" y="1427040"/>
            <a:chExt cx="5346360" cy="284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1496963-6320-10C5-6720-B212487FFDAE}"/>
                    </a:ext>
                  </a:extLst>
                </p14:cNvPr>
                <p14:cNvContentPartPr/>
                <p14:nvPr/>
              </p14:nvContentPartPr>
              <p14:xfrm>
                <a:off x="3163920" y="1653120"/>
                <a:ext cx="2252880" cy="907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1496963-6320-10C5-6720-B212487FFDA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155280" y="1644480"/>
                  <a:ext cx="22705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1507B063-44A3-3E04-3BA1-DD7D3951BDD0}"/>
                    </a:ext>
                  </a:extLst>
                </p14:cNvPr>
                <p14:cNvContentPartPr/>
                <p14:nvPr/>
              </p14:nvContentPartPr>
              <p14:xfrm>
                <a:off x="3179400" y="1638720"/>
                <a:ext cx="97920" cy="26366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507B063-44A3-3E04-3BA1-DD7D3951BDD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170760" y="1630080"/>
                  <a:ext cx="115560" cy="265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E22B5FB-BB8E-D1AE-F3DE-D7542C9B0DCA}"/>
                    </a:ext>
                  </a:extLst>
                </p14:cNvPr>
                <p14:cNvContentPartPr/>
                <p14:nvPr/>
              </p14:nvContentPartPr>
              <p14:xfrm>
                <a:off x="3346080" y="4150080"/>
                <a:ext cx="2049480" cy="795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E22B5FB-BB8E-D1AE-F3DE-D7542C9B0DC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337080" y="4141080"/>
                  <a:ext cx="20671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094270C-512C-C617-2067-0465206F7760}"/>
                    </a:ext>
                  </a:extLst>
                </p14:cNvPr>
                <p14:cNvContentPartPr/>
                <p14:nvPr/>
              </p14:nvContentPartPr>
              <p14:xfrm>
                <a:off x="5467920" y="1723680"/>
                <a:ext cx="51480" cy="24177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094270C-512C-C617-2067-0465206F776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458920" y="1715040"/>
                  <a:ext cx="69120" cy="243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073" name="Ink 3072">
                  <a:extLst>
                    <a:ext uri="{FF2B5EF4-FFF2-40B4-BE49-F238E27FC236}">
                      <a16:creationId xmlns:a16="http://schemas.microsoft.com/office/drawing/2014/main" id="{63E2AACC-B1D9-1CC6-AE8B-B6644B80B4DB}"/>
                    </a:ext>
                  </a:extLst>
                </p14:cNvPr>
                <p14:cNvContentPartPr/>
                <p14:nvPr/>
              </p14:nvContentPartPr>
              <p14:xfrm>
                <a:off x="3207120" y="1450080"/>
                <a:ext cx="198360" cy="130320"/>
              </p14:xfrm>
            </p:contentPart>
          </mc:Choice>
          <mc:Fallback xmlns="">
            <p:pic>
              <p:nvPicPr>
                <p:cNvPr id="3073" name="Ink 3072">
                  <a:extLst>
                    <a:ext uri="{FF2B5EF4-FFF2-40B4-BE49-F238E27FC236}">
                      <a16:creationId xmlns:a16="http://schemas.microsoft.com/office/drawing/2014/main" id="{63E2AACC-B1D9-1CC6-AE8B-B6644B80B4D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198480" y="1441440"/>
                  <a:ext cx="21600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074" name="Ink 3073">
                  <a:extLst>
                    <a:ext uri="{FF2B5EF4-FFF2-40B4-BE49-F238E27FC236}">
                      <a16:creationId xmlns:a16="http://schemas.microsoft.com/office/drawing/2014/main" id="{2A6FD0FF-6383-D4E6-D257-16177A1855F8}"/>
                    </a:ext>
                  </a:extLst>
                </p14:cNvPr>
                <p14:cNvContentPartPr/>
                <p14:nvPr/>
              </p14:nvContentPartPr>
              <p14:xfrm>
                <a:off x="3308280" y="1588680"/>
                <a:ext cx="58320" cy="148680"/>
              </p14:xfrm>
            </p:contentPart>
          </mc:Choice>
          <mc:Fallback xmlns="">
            <p:pic>
              <p:nvPicPr>
                <p:cNvPr id="3074" name="Ink 3073">
                  <a:extLst>
                    <a:ext uri="{FF2B5EF4-FFF2-40B4-BE49-F238E27FC236}">
                      <a16:creationId xmlns:a16="http://schemas.microsoft.com/office/drawing/2014/main" id="{2A6FD0FF-6383-D4E6-D257-16177A1855F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299280" y="1580040"/>
                  <a:ext cx="7596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075" name="Ink 3074">
                  <a:extLst>
                    <a:ext uri="{FF2B5EF4-FFF2-40B4-BE49-F238E27FC236}">
                      <a16:creationId xmlns:a16="http://schemas.microsoft.com/office/drawing/2014/main" id="{EE251411-6236-A7AA-11F2-18A725D9C831}"/>
                    </a:ext>
                  </a:extLst>
                </p14:cNvPr>
                <p14:cNvContentPartPr/>
                <p14:nvPr/>
              </p14:nvContentPartPr>
              <p14:xfrm>
                <a:off x="3314400" y="1517400"/>
                <a:ext cx="223560" cy="297360"/>
              </p14:xfrm>
            </p:contentPart>
          </mc:Choice>
          <mc:Fallback xmlns="">
            <p:pic>
              <p:nvPicPr>
                <p:cNvPr id="3075" name="Ink 3074">
                  <a:extLst>
                    <a:ext uri="{FF2B5EF4-FFF2-40B4-BE49-F238E27FC236}">
                      <a16:creationId xmlns:a16="http://schemas.microsoft.com/office/drawing/2014/main" id="{EE251411-6236-A7AA-11F2-18A725D9C83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305760" y="1508760"/>
                  <a:ext cx="24120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076" name="Ink 3075">
                  <a:extLst>
                    <a:ext uri="{FF2B5EF4-FFF2-40B4-BE49-F238E27FC236}">
                      <a16:creationId xmlns:a16="http://schemas.microsoft.com/office/drawing/2014/main" id="{32495AE8-49A9-DC1E-2518-6095D6B1CB7F}"/>
                    </a:ext>
                  </a:extLst>
                </p14:cNvPr>
                <p14:cNvContentPartPr/>
                <p14:nvPr/>
              </p14:nvContentPartPr>
              <p14:xfrm>
                <a:off x="3470640" y="1779480"/>
                <a:ext cx="42120" cy="63000"/>
              </p14:xfrm>
            </p:contentPart>
          </mc:Choice>
          <mc:Fallback xmlns="">
            <p:pic>
              <p:nvPicPr>
                <p:cNvPr id="3076" name="Ink 3075">
                  <a:extLst>
                    <a:ext uri="{FF2B5EF4-FFF2-40B4-BE49-F238E27FC236}">
                      <a16:creationId xmlns:a16="http://schemas.microsoft.com/office/drawing/2014/main" id="{32495AE8-49A9-DC1E-2518-6095D6B1CB7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462000" y="1770840"/>
                  <a:ext cx="597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078" name="Ink 3077">
                  <a:extLst>
                    <a:ext uri="{FF2B5EF4-FFF2-40B4-BE49-F238E27FC236}">
                      <a16:creationId xmlns:a16="http://schemas.microsoft.com/office/drawing/2014/main" id="{6B80CC84-EE18-5D69-674C-229B2A949260}"/>
                    </a:ext>
                  </a:extLst>
                </p14:cNvPr>
                <p14:cNvContentPartPr/>
                <p14:nvPr/>
              </p14:nvContentPartPr>
              <p14:xfrm>
                <a:off x="5328600" y="1427040"/>
                <a:ext cx="189720" cy="153000"/>
              </p14:xfrm>
            </p:contentPart>
          </mc:Choice>
          <mc:Fallback xmlns="">
            <p:pic>
              <p:nvPicPr>
                <p:cNvPr id="3078" name="Ink 3077">
                  <a:extLst>
                    <a:ext uri="{FF2B5EF4-FFF2-40B4-BE49-F238E27FC236}">
                      <a16:creationId xmlns:a16="http://schemas.microsoft.com/office/drawing/2014/main" id="{6B80CC84-EE18-5D69-674C-229B2A94926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19600" y="1418400"/>
                  <a:ext cx="20736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080" name="Ink 3079">
                  <a:extLst>
                    <a:ext uri="{FF2B5EF4-FFF2-40B4-BE49-F238E27FC236}">
                      <a16:creationId xmlns:a16="http://schemas.microsoft.com/office/drawing/2014/main" id="{70D22D68-639A-6F33-B448-E04EAF4FBF98}"/>
                    </a:ext>
                  </a:extLst>
                </p14:cNvPr>
                <p14:cNvContentPartPr/>
                <p14:nvPr/>
              </p14:nvContentPartPr>
              <p14:xfrm>
                <a:off x="5279640" y="1527840"/>
                <a:ext cx="85320" cy="238320"/>
              </p14:xfrm>
            </p:contentPart>
          </mc:Choice>
          <mc:Fallback xmlns=""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70D22D68-639A-6F33-B448-E04EAF4FBF9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270640" y="1519200"/>
                  <a:ext cx="10296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081" name="Ink 3080">
                  <a:extLst>
                    <a:ext uri="{FF2B5EF4-FFF2-40B4-BE49-F238E27FC236}">
                      <a16:creationId xmlns:a16="http://schemas.microsoft.com/office/drawing/2014/main" id="{11BE9FFB-7415-5FCB-FACC-CB67F55DD104}"/>
                    </a:ext>
                  </a:extLst>
                </p14:cNvPr>
                <p14:cNvContentPartPr/>
                <p14:nvPr/>
              </p14:nvContentPartPr>
              <p14:xfrm>
                <a:off x="5381880" y="1558440"/>
                <a:ext cx="100080" cy="253080"/>
              </p14:xfrm>
            </p:contentPart>
          </mc:Choice>
          <mc:Fallback xmlns="">
            <p:pic>
              <p:nvPicPr>
                <p:cNvPr id="3081" name="Ink 3080">
                  <a:extLst>
                    <a:ext uri="{FF2B5EF4-FFF2-40B4-BE49-F238E27FC236}">
                      <a16:creationId xmlns:a16="http://schemas.microsoft.com/office/drawing/2014/main" id="{11BE9FFB-7415-5FCB-FACC-CB67F55DD10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372880" y="1549440"/>
                  <a:ext cx="11772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084" name="Ink 3083">
                  <a:extLst>
                    <a:ext uri="{FF2B5EF4-FFF2-40B4-BE49-F238E27FC236}">
                      <a16:creationId xmlns:a16="http://schemas.microsoft.com/office/drawing/2014/main" id="{233EC964-26B2-1F32-8903-521A3593A97C}"/>
                    </a:ext>
                  </a:extLst>
                </p14:cNvPr>
                <p14:cNvContentPartPr/>
                <p14:nvPr/>
              </p14:nvContentPartPr>
              <p14:xfrm>
                <a:off x="5245440" y="1753200"/>
                <a:ext cx="165960" cy="91080"/>
              </p14:xfrm>
            </p:contentPart>
          </mc:Choice>
          <mc:Fallback xmlns="">
            <p:pic>
              <p:nvPicPr>
                <p:cNvPr id="3084" name="Ink 3083">
                  <a:extLst>
                    <a:ext uri="{FF2B5EF4-FFF2-40B4-BE49-F238E27FC236}">
                      <a16:creationId xmlns:a16="http://schemas.microsoft.com/office/drawing/2014/main" id="{233EC964-26B2-1F32-8903-521A3593A97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236440" y="1744200"/>
                  <a:ext cx="1836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085" name="Ink 3084">
                  <a:extLst>
                    <a:ext uri="{FF2B5EF4-FFF2-40B4-BE49-F238E27FC236}">
                      <a16:creationId xmlns:a16="http://schemas.microsoft.com/office/drawing/2014/main" id="{40793C01-A462-E10F-6580-FDBFF756D62D}"/>
                    </a:ext>
                  </a:extLst>
                </p14:cNvPr>
                <p14:cNvContentPartPr/>
                <p14:nvPr/>
              </p14:nvContentPartPr>
              <p14:xfrm>
                <a:off x="5314920" y="1834200"/>
                <a:ext cx="19080" cy="83160"/>
              </p14:xfrm>
            </p:contentPart>
          </mc:Choice>
          <mc:Fallback xmlns="">
            <p:pic>
              <p:nvPicPr>
                <p:cNvPr id="3085" name="Ink 3084">
                  <a:extLst>
                    <a:ext uri="{FF2B5EF4-FFF2-40B4-BE49-F238E27FC236}">
                      <a16:creationId xmlns:a16="http://schemas.microsoft.com/office/drawing/2014/main" id="{40793C01-A462-E10F-6580-FDBFF756D62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306280" y="1825560"/>
                  <a:ext cx="367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DED9FF9-65DF-5F75-7355-1B7909A73C15}"/>
                    </a:ext>
                  </a:extLst>
                </p14:cNvPr>
                <p14:cNvContentPartPr/>
                <p14:nvPr/>
              </p14:nvContentPartPr>
              <p14:xfrm>
                <a:off x="5916840" y="1646280"/>
                <a:ext cx="49680" cy="24372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DED9FF9-65DF-5F75-7355-1B7909A73C1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907840" y="1637280"/>
                  <a:ext cx="67320" cy="245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A5ED4977-AA2E-9917-7444-3FDA02048660}"/>
                    </a:ext>
                  </a:extLst>
                </p14:cNvPr>
                <p14:cNvContentPartPr/>
                <p14:nvPr/>
              </p14:nvContentPartPr>
              <p14:xfrm>
                <a:off x="6013680" y="1641960"/>
                <a:ext cx="2496600" cy="1789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A5ED4977-AA2E-9917-7444-3FDA0204866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004680" y="1632960"/>
                  <a:ext cx="251424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B3BB274F-175F-A13B-2418-6E57880574C3}"/>
                    </a:ext>
                  </a:extLst>
                </p14:cNvPr>
                <p14:cNvContentPartPr/>
                <p14:nvPr/>
              </p14:nvContentPartPr>
              <p14:xfrm>
                <a:off x="8310480" y="1743840"/>
                <a:ext cx="112680" cy="24411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B3BB274F-175F-A13B-2418-6E57880574C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301840" y="1734840"/>
                  <a:ext cx="130320" cy="245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6D0A860-270E-2B54-9F9A-9F7722101884}"/>
                    </a:ext>
                  </a:extLst>
                </p14:cNvPr>
                <p14:cNvContentPartPr/>
                <p14:nvPr/>
              </p14:nvContentPartPr>
              <p14:xfrm>
                <a:off x="5998920" y="4134240"/>
                <a:ext cx="677520" cy="594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6D0A860-270E-2B54-9F9A-9F772210188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990280" y="4125240"/>
                  <a:ext cx="6951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087" name="Ink 3086">
                  <a:extLst>
                    <a:ext uri="{FF2B5EF4-FFF2-40B4-BE49-F238E27FC236}">
                      <a16:creationId xmlns:a16="http://schemas.microsoft.com/office/drawing/2014/main" id="{6FD136F0-D368-265E-BEFE-D74237528277}"/>
                    </a:ext>
                  </a:extLst>
                </p14:cNvPr>
                <p14:cNvContentPartPr/>
                <p14:nvPr/>
              </p14:nvContentPartPr>
              <p14:xfrm>
                <a:off x="5968320" y="1508400"/>
                <a:ext cx="168120" cy="146160"/>
              </p14:xfrm>
            </p:contentPart>
          </mc:Choice>
          <mc:Fallback xmlns="">
            <p:pic>
              <p:nvPicPr>
                <p:cNvPr id="3087" name="Ink 3086">
                  <a:extLst>
                    <a:ext uri="{FF2B5EF4-FFF2-40B4-BE49-F238E27FC236}">
                      <a16:creationId xmlns:a16="http://schemas.microsoft.com/office/drawing/2014/main" id="{6FD136F0-D368-265E-BEFE-D7423752827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959680" y="1499760"/>
                  <a:ext cx="1857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088" name="Ink 3087">
                  <a:extLst>
                    <a:ext uri="{FF2B5EF4-FFF2-40B4-BE49-F238E27FC236}">
                      <a16:creationId xmlns:a16="http://schemas.microsoft.com/office/drawing/2014/main" id="{D120A152-37B4-DA41-929C-137174C06935}"/>
                    </a:ext>
                  </a:extLst>
                </p14:cNvPr>
                <p14:cNvContentPartPr/>
                <p14:nvPr/>
              </p14:nvContentPartPr>
              <p14:xfrm>
                <a:off x="6046440" y="1606320"/>
                <a:ext cx="39240" cy="172440"/>
              </p14:xfrm>
            </p:contentPart>
          </mc:Choice>
          <mc:Fallback xmlns="">
            <p:pic>
              <p:nvPicPr>
                <p:cNvPr id="3088" name="Ink 3087">
                  <a:extLst>
                    <a:ext uri="{FF2B5EF4-FFF2-40B4-BE49-F238E27FC236}">
                      <a16:creationId xmlns:a16="http://schemas.microsoft.com/office/drawing/2014/main" id="{D120A152-37B4-DA41-929C-137174C0693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037440" y="1597320"/>
                  <a:ext cx="5688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089" name="Ink 3088">
                  <a:extLst>
                    <a:ext uri="{FF2B5EF4-FFF2-40B4-BE49-F238E27FC236}">
                      <a16:creationId xmlns:a16="http://schemas.microsoft.com/office/drawing/2014/main" id="{5CE5849E-97FD-0F88-CFCC-B596B974CC92}"/>
                    </a:ext>
                  </a:extLst>
                </p14:cNvPr>
                <p14:cNvContentPartPr/>
                <p14:nvPr/>
              </p14:nvContentPartPr>
              <p14:xfrm>
                <a:off x="6130680" y="1591560"/>
                <a:ext cx="42840" cy="185760"/>
              </p14:xfrm>
            </p:contentPart>
          </mc:Choice>
          <mc:Fallback xmlns="">
            <p:pic>
              <p:nvPicPr>
                <p:cNvPr id="3089" name="Ink 3088">
                  <a:extLst>
                    <a:ext uri="{FF2B5EF4-FFF2-40B4-BE49-F238E27FC236}">
                      <a16:creationId xmlns:a16="http://schemas.microsoft.com/office/drawing/2014/main" id="{5CE5849E-97FD-0F88-CFCC-B596B974CC9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121680" y="1582560"/>
                  <a:ext cx="6048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90" name="Ink 3089">
                  <a:extLst>
                    <a:ext uri="{FF2B5EF4-FFF2-40B4-BE49-F238E27FC236}">
                      <a16:creationId xmlns:a16="http://schemas.microsoft.com/office/drawing/2014/main" id="{F4BEF41F-A0C5-3E0D-93AB-9E4793145B9A}"/>
                    </a:ext>
                  </a:extLst>
                </p14:cNvPr>
                <p14:cNvContentPartPr/>
                <p14:nvPr/>
              </p14:nvContentPartPr>
              <p14:xfrm>
                <a:off x="6035640" y="1744560"/>
                <a:ext cx="210600" cy="90720"/>
              </p14:xfrm>
            </p:contentPart>
          </mc:Choice>
          <mc:Fallback xmlns="">
            <p:pic>
              <p:nvPicPr>
                <p:cNvPr id="3090" name="Ink 3089">
                  <a:extLst>
                    <a:ext uri="{FF2B5EF4-FFF2-40B4-BE49-F238E27FC236}">
                      <a16:creationId xmlns:a16="http://schemas.microsoft.com/office/drawing/2014/main" id="{F4BEF41F-A0C5-3E0D-93AB-9E4793145B9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027000" y="1735920"/>
                  <a:ext cx="2282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91" name="Ink 3090">
                  <a:extLst>
                    <a:ext uri="{FF2B5EF4-FFF2-40B4-BE49-F238E27FC236}">
                      <a16:creationId xmlns:a16="http://schemas.microsoft.com/office/drawing/2014/main" id="{C1BC256E-CA3D-90C4-3A04-8DCE8C322616}"/>
                    </a:ext>
                  </a:extLst>
                </p14:cNvPr>
                <p14:cNvContentPartPr/>
                <p14:nvPr/>
              </p14:nvContentPartPr>
              <p14:xfrm>
                <a:off x="6144000" y="1809000"/>
                <a:ext cx="66240" cy="86400"/>
              </p14:xfrm>
            </p:contentPart>
          </mc:Choice>
          <mc:Fallback xmlns="">
            <p:pic>
              <p:nvPicPr>
                <p:cNvPr id="3091" name="Ink 3090">
                  <a:extLst>
                    <a:ext uri="{FF2B5EF4-FFF2-40B4-BE49-F238E27FC236}">
                      <a16:creationId xmlns:a16="http://schemas.microsoft.com/office/drawing/2014/main" id="{C1BC256E-CA3D-90C4-3A04-8DCE8C32261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135360" y="1800360"/>
                  <a:ext cx="838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93" name="Ink 3092">
                  <a:extLst>
                    <a:ext uri="{FF2B5EF4-FFF2-40B4-BE49-F238E27FC236}">
                      <a16:creationId xmlns:a16="http://schemas.microsoft.com/office/drawing/2014/main" id="{CE2F5B42-257D-A34E-0D6D-8A067DE1FFF0}"/>
                    </a:ext>
                  </a:extLst>
                </p14:cNvPr>
                <p14:cNvContentPartPr/>
                <p14:nvPr/>
              </p14:nvContentPartPr>
              <p14:xfrm>
                <a:off x="8285280" y="1597680"/>
                <a:ext cx="165960" cy="147240"/>
              </p14:xfrm>
            </p:contentPart>
          </mc:Choice>
          <mc:Fallback xmlns="">
            <p:pic>
              <p:nvPicPr>
                <p:cNvPr id="3093" name="Ink 3092">
                  <a:extLst>
                    <a:ext uri="{FF2B5EF4-FFF2-40B4-BE49-F238E27FC236}">
                      <a16:creationId xmlns:a16="http://schemas.microsoft.com/office/drawing/2014/main" id="{CE2F5B42-257D-A34E-0D6D-8A067DE1FFF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276640" y="1588680"/>
                  <a:ext cx="1836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095" name="Ink 3094">
                  <a:extLst>
                    <a:ext uri="{FF2B5EF4-FFF2-40B4-BE49-F238E27FC236}">
                      <a16:creationId xmlns:a16="http://schemas.microsoft.com/office/drawing/2014/main" id="{D212B12A-0122-A72B-049D-462DF6CCE5D4}"/>
                    </a:ext>
                  </a:extLst>
                </p14:cNvPr>
                <p14:cNvContentPartPr/>
                <p14:nvPr/>
              </p14:nvContentPartPr>
              <p14:xfrm>
                <a:off x="8214720" y="1723680"/>
                <a:ext cx="90360" cy="148320"/>
              </p14:xfrm>
            </p:contentPart>
          </mc:Choice>
          <mc:Fallback xmlns="">
            <p:pic>
              <p:nvPicPr>
                <p:cNvPr id="3095" name="Ink 3094">
                  <a:extLst>
                    <a:ext uri="{FF2B5EF4-FFF2-40B4-BE49-F238E27FC236}">
                      <a16:creationId xmlns:a16="http://schemas.microsoft.com/office/drawing/2014/main" id="{D212B12A-0122-A72B-049D-462DF6CCE5D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206080" y="1715040"/>
                  <a:ext cx="10800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096" name="Ink 3095">
                  <a:extLst>
                    <a:ext uri="{FF2B5EF4-FFF2-40B4-BE49-F238E27FC236}">
                      <a16:creationId xmlns:a16="http://schemas.microsoft.com/office/drawing/2014/main" id="{5D8403F9-FFB7-8573-887A-FF599CF56EB6}"/>
                    </a:ext>
                  </a:extLst>
                </p14:cNvPr>
                <p14:cNvContentPartPr/>
                <p14:nvPr/>
              </p14:nvContentPartPr>
              <p14:xfrm>
                <a:off x="8356920" y="1722960"/>
                <a:ext cx="82440" cy="166680"/>
              </p14:xfrm>
            </p:contentPart>
          </mc:Choice>
          <mc:Fallback xmlns="">
            <p:pic>
              <p:nvPicPr>
                <p:cNvPr id="3096" name="Ink 3095">
                  <a:extLst>
                    <a:ext uri="{FF2B5EF4-FFF2-40B4-BE49-F238E27FC236}">
                      <a16:creationId xmlns:a16="http://schemas.microsoft.com/office/drawing/2014/main" id="{5D8403F9-FFB7-8573-887A-FF599CF56EB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348280" y="1713960"/>
                  <a:ext cx="10008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097" name="Ink 3096">
                  <a:extLst>
                    <a:ext uri="{FF2B5EF4-FFF2-40B4-BE49-F238E27FC236}">
                      <a16:creationId xmlns:a16="http://schemas.microsoft.com/office/drawing/2014/main" id="{379B25DB-02AA-C43E-D74C-DD9070AD2057}"/>
                    </a:ext>
                  </a:extLst>
                </p14:cNvPr>
                <p14:cNvContentPartPr/>
                <p14:nvPr/>
              </p14:nvContentPartPr>
              <p14:xfrm>
                <a:off x="8187720" y="1845360"/>
                <a:ext cx="167760" cy="94320"/>
              </p14:xfrm>
            </p:contentPart>
          </mc:Choice>
          <mc:Fallback xmlns="">
            <p:pic>
              <p:nvPicPr>
                <p:cNvPr id="3097" name="Ink 3096">
                  <a:extLst>
                    <a:ext uri="{FF2B5EF4-FFF2-40B4-BE49-F238E27FC236}">
                      <a16:creationId xmlns:a16="http://schemas.microsoft.com/office/drawing/2014/main" id="{379B25DB-02AA-C43E-D74C-DD9070AD205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178720" y="1836720"/>
                  <a:ext cx="1854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098" name="Ink 3097">
                  <a:extLst>
                    <a:ext uri="{FF2B5EF4-FFF2-40B4-BE49-F238E27FC236}">
                      <a16:creationId xmlns:a16="http://schemas.microsoft.com/office/drawing/2014/main" id="{EEE5E466-7EAF-7C3B-438E-5E666921008D}"/>
                    </a:ext>
                  </a:extLst>
                </p14:cNvPr>
                <p14:cNvContentPartPr/>
                <p14:nvPr/>
              </p14:nvContentPartPr>
              <p14:xfrm>
                <a:off x="8238120" y="1945080"/>
                <a:ext cx="45000" cy="55080"/>
              </p14:xfrm>
            </p:contentPart>
          </mc:Choice>
          <mc:Fallback xmlns="">
            <p:pic>
              <p:nvPicPr>
                <p:cNvPr id="3098" name="Ink 3097">
                  <a:extLst>
                    <a:ext uri="{FF2B5EF4-FFF2-40B4-BE49-F238E27FC236}">
                      <a16:creationId xmlns:a16="http://schemas.microsoft.com/office/drawing/2014/main" id="{EEE5E466-7EAF-7C3B-438E-5E666921008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229120" y="1936080"/>
                  <a:ext cx="626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102" name="Ink 3101">
                  <a:extLst>
                    <a:ext uri="{FF2B5EF4-FFF2-40B4-BE49-F238E27FC236}">
                      <a16:creationId xmlns:a16="http://schemas.microsoft.com/office/drawing/2014/main" id="{8CBBB936-D374-6CA2-E055-ECB8BC155793}"/>
                    </a:ext>
                  </a:extLst>
                </p14:cNvPr>
                <p14:cNvContentPartPr/>
                <p14:nvPr/>
              </p14:nvContentPartPr>
              <p14:xfrm>
                <a:off x="4328880" y="3678840"/>
                <a:ext cx="734040" cy="295920"/>
              </p14:xfrm>
            </p:contentPart>
          </mc:Choice>
          <mc:Fallback xmlns="">
            <p:pic>
              <p:nvPicPr>
                <p:cNvPr id="3102" name="Ink 3101">
                  <a:extLst>
                    <a:ext uri="{FF2B5EF4-FFF2-40B4-BE49-F238E27FC236}">
                      <a16:creationId xmlns:a16="http://schemas.microsoft.com/office/drawing/2014/main" id="{8CBBB936-D374-6CA2-E055-ECB8BC15579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319880" y="3669840"/>
                  <a:ext cx="751680" cy="313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3104" name="Ink 3103">
                <a:extLst>
                  <a:ext uri="{FF2B5EF4-FFF2-40B4-BE49-F238E27FC236}">
                    <a16:creationId xmlns:a16="http://schemas.microsoft.com/office/drawing/2014/main" id="{6D7CA6F8-9E4A-7B2E-2092-67710F828DB6}"/>
                  </a:ext>
                </a:extLst>
              </p14:cNvPr>
              <p14:cNvContentPartPr/>
              <p14:nvPr/>
            </p14:nvContentPartPr>
            <p14:xfrm>
              <a:off x="6967320" y="3766680"/>
              <a:ext cx="592560" cy="291600"/>
            </p14:xfrm>
          </p:contentPart>
        </mc:Choice>
        <mc:Fallback xmlns="">
          <p:pic>
            <p:nvPicPr>
              <p:cNvPr id="3104" name="Ink 3103">
                <a:extLst>
                  <a:ext uri="{FF2B5EF4-FFF2-40B4-BE49-F238E27FC236}">
                    <a16:creationId xmlns:a16="http://schemas.microsoft.com/office/drawing/2014/main" id="{6D7CA6F8-9E4A-7B2E-2092-67710F828DB6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6958680" y="3757680"/>
                <a:ext cx="610200" cy="30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1787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334217"/>
              </p:ext>
            </p:extLst>
          </p:nvPr>
        </p:nvGraphicFramePr>
        <p:xfrm>
          <a:off x="76200" y="1859426"/>
          <a:ext cx="2590800" cy="2816344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62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25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Intransitive verbs don’t need an object afterwards.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302485"/>
              </p:ext>
            </p:extLst>
          </p:nvPr>
        </p:nvGraphicFramePr>
        <p:xfrm>
          <a:off x="152400" y="4752976"/>
          <a:ext cx="8801100" cy="1999425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7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On top: ribbon with title; below: woman on the right with speech bubble on the left with the speaking point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young-man-walking, happy-men-together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69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 Intransitive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Intransitive verbs don’t need an object afterwards.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79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</a:t>
                      </a:r>
                      <a:endParaRPr kumimoji="0" lang="en-US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69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192087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E9BFB8EC-4BA8-61B6-4E97-90FC42E0C83F}"/>
                  </a:ext>
                </a:extLst>
              </p14:cNvPr>
              <p14:cNvContentPartPr/>
              <p14:nvPr/>
            </p14:nvContentPartPr>
            <p14:xfrm>
              <a:off x="6805680" y="1620000"/>
              <a:ext cx="1239120" cy="15001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E9BFB8EC-4BA8-61B6-4E97-90FC42E0C83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96680" y="1611000"/>
                <a:ext cx="1256760" cy="151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E4A42E31-B1FF-C33C-880F-0E8BE24FD221}"/>
                  </a:ext>
                </a:extLst>
              </p14:cNvPr>
              <p14:cNvContentPartPr/>
              <p14:nvPr/>
            </p14:nvContentPartPr>
            <p14:xfrm>
              <a:off x="7148400" y="2542320"/>
              <a:ext cx="535320" cy="2275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E4A42E31-B1FF-C33C-880F-0E8BE24FD22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39400" y="2533320"/>
                <a:ext cx="55296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FCC27256-B3BC-6DCF-54AE-E0927C4A8D1C}"/>
                  </a:ext>
                </a:extLst>
              </p14:cNvPr>
              <p14:cNvContentPartPr/>
              <p14:nvPr/>
            </p14:nvContentPartPr>
            <p14:xfrm>
              <a:off x="7941120" y="2241720"/>
              <a:ext cx="319680" cy="3700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FCC27256-B3BC-6DCF-54AE-E0927C4A8D1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32120" y="2232711"/>
                <a:ext cx="337320" cy="3877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5CE66692-4EF7-A143-D7DD-71308990B906}"/>
                  </a:ext>
                </a:extLst>
              </p14:cNvPr>
              <p14:cNvContentPartPr/>
              <p14:nvPr/>
            </p14:nvContentPartPr>
            <p14:xfrm>
              <a:off x="7564920" y="1599120"/>
              <a:ext cx="450720" cy="10634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5CE66692-4EF7-A143-D7DD-71308990B90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555920" y="1590120"/>
                <a:ext cx="468360" cy="1081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58368D4D-58AE-1969-BB7A-32229CE67B44}"/>
              </a:ext>
            </a:extLst>
          </p:cNvPr>
          <p:cNvGrpSpPr/>
          <p:nvPr/>
        </p:nvGrpSpPr>
        <p:grpSpPr>
          <a:xfrm>
            <a:off x="6460440" y="1360440"/>
            <a:ext cx="1721880" cy="2419560"/>
            <a:chOff x="6460440" y="1360440"/>
            <a:chExt cx="1721880" cy="241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660507E-CE0F-D0F5-E1A2-E85AA70AC964}"/>
                    </a:ext>
                  </a:extLst>
                </p14:cNvPr>
                <p14:cNvContentPartPr/>
                <p14:nvPr/>
              </p14:nvContentPartPr>
              <p14:xfrm>
                <a:off x="7283040" y="2111400"/>
                <a:ext cx="191880" cy="2685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AA56221-624A-72CB-0DB2-22E7033C5AF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274040" y="2102400"/>
                  <a:ext cx="20952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D200225-E0E1-29D8-2B49-97B0C7C97E75}"/>
                    </a:ext>
                  </a:extLst>
                </p14:cNvPr>
                <p14:cNvContentPartPr/>
                <p14:nvPr/>
              </p14:nvContentPartPr>
              <p14:xfrm>
                <a:off x="7611000" y="2144520"/>
                <a:ext cx="268200" cy="56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545DA80-8DE1-F030-50ED-F12262A0E7D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602360" y="2135520"/>
                  <a:ext cx="2858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3E76B65-1F49-EF4E-18BB-50479E09C34B}"/>
                    </a:ext>
                  </a:extLst>
                </p14:cNvPr>
                <p14:cNvContentPartPr/>
                <p14:nvPr/>
              </p14:nvContentPartPr>
              <p14:xfrm>
                <a:off x="7616760" y="2174040"/>
                <a:ext cx="263520" cy="954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46F3F4A-38E5-8461-F49D-AF55D3B1C1B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608120" y="2165040"/>
                  <a:ext cx="2811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8970713-F605-887E-5DA1-D77C48AD4E0B}"/>
                    </a:ext>
                  </a:extLst>
                </p14:cNvPr>
                <p14:cNvContentPartPr/>
                <p14:nvPr/>
              </p14:nvContentPartPr>
              <p14:xfrm>
                <a:off x="6988920" y="2059200"/>
                <a:ext cx="287640" cy="403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5D45682-3490-0DED-AF9B-A153CADF2BC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980280" y="2050560"/>
                  <a:ext cx="3052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A042B68-9377-FA08-3431-37C107FB1D4A}"/>
                    </a:ext>
                  </a:extLst>
                </p14:cNvPr>
                <p14:cNvContentPartPr/>
                <p14:nvPr/>
              </p14:nvContentPartPr>
              <p14:xfrm>
                <a:off x="7018080" y="2099880"/>
                <a:ext cx="260640" cy="687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D3FD586-2171-C358-831F-4C16BF7B295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009080" y="2091240"/>
                  <a:ext cx="2782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B91EB25-6B64-E5A1-113E-2400AC84B366}"/>
                    </a:ext>
                  </a:extLst>
                </p14:cNvPr>
                <p14:cNvContentPartPr/>
                <p14:nvPr/>
              </p14:nvContentPartPr>
              <p14:xfrm>
                <a:off x="7725120" y="2157120"/>
                <a:ext cx="73440" cy="943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7E7D142-FE10-CF0A-D462-F82162B7891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716120" y="2148120"/>
                  <a:ext cx="910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26D9C97-9F1D-4A95-DC73-9A667D04F5B1}"/>
                    </a:ext>
                  </a:extLst>
                </p14:cNvPr>
                <p14:cNvContentPartPr/>
                <p14:nvPr/>
              </p14:nvContentPartPr>
              <p14:xfrm>
                <a:off x="7091880" y="2058480"/>
                <a:ext cx="79200" cy="932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29D6395-BAFF-CE07-AD8C-AFC13952A43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082880" y="2049840"/>
                  <a:ext cx="9684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5C712808-40DA-6387-6123-7FD532AC05C9}"/>
                    </a:ext>
                  </a:extLst>
                </p14:cNvPr>
                <p14:cNvContentPartPr/>
                <p14:nvPr/>
              </p14:nvContentPartPr>
              <p14:xfrm>
                <a:off x="7654560" y="2009160"/>
                <a:ext cx="215280" cy="597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4C4D629-6F9F-0D65-1DC7-1E227F0375D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645560" y="2000160"/>
                  <a:ext cx="2329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AA665E0C-F14E-E064-5DF3-2A526424E578}"/>
                    </a:ext>
                  </a:extLst>
                </p14:cNvPr>
                <p14:cNvContentPartPr/>
                <p14:nvPr/>
              </p14:nvContentPartPr>
              <p14:xfrm>
                <a:off x="7035360" y="1911600"/>
                <a:ext cx="213120" cy="331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C0ECE10-74AB-5CFA-2D1D-2F8811A5F83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026720" y="1902600"/>
                  <a:ext cx="2307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64C90C04-F963-95A9-4A7E-28F9557FCCF8}"/>
                    </a:ext>
                  </a:extLst>
                </p14:cNvPr>
                <p14:cNvContentPartPr/>
                <p14:nvPr/>
              </p14:nvContentPartPr>
              <p14:xfrm>
                <a:off x="6460440" y="1360440"/>
                <a:ext cx="1043280" cy="24195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38D46FC-131C-3F9F-8423-778C911A7F6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451800" y="1351800"/>
                  <a:ext cx="1060920" cy="243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92B4EE4C-BD8B-5EDF-9522-291C8AA6E376}"/>
                    </a:ext>
                  </a:extLst>
                </p14:cNvPr>
                <p14:cNvContentPartPr/>
                <p14:nvPr/>
              </p14:nvContentPartPr>
              <p14:xfrm>
                <a:off x="7575360" y="1435680"/>
                <a:ext cx="569160" cy="757800"/>
              </p14:xfrm>
            </p:contentPart>
          </mc:Choice>
          <mc:Fallback xmlns="">
            <p:pic>
              <p:nvPicPr>
                <p:cNvPr id="3078" name="Ink 3077">
                  <a:extLst>
                    <a:ext uri="{FF2B5EF4-FFF2-40B4-BE49-F238E27FC236}">
                      <a16:creationId xmlns:a16="http://schemas.microsoft.com/office/drawing/2014/main" id="{136DBD6D-B7C0-E925-48D0-97BE21305D0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566360" y="1426680"/>
                  <a:ext cx="586800" cy="77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D059411A-D302-E094-5AF7-440CB88749F0}"/>
                    </a:ext>
                  </a:extLst>
                </p14:cNvPr>
                <p14:cNvContentPartPr/>
                <p14:nvPr/>
              </p14:nvContentPartPr>
              <p14:xfrm>
                <a:off x="7612800" y="2581560"/>
                <a:ext cx="569520" cy="11329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913448F1-3D4A-7AE7-0549-73352D83ED3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604160" y="2572560"/>
                  <a:ext cx="587160" cy="11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D8F65A8-CBAD-907E-B5C8-AC82A2D19ECC}"/>
                    </a:ext>
                  </a:extLst>
                </p14:cNvPr>
                <p14:cNvContentPartPr/>
                <p14:nvPr/>
              </p14:nvContentPartPr>
              <p14:xfrm>
                <a:off x="6804240" y="1609560"/>
                <a:ext cx="690120" cy="1261800"/>
              </p14:xfrm>
            </p:contentPart>
          </mc:Choice>
          <mc:Fallback xmlns="">
            <p:pic>
              <p:nvPicPr>
                <p:cNvPr id="3076" name="Ink 3075">
                  <a:extLst>
                    <a:ext uri="{FF2B5EF4-FFF2-40B4-BE49-F238E27FC236}">
                      <a16:creationId xmlns:a16="http://schemas.microsoft.com/office/drawing/2014/main" id="{08C745FF-282D-D319-B840-5D8355AF752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795240" y="1600920"/>
                  <a:ext cx="707760" cy="127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CAD6B75-6C67-B025-7208-753E4A27132C}"/>
              </a:ext>
            </a:extLst>
          </p:cNvPr>
          <p:cNvGrpSpPr/>
          <p:nvPr/>
        </p:nvGrpSpPr>
        <p:grpSpPr>
          <a:xfrm>
            <a:off x="6995400" y="3090960"/>
            <a:ext cx="749520" cy="1175040"/>
            <a:chOff x="6995400" y="3090960"/>
            <a:chExt cx="749520" cy="117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73CF6F2B-6562-8B37-65D3-B5B886F45C82}"/>
                    </a:ext>
                  </a:extLst>
                </p14:cNvPr>
                <p14:cNvContentPartPr/>
                <p14:nvPr/>
              </p14:nvContentPartPr>
              <p14:xfrm>
                <a:off x="7561680" y="3090960"/>
                <a:ext cx="183240" cy="273960"/>
              </p14:xfrm>
            </p:contentPart>
          </mc:Choice>
          <mc:Fallback xmlns=""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0DDC65C5-974F-C6AA-1C83-BD2B9448A5F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552680" y="3081960"/>
                  <a:ext cx="20088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2351BB9-518C-87AC-D72D-D9CDAAFB7B35}"/>
                    </a:ext>
                  </a:extLst>
                </p14:cNvPr>
                <p14:cNvContentPartPr/>
                <p14:nvPr/>
              </p14:nvContentPartPr>
              <p14:xfrm>
                <a:off x="6995400" y="3103920"/>
                <a:ext cx="228240" cy="239040"/>
              </p14:xfrm>
            </p:contentPart>
          </mc:Choice>
          <mc:Fallback xmlns="">
            <p:pic>
              <p:nvPicPr>
                <p:cNvPr id="3081" name="Ink 3080">
                  <a:extLst>
                    <a:ext uri="{FF2B5EF4-FFF2-40B4-BE49-F238E27FC236}">
                      <a16:creationId xmlns:a16="http://schemas.microsoft.com/office/drawing/2014/main" id="{86CBFE09-90ED-5EE1-DF24-92FB77B9031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986400" y="3095280"/>
                  <a:ext cx="24588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4B55E51-25F9-E8AE-2898-F1923C384665}"/>
                    </a:ext>
                  </a:extLst>
                </p14:cNvPr>
                <p14:cNvContentPartPr/>
                <p14:nvPr/>
              </p14:nvContentPartPr>
              <p14:xfrm>
                <a:off x="7031400" y="3353040"/>
                <a:ext cx="655560" cy="912960"/>
              </p14:xfrm>
            </p:contentPart>
          </mc:Choice>
          <mc:Fallback xmlns="">
            <p:pic>
              <p:nvPicPr>
                <p:cNvPr id="3085" name="Ink 3084">
                  <a:extLst>
                    <a:ext uri="{FF2B5EF4-FFF2-40B4-BE49-F238E27FC236}">
                      <a16:creationId xmlns:a16="http://schemas.microsoft.com/office/drawing/2014/main" id="{456479ED-36A1-6A72-9DA9-973F8A7C304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022760" y="3344040"/>
                  <a:ext cx="673200" cy="9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54CC700C-E12C-A9FA-33FD-638492E6BF5E}"/>
                    </a:ext>
                  </a:extLst>
                </p14:cNvPr>
                <p14:cNvContentPartPr/>
                <p14:nvPr/>
              </p14:nvContentPartPr>
              <p14:xfrm>
                <a:off x="7059840" y="3693240"/>
                <a:ext cx="504000" cy="71280"/>
              </p14:xfrm>
            </p:contentPart>
          </mc:Choice>
          <mc:Fallback xmlns="">
            <p:pic>
              <p:nvPicPr>
                <p:cNvPr id="3086" name="Ink 3085">
                  <a:extLst>
                    <a:ext uri="{FF2B5EF4-FFF2-40B4-BE49-F238E27FC236}">
                      <a16:creationId xmlns:a16="http://schemas.microsoft.com/office/drawing/2014/main" id="{C6B2D308-28E1-3862-F771-C0C555B8707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050840" y="3684240"/>
                  <a:ext cx="521640" cy="88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A674FCF5-1EAC-C226-EF4E-9A2FC8E92AF0}"/>
                  </a:ext>
                </a:extLst>
              </p14:cNvPr>
              <p14:cNvContentPartPr/>
              <p14:nvPr/>
            </p14:nvContentPartPr>
            <p14:xfrm>
              <a:off x="6142200" y="3381840"/>
              <a:ext cx="362160" cy="122832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A674FCF5-1EAC-C226-EF4E-9A2FC8E92AF0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6133200" y="3372840"/>
                <a:ext cx="379800" cy="124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81BB4716-F5D4-EFEC-7D93-9D2201206BB7}"/>
                  </a:ext>
                </a:extLst>
              </p14:cNvPr>
              <p14:cNvContentPartPr/>
              <p14:nvPr/>
            </p14:nvContentPartPr>
            <p14:xfrm>
              <a:off x="8003040" y="3502080"/>
              <a:ext cx="225000" cy="106920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81BB4716-F5D4-EFEC-7D93-9D2201206BB7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7994040" y="3493080"/>
                <a:ext cx="242640" cy="10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1D08712D-E5C1-2743-5D36-064CE41BE382}"/>
                  </a:ext>
                </a:extLst>
              </p14:cNvPr>
              <p14:cNvContentPartPr/>
              <p14:nvPr/>
            </p14:nvContentPartPr>
            <p14:xfrm>
              <a:off x="6464400" y="3953160"/>
              <a:ext cx="275760" cy="68832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1D08712D-E5C1-2743-5D36-064CE41BE382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6455400" y="3944160"/>
                <a:ext cx="293400" cy="705960"/>
              </a:xfrm>
              <a:prstGeom prst="rect">
                <a:avLst/>
              </a:prstGeom>
            </p:spPr>
          </p:pic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6DBFFFC9-55EC-84B7-BBEE-4592667F6604}"/>
              </a:ext>
            </a:extLst>
          </p:cNvPr>
          <p:cNvSpPr txBox="1"/>
          <p:nvPr/>
        </p:nvSpPr>
        <p:spPr>
          <a:xfrm>
            <a:off x="3641937" y="1985641"/>
            <a:ext cx="1932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Intransitive verbs </a:t>
            </a: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don’t need an object afterwards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.</a:t>
            </a:r>
          </a:p>
        </p:txBody>
      </p:sp>
      <p:sp>
        <p:nvSpPr>
          <p:cNvPr id="46" name="Ribbon: Tilted Up 45">
            <a:extLst>
              <a:ext uri="{FF2B5EF4-FFF2-40B4-BE49-F238E27FC236}">
                <a16:creationId xmlns:a16="http://schemas.microsoft.com/office/drawing/2014/main" id="{2467285E-A97F-C646-B469-D4A83D67BEE1}"/>
              </a:ext>
            </a:extLst>
          </p:cNvPr>
          <p:cNvSpPr/>
          <p:nvPr/>
        </p:nvSpPr>
        <p:spPr>
          <a:xfrm>
            <a:off x="3395880" y="391366"/>
            <a:ext cx="4953000" cy="666360"/>
          </a:xfrm>
          <a:prstGeom prst="ribbon2">
            <a:avLst>
              <a:gd name="adj1" fmla="val 16667"/>
              <a:gd name="adj2" fmla="val 7197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1735663-91AC-601C-2D31-78F6986A41FD}"/>
              </a:ext>
            </a:extLst>
          </p:cNvPr>
          <p:cNvSpPr txBox="1"/>
          <p:nvPr/>
        </p:nvSpPr>
        <p:spPr>
          <a:xfrm>
            <a:off x="5219653" y="434735"/>
            <a:ext cx="2818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Intransitive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2CECD59-67AB-BB51-6B70-8CC9EBC8CE62}"/>
              </a:ext>
            </a:extLst>
          </p:cNvPr>
          <p:cNvGrpSpPr/>
          <p:nvPr/>
        </p:nvGrpSpPr>
        <p:grpSpPr>
          <a:xfrm>
            <a:off x="3362280" y="1353240"/>
            <a:ext cx="2596320" cy="2718360"/>
            <a:chOff x="3362280" y="1353240"/>
            <a:chExt cx="2596320" cy="271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EA9C9EA6-C86F-25B2-8814-54D95FCF8FA7}"/>
                    </a:ext>
                  </a:extLst>
                </p14:cNvPr>
                <p14:cNvContentPartPr/>
                <p14:nvPr/>
              </p14:nvContentPartPr>
              <p14:xfrm>
                <a:off x="3362280" y="1353240"/>
                <a:ext cx="2596320" cy="2084760"/>
              </p14:xfrm>
            </p:contentPart>
          </mc:Choice>
          <mc:Fallback xmlns="">
            <p:pic>
              <p:nvPicPr>
                <p:cNvPr id="3094" name="Ink 3093">
                  <a:extLst>
                    <a:ext uri="{FF2B5EF4-FFF2-40B4-BE49-F238E27FC236}">
                      <a16:creationId xmlns:a16="http://schemas.microsoft.com/office/drawing/2014/main" id="{7CCB20B9-F716-3721-18A8-4646236592E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353640" y="1344240"/>
                  <a:ext cx="2613960" cy="21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BA188900-B20D-FD8A-0665-A714795ED13B}"/>
                    </a:ext>
                  </a:extLst>
                </p14:cNvPr>
                <p14:cNvContentPartPr/>
                <p14:nvPr/>
              </p14:nvContentPartPr>
              <p14:xfrm>
                <a:off x="5323560" y="3502800"/>
                <a:ext cx="343080" cy="289440"/>
              </p14:xfrm>
            </p:contentPart>
          </mc:Choice>
          <mc:Fallback xmlns="">
            <p:pic>
              <p:nvPicPr>
                <p:cNvPr id="3095" name="Ink 3094">
                  <a:extLst>
                    <a:ext uri="{FF2B5EF4-FFF2-40B4-BE49-F238E27FC236}">
                      <a16:creationId xmlns:a16="http://schemas.microsoft.com/office/drawing/2014/main" id="{6B7727EE-546D-EF1B-0A4E-F9BD93B0DAB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314560" y="3494160"/>
                  <a:ext cx="36072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BD2E92CC-EF43-6A8A-D1E6-50F731CCD1CD}"/>
                    </a:ext>
                  </a:extLst>
                </p14:cNvPr>
                <p14:cNvContentPartPr/>
                <p14:nvPr/>
              </p14:nvContentPartPr>
              <p14:xfrm>
                <a:off x="5789040" y="3909600"/>
                <a:ext cx="166680" cy="162000"/>
              </p14:xfrm>
            </p:contentPart>
          </mc:Choice>
          <mc:Fallback xmlns="">
            <p:pic>
              <p:nvPicPr>
                <p:cNvPr id="3096" name="Ink 3095">
                  <a:extLst>
                    <a:ext uri="{FF2B5EF4-FFF2-40B4-BE49-F238E27FC236}">
                      <a16:creationId xmlns:a16="http://schemas.microsoft.com/office/drawing/2014/main" id="{B26E7947-0C68-4570-D070-AE8330BC131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780040" y="3900600"/>
                  <a:ext cx="184320" cy="179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74137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983474"/>
              </p:ext>
            </p:extLst>
          </p:nvPr>
        </p:nvGraphicFramePr>
        <p:xfrm>
          <a:off x="76200" y="1859426"/>
          <a:ext cx="2590800" cy="2816344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62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25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Here are two examples: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He ended up walking home.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We get along really well.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386046"/>
              </p:ext>
            </p:extLst>
          </p:nvPr>
        </p:nvGraphicFramePr>
        <p:xfrm>
          <a:off x="152400" y="4752976"/>
          <a:ext cx="8801100" cy="2105326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7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On top: ribbon with title; below: two notes with the sentences and images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young-man-walking, happy-men-together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69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Intransitive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He ended up walking home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We get along really well.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79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slide the notes up with a hand animation</a:t>
                      </a:r>
                      <a:endParaRPr kumimoji="0" lang="en-US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69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192087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8EA5B4-7649-44FC-863B-AAC76037A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705798" y="2040699"/>
            <a:ext cx="1364682" cy="13646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39DDCE3-5EF8-4F3F-9324-3E29F2EA3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698"/>
          <a:stretch/>
        </p:blipFill>
        <p:spPr>
          <a:xfrm>
            <a:off x="6222449" y="2117396"/>
            <a:ext cx="1965271" cy="1364273"/>
          </a:xfrm>
          <a:prstGeom prst="rect">
            <a:avLst/>
          </a:prstGeom>
        </p:spPr>
      </p:pic>
      <p:sp>
        <p:nvSpPr>
          <p:cNvPr id="18" name="Ribbon: Tilted Up 17">
            <a:extLst>
              <a:ext uri="{FF2B5EF4-FFF2-40B4-BE49-F238E27FC236}">
                <a16:creationId xmlns:a16="http://schemas.microsoft.com/office/drawing/2014/main" id="{CDFCCC6C-AA24-68DF-0F37-9247DE76D061}"/>
              </a:ext>
            </a:extLst>
          </p:cNvPr>
          <p:cNvSpPr/>
          <p:nvPr/>
        </p:nvSpPr>
        <p:spPr>
          <a:xfrm>
            <a:off x="3395880" y="391366"/>
            <a:ext cx="4953000" cy="666360"/>
          </a:xfrm>
          <a:prstGeom prst="ribbon2">
            <a:avLst>
              <a:gd name="adj1" fmla="val 16667"/>
              <a:gd name="adj2" fmla="val 7197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C77401-6727-1ED0-22D2-21A4767412F0}"/>
              </a:ext>
            </a:extLst>
          </p:cNvPr>
          <p:cNvSpPr txBox="1"/>
          <p:nvPr/>
        </p:nvSpPr>
        <p:spPr>
          <a:xfrm>
            <a:off x="5219653" y="434735"/>
            <a:ext cx="2818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Intransitive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3E565B6-5415-FE43-6B0A-664607B16B7B}"/>
              </a:ext>
            </a:extLst>
          </p:cNvPr>
          <p:cNvGrpSpPr/>
          <p:nvPr/>
        </p:nvGrpSpPr>
        <p:grpSpPr>
          <a:xfrm>
            <a:off x="3163920" y="1427040"/>
            <a:ext cx="5346360" cy="2848320"/>
            <a:chOff x="3163920" y="1427040"/>
            <a:chExt cx="5346360" cy="284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50548DF-4440-61D0-7BE7-622C3DE33861}"/>
                    </a:ext>
                  </a:extLst>
                </p14:cNvPr>
                <p14:cNvContentPartPr/>
                <p14:nvPr/>
              </p14:nvContentPartPr>
              <p14:xfrm>
                <a:off x="3163920" y="1653120"/>
                <a:ext cx="2252880" cy="907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1496963-6320-10C5-6720-B212487FFDA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155280" y="1644480"/>
                  <a:ext cx="22705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E9DB77C-A60E-05A5-D5F0-CEE025D5E1B0}"/>
                    </a:ext>
                  </a:extLst>
                </p14:cNvPr>
                <p14:cNvContentPartPr/>
                <p14:nvPr/>
              </p14:nvContentPartPr>
              <p14:xfrm>
                <a:off x="3179400" y="1638720"/>
                <a:ext cx="97920" cy="26366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507B063-44A3-3E04-3BA1-DD7D3951BDD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170760" y="1630080"/>
                  <a:ext cx="115560" cy="265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D10D8D2-7F5B-0562-FE40-E88E27A4BA20}"/>
                    </a:ext>
                  </a:extLst>
                </p14:cNvPr>
                <p14:cNvContentPartPr/>
                <p14:nvPr/>
              </p14:nvContentPartPr>
              <p14:xfrm>
                <a:off x="3346080" y="4150080"/>
                <a:ext cx="2049480" cy="795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E22B5FB-BB8E-D1AE-F3DE-D7542C9B0DC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337080" y="4141080"/>
                  <a:ext cx="20671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6EF270D-5618-4BAE-1FAF-E4371B6CEC07}"/>
                    </a:ext>
                  </a:extLst>
                </p14:cNvPr>
                <p14:cNvContentPartPr/>
                <p14:nvPr/>
              </p14:nvContentPartPr>
              <p14:xfrm>
                <a:off x="5467920" y="1723680"/>
                <a:ext cx="51480" cy="24177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094270C-512C-C617-2067-0465206F776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458920" y="1715040"/>
                  <a:ext cx="69120" cy="243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1AFF4EE-EB39-F96D-3B7B-B3A42A6D991C}"/>
                    </a:ext>
                  </a:extLst>
                </p14:cNvPr>
                <p14:cNvContentPartPr/>
                <p14:nvPr/>
              </p14:nvContentPartPr>
              <p14:xfrm>
                <a:off x="3207120" y="1450080"/>
                <a:ext cx="198360" cy="130320"/>
              </p14:xfrm>
            </p:contentPart>
          </mc:Choice>
          <mc:Fallback xmlns="">
            <p:pic>
              <p:nvPicPr>
                <p:cNvPr id="3073" name="Ink 3072">
                  <a:extLst>
                    <a:ext uri="{FF2B5EF4-FFF2-40B4-BE49-F238E27FC236}">
                      <a16:creationId xmlns:a16="http://schemas.microsoft.com/office/drawing/2014/main" id="{63E2AACC-B1D9-1CC6-AE8B-B6644B80B4D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198480" y="1441440"/>
                  <a:ext cx="21600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10663B14-2113-3D41-E9ED-A5376BFD7FD5}"/>
                    </a:ext>
                  </a:extLst>
                </p14:cNvPr>
                <p14:cNvContentPartPr/>
                <p14:nvPr/>
              </p14:nvContentPartPr>
              <p14:xfrm>
                <a:off x="3308280" y="1588680"/>
                <a:ext cx="58320" cy="148680"/>
              </p14:xfrm>
            </p:contentPart>
          </mc:Choice>
          <mc:Fallback xmlns="">
            <p:pic>
              <p:nvPicPr>
                <p:cNvPr id="3074" name="Ink 3073">
                  <a:extLst>
                    <a:ext uri="{FF2B5EF4-FFF2-40B4-BE49-F238E27FC236}">
                      <a16:creationId xmlns:a16="http://schemas.microsoft.com/office/drawing/2014/main" id="{2A6FD0FF-6383-D4E6-D257-16177A1855F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299280" y="1580040"/>
                  <a:ext cx="7596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4CCAB03-7655-CC92-9514-6F41087A8F43}"/>
                    </a:ext>
                  </a:extLst>
                </p14:cNvPr>
                <p14:cNvContentPartPr/>
                <p14:nvPr/>
              </p14:nvContentPartPr>
              <p14:xfrm>
                <a:off x="3314400" y="1517400"/>
                <a:ext cx="223560" cy="297360"/>
              </p14:xfrm>
            </p:contentPart>
          </mc:Choice>
          <mc:Fallback xmlns="">
            <p:pic>
              <p:nvPicPr>
                <p:cNvPr id="3075" name="Ink 3074">
                  <a:extLst>
                    <a:ext uri="{FF2B5EF4-FFF2-40B4-BE49-F238E27FC236}">
                      <a16:creationId xmlns:a16="http://schemas.microsoft.com/office/drawing/2014/main" id="{EE251411-6236-A7AA-11F2-18A725D9C83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305760" y="1508760"/>
                  <a:ext cx="24120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669BFBD-AEA0-3510-8728-565992A5CA13}"/>
                    </a:ext>
                  </a:extLst>
                </p14:cNvPr>
                <p14:cNvContentPartPr/>
                <p14:nvPr/>
              </p14:nvContentPartPr>
              <p14:xfrm>
                <a:off x="3470640" y="1779480"/>
                <a:ext cx="42120" cy="63000"/>
              </p14:xfrm>
            </p:contentPart>
          </mc:Choice>
          <mc:Fallback xmlns="">
            <p:pic>
              <p:nvPicPr>
                <p:cNvPr id="3076" name="Ink 3075">
                  <a:extLst>
                    <a:ext uri="{FF2B5EF4-FFF2-40B4-BE49-F238E27FC236}">
                      <a16:creationId xmlns:a16="http://schemas.microsoft.com/office/drawing/2014/main" id="{32495AE8-49A9-DC1E-2518-6095D6B1CB7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462000" y="1770840"/>
                  <a:ext cx="597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5331DAB-360A-6E11-3424-62AC02F7A181}"/>
                    </a:ext>
                  </a:extLst>
                </p14:cNvPr>
                <p14:cNvContentPartPr/>
                <p14:nvPr/>
              </p14:nvContentPartPr>
              <p14:xfrm>
                <a:off x="5328600" y="1427040"/>
                <a:ext cx="189720" cy="153000"/>
              </p14:xfrm>
            </p:contentPart>
          </mc:Choice>
          <mc:Fallback xmlns="">
            <p:pic>
              <p:nvPicPr>
                <p:cNvPr id="3078" name="Ink 3077">
                  <a:extLst>
                    <a:ext uri="{FF2B5EF4-FFF2-40B4-BE49-F238E27FC236}">
                      <a16:creationId xmlns:a16="http://schemas.microsoft.com/office/drawing/2014/main" id="{6B80CC84-EE18-5D69-674C-229B2A94926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19600" y="1418400"/>
                  <a:ext cx="20736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3676EA1-525A-6A77-85DD-ED47D929293E}"/>
                    </a:ext>
                  </a:extLst>
                </p14:cNvPr>
                <p14:cNvContentPartPr/>
                <p14:nvPr/>
              </p14:nvContentPartPr>
              <p14:xfrm>
                <a:off x="5279640" y="1527840"/>
                <a:ext cx="85320" cy="238320"/>
              </p14:xfrm>
            </p:contentPart>
          </mc:Choice>
          <mc:Fallback xmlns=""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70D22D68-639A-6F33-B448-E04EAF4FBF9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270640" y="1519200"/>
                  <a:ext cx="10296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CBCF05B-0403-1451-F6DC-44F677ED9C24}"/>
                    </a:ext>
                  </a:extLst>
                </p14:cNvPr>
                <p14:cNvContentPartPr/>
                <p14:nvPr/>
              </p14:nvContentPartPr>
              <p14:xfrm>
                <a:off x="5381880" y="1558440"/>
                <a:ext cx="100080" cy="253080"/>
              </p14:xfrm>
            </p:contentPart>
          </mc:Choice>
          <mc:Fallback xmlns="">
            <p:pic>
              <p:nvPicPr>
                <p:cNvPr id="3081" name="Ink 3080">
                  <a:extLst>
                    <a:ext uri="{FF2B5EF4-FFF2-40B4-BE49-F238E27FC236}">
                      <a16:creationId xmlns:a16="http://schemas.microsoft.com/office/drawing/2014/main" id="{11BE9FFB-7415-5FCB-FACC-CB67F55DD10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372880" y="1549440"/>
                  <a:ext cx="11772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E329C04-0BB6-66D1-83C1-7B71DFD61BCB}"/>
                    </a:ext>
                  </a:extLst>
                </p14:cNvPr>
                <p14:cNvContentPartPr/>
                <p14:nvPr/>
              </p14:nvContentPartPr>
              <p14:xfrm>
                <a:off x="5245440" y="1753200"/>
                <a:ext cx="165960" cy="91080"/>
              </p14:xfrm>
            </p:contentPart>
          </mc:Choice>
          <mc:Fallback xmlns="">
            <p:pic>
              <p:nvPicPr>
                <p:cNvPr id="3084" name="Ink 3083">
                  <a:extLst>
                    <a:ext uri="{FF2B5EF4-FFF2-40B4-BE49-F238E27FC236}">
                      <a16:creationId xmlns:a16="http://schemas.microsoft.com/office/drawing/2014/main" id="{233EC964-26B2-1F32-8903-521A3593A97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236440" y="1744200"/>
                  <a:ext cx="1836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33190F2-0D2E-A2B2-2511-183ECF051BDD}"/>
                    </a:ext>
                  </a:extLst>
                </p14:cNvPr>
                <p14:cNvContentPartPr/>
                <p14:nvPr/>
              </p14:nvContentPartPr>
              <p14:xfrm>
                <a:off x="5314920" y="1834200"/>
                <a:ext cx="19080" cy="83160"/>
              </p14:xfrm>
            </p:contentPart>
          </mc:Choice>
          <mc:Fallback xmlns="">
            <p:pic>
              <p:nvPicPr>
                <p:cNvPr id="3085" name="Ink 3084">
                  <a:extLst>
                    <a:ext uri="{FF2B5EF4-FFF2-40B4-BE49-F238E27FC236}">
                      <a16:creationId xmlns:a16="http://schemas.microsoft.com/office/drawing/2014/main" id="{40793C01-A462-E10F-6580-FDBFF756D62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306280" y="1825560"/>
                  <a:ext cx="367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D3BE348-F3AE-5B21-D302-D782D139B75E}"/>
                    </a:ext>
                  </a:extLst>
                </p14:cNvPr>
                <p14:cNvContentPartPr/>
                <p14:nvPr/>
              </p14:nvContentPartPr>
              <p14:xfrm>
                <a:off x="5916840" y="1646280"/>
                <a:ext cx="49680" cy="24372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DED9FF9-65DF-5F75-7355-1B7909A73C1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907840" y="1637280"/>
                  <a:ext cx="67320" cy="245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AAAE1BC8-87F9-DA4A-87E2-4DBC07456458}"/>
                    </a:ext>
                  </a:extLst>
                </p14:cNvPr>
                <p14:cNvContentPartPr/>
                <p14:nvPr/>
              </p14:nvContentPartPr>
              <p14:xfrm>
                <a:off x="6013680" y="1641960"/>
                <a:ext cx="2496600" cy="1789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A5ED4977-AA2E-9917-7444-3FDA0204866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004680" y="1632960"/>
                  <a:ext cx="251424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EAB45C3-7CB5-62F1-70C5-076B5805975D}"/>
                    </a:ext>
                  </a:extLst>
                </p14:cNvPr>
                <p14:cNvContentPartPr/>
                <p14:nvPr/>
              </p14:nvContentPartPr>
              <p14:xfrm>
                <a:off x="8310480" y="1743840"/>
                <a:ext cx="112680" cy="24411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B3BB274F-175F-A13B-2418-6E57880574C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301840" y="1734840"/>
                  <a:ext cx="130320" cy="245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606D44D6-9505-CA5D-8A66-3751BC9BEBCE}"/>
                    </a:ext>
                  </a:extLst>
                </p14:cNvPr>
                <p14:cNvContentPartPr/>
                <p14:nvPr/>
              </p14:nvContentPartPr>
              <p14:xfrm>
                <a:off x="5998920" y="4134240"/>
                <a:ext cx="677520" cy="594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6D0A860-270E-2B54-9F9A-9F772210188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990280" y="4125240"/>
                  <a:ext cx="6951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56F715D1-FA4F-813F-F945-4B83F236827B}"/>
                    </a:ext>
                  </a:extLst>
                </p14:cNvPr>
                <p14:cNvContentPartPr/>
                <p14:nvPr/>
              </p14:nvContentPartPr>
              <p14:xfrm>
                <a:off x="5968320" y="1508400"/>
                <a:ext cx="168120" cy="146160"/>
              </p14:xfrm>
            </p:contentPart>
          </mc:Choice>
          <mc:Fallback xmlns="">
            <p:pic>
              <p:nvPicPr>
                <p:cNvPr id="3087" name="Ink 3086">
                  <a:extLst>
                    <a:ext uri="{FF2B5EF4-FFF2-40B4-BE49-F238E27FC236}">
                      <a16:creationId xmlns:a16="http://schemas.microsoft.com/office/drawing/2014/main" id="{6FD136F0-D368-265E-BEFE-D7423752827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959680" y="1499760"/>
                  <a:ext cx="1857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5BECA158-0DA9-ADC3-068F-455494E329B1}"/>
                    </a:ext>
                  </a:extLst>
                </p14:cNvPr>
                <p14:cNvContentPartPr/>
                <p14:nvPr/>
              </p14:nvContentPartPr>
              <p14:xfrm>
                <a:off x="6046440" y="1606320"/>
                <a:ext cx="39240" cy="172440"/>
              </p14:xfrm>
            </p:contentPart>
          </mc:Choice>
          <mc:Fallback xmlns="">
            <p:pic>
              <p:nvPicPr>
                <p:cNvPr id="3088" name="Ink 3087">
                  <a:extLst>
                    <a:ext uri="{FF2B5EF4-FFF2-40B4-BE49-F238E27FC236}">
                      <a16:creationId xmlns:a16="http://schemas.microsoft.com/office/drawing/2014/main" id="{D120A152-37B4-DA41-929C-137174C0693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037440" y="1597320"/>
                  <a:ext cx="5688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82D3DC5D-482D-BDEA-BE9B-3D7768FBF550}"/>
                    </a:ext>
                  </a:extLst>
                </p14:cNvPr>
                <p14:cNvContentPartPr/>
                <p14:nvPr/>
              </p14:nvContentPartPr>
              <p14:xfrm>
                <a:off x="6130680" y="1591560"/>
                <a:ext cx="42840" cy="185760"/>
              </p14:xfrm>
            </p:contentPart>
          </mc:Choice>
          <mc:Fallback xmlns="">
            <p:pic>
              <p:nvPicPr>
                <p:cNvPr id="3089" name="Ink 3088">
                  <a:extLst>
                    <a:ext uri="{FF2B5EF4-FFF2-40B4-BE49-F238E27FC236}">
                      <a16:creationId xmlns:a16="http://schemas.microsoft.com/office/drawing/2014/main" id="{5CE5849E-97FD-0F88-CFCC-B596B974CC9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121680" y="1582560"/>
                  <a:ext cx="6048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C1F3447A-0654-22B7-2E30-4A309CE3E0B3}"/>
                    </a:ext>
                  </a:extLst>
                </p14:cNvPr>
                <p14:cNvContentPartPr/>
                <p14:nvPr/>
              </p14:nvContentPartPr>
              <p14:xfrm>
                <a:off x="6035640" y="1744560"/>
                <a:ext cx="210600" cy="90720"/>
              </p14:xfrm>
            </p:contentPart>
          </mc:Choice>
          <mc:Fallback xmlns="">
            <p:pic>
              <p:nvPicPr>
                <p:cNvPr id="3090" name="Ink 3089">
                  <a:extLst>
                    <a:ext uri="{FF2B5EF4-FFF2-40B4-BE49-F238E27FC236}">
                      <a16:creationId xmlns:a16="http://schemas.microsoft.com/office/drawing/2014/main" id="{F4BEF41F-A0C5-3E0D-93AB-9E4793145B9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027000" y="1735920"/>
                  <a:ext cx="2282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C632AC5F-4556-459B-E01F-21A80ADD2CB1}"/>
                    </a:ext>
                  </a:extLst>
                </p14:cNvPr>
                <p14:cNvContentPartPr/>
                <p14:nvPr/>
              </p14:nvContentPartPr>
              <p14:xfrm>
                <a:off x="6144000" y="1809000"/>
                <a:ext cx="66240" cy="86400"/>
              </p14:xfrm>
            </p:contentPart>
          </mc:Choice>
          <mc:Fallback xmlns="">
            <p:pic>
              <p:nvPicPr>
                <p:cNvPr id="3091" name="Ink 3090">
                  <a:extLst>
                    <a:ext uri="{FF2B5EF4-FFF2-40B4-BE49-F238E27FC236}">
                      <a16:creationId xmlns:a16="http://schemas.microsoft.com/office/drawing/2014/main" id="{C1BC256E-CA3D-90C4-3A04-8DCE8C32261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135360" y="1800360"/>
                  <a:ext cx="838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AD8F066F-A6B2-73BC-5D7A-3039BFF4A177}"/>
                    </a:ext>
                  </a:extLst>
                </p14:cNvPr>
                <p14:cNvContentPartPr/>
                <p14:nvPr/>
              </p14:nvContentPartPr>
              <p14:xfrm>
                <a:off x="8285280" y="1597680"/>
                <a:ext cx="165960" cy="147240"/>
              </p14:xfrm>
            </p:contentPart>
          </mc:Choice>
          <mc:Fallback xmlns="">
            <p:pic>
              <p:nvPicPr>
                <p:cNvPr id="3093" name="Ink 3092">
                  <a:extLst>
                    <a:ext uri="{FF2B5EF4-FFF2-40B4-BE49-F238E27FC236}">
                      <a16:creationId xmlns:a16="http://schemas.microsoft.com/office/drawing/2014/main" id="{CE2F5B42-257D-A34E-0D6D-8A067DE1FFF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276640" y="1588680"/>
                  <a:ext cx="1836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FCCF17A0-0D91-882E-0233-5F044D86CCCD}"/>
                    </a:ext>
                  </a:extLst>
                </p14:cNvPr>
                <p14:cNvContentPartPr/>
                <p14:nvPr/>
              </p14:nvContentPartPr>
              <p14:xfrm>
                <a:off x="8214720" y="1723680"/>
                <a:ext cx="90360" cy="148320"/>
              </p14:xfrm>
            </p:contentPart>
          </mc:Choice>
          <mc:Fallback xmlns="">
            <p:pic>
              <p:nvPicPr>
                <p:cNvPr id="3095" name="Ink 3094">
                  <a:extLst>
                    <a:ext uri="{FF2B5EF4-FFF2-40B4-BE49-F238E27FC236}">
                      <a16:creationId xmlns:a16="http://schemas.microsoft.com/office/drawing/2014/main" id="{D212B12A-0122-A72B-049D-462DF6CCE5D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206080" y="1715040"/>
                  <a:ext cx="10800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DF9A9BB0-8EAC-D274-F16E-AB9DB1CE9F9B}"/>
                    </a:ext>
                  </a:extLst>
                </p14:cNvPr>
                <p14:cNvContentPartPr/>
                <p14:nvPr/>
              </p14:nvContentPartPr>
              <p14:xfrm>
                <a:off x="8356920" y="1722960"/>
                <a:ext cx="82440" cy="166680"/>
              </p14:xfrm>
            </p:contentPart>
          </mc:Choice>
          <mc:Fallback xmlns="">
            <p:pic>
              <p:nvPicPr>
                <p:cNvPr id="3096" name="Ink 3095">
                  <a:extLst>
                    <a:ext uri="{FF2B5EF4-FFF2-40B4-BE49-F238E27FC236}">
                      <a16:creationId xmlns:a16="http://schemas.microsoft.com/office/drawing/2014/main" id="{5D8403F9-FFB7-8573-887A-FF599CF56EB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348280" y="1713960"/>
                  <a:ext cx="10008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16FCB8F4-7D82-7187-05B6-39B291ED027F}"/>
                    </a:ext>
                  </a:extLst>
                </p14:cNvPr>
                <p14:cNvContentPartPr/>
                <p14:nvPr/>
              </p14:nvContentPartPr>
              <p14:xfrm>
                <a:off x="8187720" y="1845360"/>
                <a:ext cx="167760" cy="94320"/>
              </p14:xfrm>
            </p:contentPart>
          </mc:Choice>
          <mc:Fallback xmlns="">
            <p:pic>
              <p:nvPicPr>
                <p:cNvPr id="3097" name="Ink 3096">
                  <a:extLst>
                    <a:ext uri="{FF2B5EF4-FFF2-40B4-BE49-F238E27FC236}">
                      <a16:creationId xmlns:a16="http://schemas.microsoft.com/office/drawing/2014/main" id="{379B25DB-02AA-C43E-D74C-DD9070AD205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178720" y="1836720"/>
                  <a:ext cx="1854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EEF1830E-D85A-7836-6C38-5380F844A469}"/>
                    </a:ext>
                  </a:extLst>
                </p14:cNvPr>
                <p14:cNvContentPartPr/>
                <p14:nvPr/>
              </p14:nvContentPartPr>
              <p14:xfrm>
                <a:off x="8238120" y="1945080"/>
                <a:ext cx="45000" cy="55080"/>
              </p14:xfrm>
            </p:contentPart>
          </mc:Choice>
          <mc:Fallback xmlns="">
            <p:pic>
              <p:nvPicPr>
                <p:cNvPr id="3098" name="Ink 3097">
                  <a:extLst>
                    <a:ext uri="{FF2B5EF4-FFF2-40B4-BE49-F238E27FC236}">
                      <a16:creationId xmlns:a16="http://schemas.microsoft.com/office/drawing/2014/main" id="{EEE5E466-7EAF-7C3B-438E-5E666921008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229120" y="1936080"/>
                  <a:ext cx="62640" cy="72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A5D6C96C-DAE7-BF29-EAC0-779EAA8365A3}"/>
                  </a:ext>
                </a:extLst>
              </p14:cNvPr>
              <p14:cNvContentPartPr/>
              <p14:nvPr/>
            </p14:nvContentPartPr>
            <p14:xfrm>
              <a:off x="6624240" y="4146480"/>
              <a:ext cx="1689840" cy="8280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A5D6C96C-DAE7-BF29-EAC0-779EAA8365A3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6615240" y="4137480"/>
                <a:ext cx="1707480" cy="10044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DDC0EE28-0A19-E8D1-8A07-511466FD3CD4}"/>
              </a:ext>
            </a:extLst>
          </p:cNvPr>
          <p:cNvSpPr txBox="1"/>
          <p:nvPr/>
        </p:nvSpPr>
        <p:spPr>
          <a:xfrm>
            <a:off x="3363360" y="3651449"/>
            <a:ext cx="2122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He </a:t>
            </a: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ended up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walking home.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45681D-0724-237E-5D7E-2D97CC294D8D}"/>
              </a:ext>
            </a:extLst>
          </p:cNvPr>
          <p:cNvSpPr txBox="1"/>
          <p:nvPr/>
        </p:nvSpPr>
        <p:spPr>
          <a:xfrm>
            <a:off x="6246060" y="3674276"/>
            <a:ext cx="2152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We </a:t>
            </a: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get along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really well. </a:t>
            </a:r>
          </a:p>
        </p:txBody>
      </p:sp>
    </p:spTree>
    <p:extLst>
      <p:ext uri="{BB962C8B-B14F-4D97-AF65-F5344CB8AC3E}">
        <p14:creationId xmlns:p14="http://schemas.microsoft.com/office/powerpoint/2010/main" val="2388606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111436"/>
              </p:ext>
            </p:extLst>
          </p:nvPr>
        </p:nvGraphicFramePr>
        <p:xfrm>
          <a:off x="76200" y="1859426"/>
          <a:ext cx="2590800" cy="2816344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62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25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But wait! There is something after the phrasal verbs. Are they objects? Well...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This is a second verb, so it can’t be an object.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This is an adverb, so it can’t be an object either!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Remember, objects are nouns or pronouns!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354166"/>
              </p:ext>
            </p:extLst>
          </p:nvPr>
        </p:nvGraphicFramePr>
        <p:xfrm>
          <a:off x="152400" y="4752976"/>
          <a:ext cx="8801100" cy="2108009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7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On top: ribbon with title; below: two notes with the sentences and images; on the right: a shocked woman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young-man-walking, happy-men-together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28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Intransitive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He ended up walking home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We get along really well.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79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shocked woman slides in from the right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circles appear around the words: “walking” and “really well”</a:t>
                      </a:r>
                      <a:endParaRPr kumimoji="0" lang="en-US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69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192087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8EA5B4-7649-44FC-863B-AAC76037A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645240" y="2034195"/>
            <a:ext cx="1661369" cy="16613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39DDCE3-5EF8-4F3F-9324-3E29F2EA3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698"/>
          <a:stretch/>
        </p:blipFill>
        <p:spPr>
          <a:xfrm>
            <a:off x="6222449" y="2117396"/>
            <a:ext cx="1965271" cy="1364273"/>
          </a:xfrm>
          <a:prstGeom prst="rect">
            <a:avLst/>
          </a:prstGeom>
        </p:spPr>
      </p:pic>
      <p:sp>
        <p:nvSpPr>
          <p:cNvPr id="18" name="Ribbon: Tilted Up 17">
            <a:extLst>
              <a:ext uri="{FF2B5EF4-FFF2-40B4-BE49-F238E27FC236}">
                <a16:creationId xmlns:a16="http://schemas.microsoft.com/office/drawing/2014/main" id="{CDFCCC6C-AA24-68DF-0F37-9247DE76D061}"/>
              </a:ext>
            </a:extLst>
          </p:cNvPr>
          <p:cNvSpPr/>
          <p:nvPr/>
        </p:nvSpPr>
        <p:spPr>
          <a:xfrm>
            <a:off x="3395880" y="391366"/>
            <a:ext cx="4953000" cy="666360"/>
          </a:xfrm>
          <a:prstGeom prst="ribbon2">
            <a:avLst>
              <a:gd name="adj1" fmla="val 16667"/>
              <a:gd name="adj2" fmla="val 7197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C77401-6727-1ED0-22D2-21A4767412F0}"/>
              </a:ext>
            </a:extLst>
          </p:cNvPr>
          <p:cNvSpPr txBox="1"/>
          <p:nvPr/>
        </p:nvSpPr>
        <p:spPr>
          <a:xfrm>
            <a:off x="5219653" y="434735"/>
            <a:ext cx="2818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Intransitive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3E565B6-5415-FE43-6B0A-664607B16B7B}"/>
              </a:ext>
            </a:extLst>
          </p:cNvPr>
          <p:cNvGrpSpPr/>
          <p:nvPr/>
        </p:nvGrpSpPr>
        <p:grpSpPr>
          <a:xfrm>
            <a:off x="3163920" y="1427040"/>
            <a:ext cx="5222520" cy="2848320"/>
            <a:chOff x="3163920" y="1427040"/>
            <a:chExt cx="5222520" cy="284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50548DF-4440-61D0-7BE7-622C3DE33861}"/>
                    </a:ext>
                  </a:extLst>
                </p14:cNvPr>
                <p14:cNvContentPartPr/>
                <p14:nvPr/>
              </p14:nvContentPartPr>
              <p14:xfrm>
                <a:off x="3163920" y="1653120"/>
                <a:ext cx="2252880" cy="907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50548DF-4440-61D0-7BE7-622C3DE3386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154919" y="1644120"/>
                  <a:ext cx="2270523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E9DB77C-A60E-05A5-D5F0-CEE025D5E1B0}"/>
                    </a:ext>
                  </a:extLst>
                </p14:cNvPr>
                <p14:cNvContentPartPr/>
                <p14:nvPr/>
              </p14:nvContentPartPr>
              <p14:xfrm>
                <a:off x="3179400" y="1638720"/>
                <a:ext cx="97920" cy="26366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E9DB77C-A60E-05A5-D5F0-CEE025D5E1B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170400" y="1629720"/>
                  <a:ext cx="115560" cy="265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D10D8D2-7F5B-0562-FE40-E88E27A4BA20}"/>
                    </a:ext>
                  </a:extLst>
                </p14:cNvPr>
                <p14:cNvContentPartPr/>
                <p14:nvPr/>
              </p14:nvContentPartPr>
              <p14:xfrm>
                <a:off x="3346080" y="4150080"/>
                <a:ext cx="2049480" cy="795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D10D8D2-7F5B-0562-FE40-E88E27A4BA2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337080" y="4141080"/>
                  <a:ext cx="20671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6EF270D-5618-4BAE-1FAF-E4371B6CEC07}"/>
                    </a:ext>
                  </a:extLst>
                </p14:cNvPr>
                <p14:cNvContentPartPr/>
                <p14:nvPr/>
              </p14:nvContentPartPr>
              <p14:xfrm>
                <a:off x="5467920" y="1723680"/>
                <a:ext cx="51480" cy="24177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6EF270D-5618-4BAE-1FAF-E4371B6CEC0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458982" y="1714680"/>
                  <a:ext cx="68998" cy="243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1AFF4EE-EB39-F96D-3B7B-B3A42A6D991C}"/>
                    </a:ext>
                  </a:extLst>
                </p14:cNvPr>
                <p14:cNvContentPartPr/>
                <p14:nvPr/>
              </p14:nvContentPartPr>
              <p14:xfrm>
                <a:off x="3207120" y="1450080"/>
                <a:ext cx="198360" cy="1303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D1AFF4EE-EB39-F96D-3B7B-B3A42A6D991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198120" y="1441055"/>
                  <a:ext cx="216000" cy="14800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10663B14-2113-3D41-E9ED-A5376BFD7FD5}"/>
                    </a:ext>
                  </a:extLst>
                </p14:cNvPr>
                <p14:cNvContentPartPr/>
                <p14:nvPr/>
              </p14:nvContentPartPr>
              <p14:xfrm>
                <a:off x="3308280" y="1588680"/>
                <a:ext cx="58320" cy="1486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10663B14-2113-3D41-E9ED-A5376BFD7FD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299335" y="1579680"/>
                  <a:ext cx="75852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4CCAB03-7655-CC92-9514-6F41087A8F43}"/>
                    </a:ext>
                  </a:extLst>
                </p14:cNvPr>
                <p14:cNvContentPartPr/>
                <p14:nvPr/>
              </p14:nvContentPartPr>
              <p14:xfrm>
                <a:off x="3314400" y="1517400"/>
                <a:ext cx="223560" cy="2973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84CCAB03-7655-CC92-9514-6F41087A8F4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305400" y="1508389"/>
                  <a:ext cx="241200" cy="31502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669BFBD-AEA0-3510-8728-565992A5CA13}"/>
                    </a:ext>
                  </a:extLst>
                </p14:cNvPr>
                <p14:cNvContentPartPr/>
                <p14:nvPr/>
              </p14:nvContentPartPr>
              <p14:xfrm>
                <a:off x="3470640" y="1779480"/>
                <a:ext cx="42120" cy="630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669BFBD-AEA0-3510-8728-565992A5CA1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461562" y="1770428"/>
                  <a:ext cx="59912" cy="8074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5331DAB-360A-6E11-3424-62AC02F7A181}"/>
                    </a:ext>
                  </a:extLst>
                </p14:cNvPr>
                <p14:cNvContentPartPr/>
                <p14:nvPr/>
              </p14:nvContentPartPr>
              <p14:xfrm>
                <a:off x="5328600" y="1427040"/>
                <a:ext cx="189720" cy="1530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5331DAB-360A-6E11-3424-62AC02F7A18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19600" y="1418040"/>
                  <a:ext cx="20736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3676EA1-525A-6A77-85DD-ED47D929293E}"/>
                    </a:ext>
                  </a:extLst>
                </p14:cNvPr>
                <p14:cNvContentPartPr/>
                <p14:nvPr/>
              </p14:nvContentPartPr>
              <p14:xfrm>
                <a:off x="5279640" y="1527840"/>
                <a:ext cx="85320" cy="2383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3676EA1-525A-6A77-85DD-ED47D929293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270678" y="1518826"/>
                  <a:ext cx="102886" cy="25598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CBCF05B-0403-1451-F6DC-44F677ED9C24}"/>
                    </a:ext>
                  </a:extLst>
                </p14:cNvPr>
                <p14:cNvContentPartPr/>
                <p14:nvPr/>
              </p14:nvContentPartPr>
              <p14:xfrm>
                <a:off x="5381880" y="1558440"/>
                <a:ext cx="100080" cy="2530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CBCF05B-0403-1451-F6DC-44F677ED9C2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372880" y="1549453"/>
                  <a:ext cx="117720" cy="27069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E329C04-0BB6-66D1-83C1-7B71DFD61BCB}"/>
                    </a:ext>
                  </a:extLst>
                </p14:cNvPr>
                <p14:cNvContentPartPr/>
                <p14:nvPr/>
              </p14:nvContentPartPr>
              <p14:xfrm>
                <a:off x="5245440" y="1753200"/>
                <a:ext cx="165960" cy="910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E329C04-0BB6-66D1-83C1-7B71DFD61BC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236440" y="1744235"/>
                  <a:ext cx="183600" cy="10865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33190F2-0D2E-A2B2-2511-183ECF051BDD}"/>
                    </a:ext>
                  </a:extLst>
                </p14:cNvPr>
                <p14:cNvContentPartPr/>
                <p14:nvPr/>
              </p14:nvContentPartPr>
              <p14:xfrm>
                <a:off x="5314920" y="1834200"/>
                <a:ext cx="19080" cy="831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33190F2-0D2E-A2B2-2511-183ECF051BD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305920" y="1825200"/>
                  <a:ext cx="367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D3BE348-F3AE-5B21-D302-D782D139B75E}"/>
                    </a:ext>
                  </a:extLst>
                </p14:cNvPr>
                <p14:cNvContentPartPr/>
                <p14:nvPr/>
              </p14:nvContentPartPr>
              <p14:xfrm>
                <a:off x="5916840" y="1646280"/>
                <a:ext cx="49680" cy="24372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D3BE348-F3AE-5B21-D302-D782D139B75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907840" y="1637280"/>
                  <a:ext cx="67320" cy="245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118" name="Ink 3117">
                  <a:extLst>
                    <a:ext uri="{FF2B5EF4-FFF2-40B4-BE49-F238E27FC236}">
                      <a16:creationId xmlns:a16="http://schemas.microsoft.com/office/drawing/2014/main" id="{BCD4F734-277E-F8CD-6B69-D13B043E4094}"/>
                    </a:ext>
                  </a:extLst>
                </p14:cNvPr>
                <p14:cNvContentPartPr/>
                <p14:nvPr/>
              </p14:nvContentPartPr>
              <p14:xfrm>
                <a:off x="6013680" y="1641960"/>
                <a:ext cx="2044440" cy="177480"/>
              </p14:xfrm>
            </p:contentPart>
          </mc:Choice>
          <mc:Fallback xmlns="">
            <p:pic>
              <p:nvPicPr>
                <p:cNvPr id="3118" name="Ink 3117">
                  <a:extLst>
                    <a:ext uri="{FF2B5EF4-FFF2-40B4-BE49-F238E27FC236}">
                      <a16:creationId xmlns:a16="http://schemas.microsoft.com/office/drawing/2014/main" id="{BCD4F734-277E-F8CD-6B69-D13B043E409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004680" y="1632978"/>
                  <a:ext cx="2062080" cy="19508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ACE49D6-D775-6BBA-DC3B-93B02DFAB67A}"/>
                    </a:ext>
                  </a:extLst>
                </p14:cNvPr>
                <p14:cNvContentPartPr/>
                <p14:nvPr/>
              </p14:nvContentPartPr>
              <p14:xfrm>
                <a:off x="8310480" y="2274120"/>
                <a:ext cx="75960" cy="19108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ACE49D6-D775-6BBA-DC3B-93B02DFAB67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301437" y="2265122"/>
                  <a:ext cx="93684" cy="192851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606D44D6-9505-CA5D-8A66-3751BC9BEBCE}"/>
                    </a:ext>
                  </a:extLst>
                </p14:cNvPr>
                <p14:cNvContentPartPr/>
                <p14:nvPr/>
              </p14:nvContentPartPr>
              <p14:xfrm>
                <a:off x="5998920" y="4134240"/>
                <a:ext cx="677520" cy="594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606D44D6-9505-CA5D-8A66-3751BC9BEBC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989920" y="4125294"/>
                  <a:ext cx="695160" cy="769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56F715D1-FA4F-813F-F945-4B83F236827B}"/>
                    </a:ext>
                  </a:extLst>
                </p14:cNvPr>
                <p14:cNvContentPartPr/>
                <p14:nvPr/>
              </p14:nvContentPartPr>
              <p14:xfrm>
                <a:off x="5968320" y="1508400"/>
                <a:ext cx="168120" cy="146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56F715D1-FA4F-813F-F945-4B83F236827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959320" y="1499400"/>
                  <a:ext cx="1857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5BECA158-0DA9-ADC3-068F-455494E329B1}"/>
                    </a:ext>
                  </a:extLst>
                </p14:cNvPr>
                <p14:cNvContentPartPr/>
                <p14:nvPr/>
              </p14:nvContentPartPr>
              <p14:xfrm>
                <a:off x="6046440" y="1606320"/>
                <a:ext cx="39240" cy="1724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5BECA158-0DA9-ADC3-068F-455494E329B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037440" y="1597320"/>
                  <a:ext cx="5688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82D3DC5D-482D-BDEA-BE9B-3D7768FBF550}"/>
                    </a:ext>
                  </a:extLst>
                </p14:cNvPr>
                <p14:cNvContentPartPr/>
                <p14:nvPr/>
              </p14:nvContentPartPr>
              <p14:xfrm>
                <a:off x="6130680" y="1591560"/>
                <a:ext cx="42840" cy="1857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82D3DC5D-482D-BDEA-BE9B-3D7768FBF55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121755" y="1582560"/>
                  <a:ext cx="60333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C1F3447A-0654-22B7-2E30-4A309CE3E0B3}"/>
                    </a:ext>
                  </a:extLst>
                </p14:cNvPr>
                <p14:cNvContentPartPr/>
                <p14:nvPr/>
              </p14:nvContentPartPr>
              <p14:xfrm>
                <a:off x="6035640" y="1744560"/>
                <a:ext cx="210600" cy="907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C1F3447A-0654-22B7-2E30-4A309CE3E0B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026640" y="1735560"/>
                  <a:ext cx="2282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C632AC5F-4556-459B-E01F-21A80ADD2CB1}"/>
                    </a:ext>
                  </a:extLst>
                </p14:cNvPr>
                <p14:cNvContentPartPr/>
                <p14:nvPr/>
              </p14:nvContentPartPr>
              <p14:xfrm>
                <a:off x="6144000" y="1809000"/>
                <a:ext cx="66240" cy="864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C632AC5F-4556-459B-E01F-21A80ADD2CB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135000" y="1800000"/>
                  <a:ext cx="838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117" name="Ink 3116">
                  <a:extLst>
                    <a:ext uri="{FF2B5EF4-FFF2-40B4-BE49-F238E27FC236}">
                      <a16:creationId xmlns:a16="http://schemas.microsoft.com/office/drawing/2014/main" id="{55E4348B-7421-3564-974C-7E9F7FFE471E}"/>
                    </a:ext>
                  </a:extLst>
                </p14:cNvPr>
                <p14:cNvContentPartPr/>
                <p14:nvPr/>
              </p14:nvContentPartPr>
              <p14:xfrm>
                <a:off x="8241000" y="1936800"/>
                <a:ext cx="14400" cy="2160"/>
              </p14:xfrm>
            </p:contentPart>
          </mc:Choice>
          <mc:Fallback xmlns="">
            <p:pic>
              <p:nvPicPr>
                <p:cNvPr id="3117" name="Ink 3116">
                  <a:extLst>
                    <a:ext uri="{FF2B5EF4-FFF2-40B4-BE49-F238E27FC236}">
                      <a16:creationId xmlns:a16="http://schemas.microsoft.com/office/drawing/2014/main" id="{55E4348B-7421-3564-974C-7E9F7FFE471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232360" y="1926432"/>
                  <a:ext cx="32040" cy="2332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1D6E0C2-CDCE-AFF0-4B01-05ABBDD9650B}"/>
                    </a:ext>
                  </a:extLst>
                </p14:cNvPr>
                <p14:cNvContentPartPr/>
                <p14:nvPr/>
              </p14:nvContentPartPr>
              <p14:xfrm>
                <a:off x="8238120" y="1986480"/>
                <a:ext cx="17640" cy="136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1D6E0C2-CDCE-AFF0-4B01-05ABBDD9650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229120" y="1977711"/>
                  <a:ext cx="35280" cy="30868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A5D6C96C-DAE7-BF29-EAC0-779EAA8365A3}"/>
                  </a:ext>
                </a:extLst>
              </p14:cNvPr>
              <p14:cNvContentPartPr/>
              <p14:nvPr/>
            </p14:nvContentPartPr>
            <p14:xfrm>
              <a:off x="6624240" y="4146480"/>
              <a:ext cx="1689840" cy="8280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A5D6C96C-DAE7-BF29-EAC0-779EAA8365A3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6615240" y="4137480"/>
                <a:ext cx="1707480" cy="10044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DDC0EE28-0A19-E8D1-8A07-511466FD3CD4}"/>
              </a:ext>
            </a:extLst>
          </p:cNvPr>
          <p:cNvSpPr txBox="1"/>
          <p:nvPr/>
        </p:nvSpPr>
        <p:spPr>
          <a:xfrm>
            <a:off x="3363360" y="3651449"/>
            <a:ext cx="2122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He </a:t>
            </a: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ended up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walking home.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45681D-0724-237E-5D7E-2D97CC294D8D}"/>
              </a:ext>
            </a:extLst>
          </p:cNvPr>
          <p:cNvSpPr txBox="1"/>
          <p:nvPr/>
        </p:nvSpPr>
        <p:spPr>
          <a:xfrm>
            <a:off x="6246060" y="3674276"/>
            <a:ext cx="2152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We </a:t>
            </a: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get along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really well.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AC07AEB-B48E-5D6E-1AB2-01E84EF1B879}"/>
              </a:ext>
            </a:extLst>
          </p:cNvPr>
          <p:cNvSpPr/>
          <p:nvPr/>
        </p:nvSpPr>
        <p:spPr>
          <a:xfrm>
            <a:off x="4419600" y="3651449"/>
            <a:ext cx="491760" cy="334470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3B73387-0C24-6369-95F3-3F1B1714CAD9}"/>
              </a:ext>
            </a:extLst>
          </p:cNvPr>
          <p:cNvSpPr/>
          <p:nvPr/>
        </p:nvSpPr>
        <p:spPr>
          <a:xfrm>
            <a:off x="7288379" y="3651449"/>
            <a:ext cx="809309" cy="369479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123" name="Ink 3122">
                <a:extLst>
                  <a:ext uri="{FF2B5EF4-FFF2-40B4-BE49-F238E27FC236}">
                    <a16:creationId xmlns:a16="http://schemas.microsoft.com/office/drawing/2014/main" id="{E147B4BA-A941-D176-8452-CADBD89B37D1}"/>
                  </a:ext>
                </a:extLst>
              </p14:cNvPr>
              <p14:cNvContentPartPr/>
              <p14:nvPr/>
            </p14:nvContentPartPr>
            <p14:xfrm>
              <a:off x="8242196" y="1831105"/>
              <a:ext cx="677160" cy="671400"/>
            </p14:xfrm>
          </p:contentPart>
        </mc:Choice>
        <mc:Fallback xmlns="">
          <p:pic>
            <p:nvPicPr>
              <p:cNvPr id="3123" name="Ink 3122">
                <a:extLst>
                  <a:ext uri="{FF2B5EF4-FFF2-40B4-BE49-F238E27FC236}">
                    <a16:creationId xmlns:a16="http://schemas.microsoft.com/office/drawing/2014/main" id="{E147B4BA-A941-D176-8452-CADBD89B37D1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8233196" y="1822105"/>
                <a:ext cx="694800" cy="68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3115" name="Ink 3114">
                <a:extLst>
                  <a:ext uri="{FF2B5EF4-FFF2-40B4-BE49-F238E27FC236}">
                    <a16:creationId xmlns:a16="http://schemas.microsoft.com/office/drawing/2014/main" id="{67C2C61D-FFD4-C4B3-EA18-18AACF69A0AD}"/>
                  </a:ext>
                </a:extLst>
              </p14:cNvPr>
              <p14:cNvContentPartPr/>
              <p14:nvPr/>
            </p14:nvContentPartPr>
            <p14:xfrm>
              <a:off x="8240756" y="1896985"/>
              <a:ext cx="158760" cy="359640"/>
            </p14:xfrm>
          </p:contentPart>
        </mc:Choice>
        <mc:Fallback xmlns="">
          <p:pic>
            <p:nvPicPr>
              <p:cNvPr id="3115" name="Ink 3114">
                <a:extLst>
                  <a:ext uri="{FF2B5EF4-FFF2-40B4-BE49-F238E27FC236}">
                    <a16:creationId xmlns:a16="http://schemas.microsoft.com/office/drawing/2014/main" id="{67C2C61D-FFD4-C4B3-EA18-18AACF69A0AD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8232116" y="1887985"/>
                <a:ext cx="176400" cy="377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084" name="Group 3083">
            <a:extLst>
              <a:ext uri="{FF2B5EF4-FFF2-40B4-BE49-F238E27FC236}">
                <a16:creationId xmlns:a16="http://schemas.microsoft.com/office/drawing/2014/main" id="{1B0A45A7-B8C0-E29C-BBA8-E0DDAB4AFC96}"/>
              </a:ext>
            </a:extLst>
          </p:cNvPr>
          <p:cNvGrpSpPr/>
          <p:nvPr/>
        </p:nvGrpSpPr>
        <p:grpSpPr>
          <a:xfrm>
            <a:off x="8031956" y="1114345"/>
            <a:ext cx="977040" cy="1614600"/>
            <a:chOff x="8031956" y="1114345"/>
            <a:chExt cx="977040" cy="161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7A92E77-C29C-67F2-9D53-244FF1AE3322}"/>
                    </a:ext>
                  </a:extLst>
                </p14:cNvPr>
                <p14:cNvContentPartPr/>
                <p14:nvPr/>
              </p14:nvContentPartPr>
              <p14:xfrm>
                <a:off x="8416076" y="1870345"/>
                <a:ext cx="185400" cy="216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7A92E77-C29C-67F2-9D53-244FF1AE332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407076" y="1861345"/>
                  <a:ext cx="20304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B0B7E58-ACEA-37BB-95FD-3F451EF0DA71}"/>
                    </a:ext>
                  </a:extLst>
                </p14:cNvPr>
                <p14:cNvContentPartPr/>
                <p14:nvPr/>
              </p14:nvContentPartPr>
              <p14:xfrm>
                <a:off x="8826476" y="2401705"/>
                <a:ext cx="1080" cy="25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B0B7E58-ACEA-37BB-95FD-3F451EF0DA7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817836" y="2393065"/>
                  <a:ext cx="187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C35A3C1B-726E-1FFC-CD67-F6BAA2BB7E24}"/>
                    </a:ext>
                  </a:extLst>
                </p14:cNvPr>
                <p14:cNvContentPartPr/>
                <p14:nvPr/>
              </p14:nvContentPartPr>
              <p14:xfrm>
                <a:off x="8565116" y="2130265"/>
                <a:ext cx="208080" cy="2556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C35A3C1B-726E-1FFC-CD67-F6BAA2BB7E2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556116" y="2121625"/>
                  <a:ext cx="22572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54F6BF67-304F-FEF0-CBAB-179D6E6A417C}"/>
                    </a:ext>
                  </a:extLst>
                </p14:cNvPr>
                <p14:cNvContentPartPr/>
                <p14:nvPr/>
              </p14:nvContentPartPr>
              <p14:xfrm>
                <a:off x="8557556" y="1653625"/>
                <a:ext cx="193320" cy="1000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54F6BF67-304F-FEF0-CBAB-179D6E6A417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548556" y="1644985"/>
                  <a:ext cx="2109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D63BD597-F49E-8AF5-2DD7-79C58AF1AACA}"/>
                    </a:ext>
                  </a:extLst>
                </p14:cNvPr>
                <p14:cNvContentPartPr/>
                <p14:nvPr/>
              </p14:nvContentPartPr>
              <p14:xfrm>
                <a:off x="8603636" y="1781785"/>
                <a:ext cx="118440" cy="360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D63BD597-F49E-8AF5-2DD7-79C58AF1AAC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594996" y="1773145"/>
                  <a:ext cx="1360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923C370C-D2A8-1D60-071A-6487C733A97D}"/>
                    </a:ext>
                  </a:extLst>
                </p14:cNvPr>
                <p14:cNvContentPartPr/>
                <p14:nvPr/>
              </p14:nvContentPartPr>
              <p14:xfrm>
                <a:off x="8235716" y="1734985"/>
                <a:ext cx="158760" cy="882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923C370C-D2A8-1D60-071A-6487C733A97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227076" y="1725985"/>
                  <a:ext cx="1764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28E27B0A-35C1-B6F5-DB7F-039474C1211A}"/>
                    </a:ext>
                  </a:extLst>
                </p14:cNvPr>
                <p14:cNvContentPartPr/>
                <p14:nvPr/>
              </p14:nvContentPartPr>
              <p14:xfrm>
                <a:off x="8317796" y="1873225"/>
                <a:ext cx="91080" cy="403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28E27B0A-35C1-B6F5-DB7F-039474C1211A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308796" y="1864225"/>
                  <a:ext cx="10872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68FB2E1A-6786-9580-8F1E-5AA1BDBB6059}"/>
                    </a:ext>
                  </a:extLst>
                </p14:cNvPr>
                <p14:cNvContentPartPr/>
                <p14:nvPr/>
              </p14:nvContentPartPr>
              <p14:xfrm>
                <a:off x="8294396" y="1808785"/>
                <a:ext cx="56520" cy="1029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68FB2E1A-6786-9580-8F1E-5AA1BDBB605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285396" y="1799785"/>
                  <a:ext cx="7416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FC79D04D-D33A-0283-0F99-CAF019504629}"/>
                    </a:ext>
                  </a:extLst>
                </p14:cNvPr>
                <p14:cNvContentPartPr/>
                <p14:nvPr/>
              </p14:nvContentPartPr>
              <p14:xfrm>
                <a:off x="8601836" y="1725625"/>
                <a:ext cx="52560" cy="831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FC79D04D-D33A-0283-0F99-CAF01950462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593196" y="1716985"/>
                  <a:ext cx="702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971CA3F8-B652-128D-8D41-5AF49CA5FDF7}"/>
                    </a:ext>
                  </a:extLst>
                </p14:cNvPr>
                <p14:cNvContentPartPr/>
                <p14:nvPr/>
              </p14:nvContentPartPr>
              <p14:xfrm>
                <a:off x="8514716" y="1419265"/>
                <a:ext cx="170640" cy="4932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971CA3F8-B652-128D-8D41-5AF49CA5FDF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506076" y="1410265"/>
                  <a:ext cx="1882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3072" name="Ink 3071">
                  <a:extLst>
                    <a:ext uri="{FF2B5EF4-FFF2-40B4-BE49-F238E27FC236}">
                      <a16:creationId xmlns:a16="http://schemas.microsoft.com/office/drawing/2014/main" id="{BD22A857-F921-A0F5-6CA2-63556C5BAE25}"/>
                    </a:ext>
                  </a:extLst>
                </p14:cNvPr>
                <p14:cNvContentPartPr/>
                <p14:nvPr/>
              </p14:nvContentPartPr>
              <p14:xfrm>
                <a:off x="8173076" y="1499905"/>
                <a:ext cx="161280" cy="65880"/>
              </p14:xfrm>
            </p:contentPart>
          </mc:Choice>
          <mc:Fallback xmlns="">
            <p:pic>
              <p:nvPicPr>
                <p:cNvPr id="3072" name="Ink 3071">
                  <a:extLst>
                    <a:ext uri="{FF2B5EF4-FFF2-40B4-BE49-F238E27FC236}">
                      <a16:creationId xmlns:a16="http://schemas.microsoft.com/office/drawing/2014/main" id="{BD22A857-F921-A0F5-6CA2-63556C5BAE2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164076" y="1490905"/>
                  <a:ext cx="17892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3073" name="Ink 3072">
                  <a:extLst>
                    <a:ext uri="{FF2B5EF4-FFF2-40B4-BE49-F238E27FC236}">
                      <a16:creationId xmlns:a16="http://schemas.microsoft.com/office/drawing/2014/main" id="{86F7D871-308C-A1CA-E9A2-2B4727C53AE8}"/>
                    </a:ext>
                  </a:extLst>
                </p14:cNvPr>
                <p14:cNvContentPartPr/>
                <p14:nvPr/>
              </p14:nvContentPartPr>
              <p14:xfrm>
                <a:off x="8853476" y="1578385"/>
                <a:ext cx="155520" cy="322200"/>
              </p14:xfrm>
            </p:contentPart>
          </mc:Choice>
          <mc:Fallback xmlns="">
            <p:pic>
              <p:nvPicPr>
                <p:cNvPr id="3073" name="Ink 3072">
                  <a:extLst>
                    <a:ext uri="{FF2B5EF4-FFF2-40B4-BE49-F238E27FC236}">
                      <a16:creationId xmlns:a16="http://schemas.microsoft.com/office/drawing/2014/main" id="{86F7D871-308C-A1CA-E9A2-2B4727C53AE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844476" y="1569745"/>
                  <a:ext cx="17316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3114" name="Ink 3113">
                  <a:extLst>
                    <a:ext uri="{FF2B5EF4-FFF2-40B4-BE49-F238E27FC236}">
                      <a16:creationId xmlns:a16="http://schemas.microsoft.com/office/drawing/2014/main" id="{5C9F658D-BE22-95FD-9A1B-7DE00167AD7C}"/>
                    </a:ext>
                  </a:extLst>
                </p14:cNvPr>
                <p14:cNvContentPartPr/>
                <p14:nvPr/>
              </p14:nvContentPartPr>
              <p14:xfrm>
                <a:off x="8238596" y="1331065"/>
                <a:ext cx="170280" cy="588600"/>
              </p14:xfrm>
            </p:contentPart>
          </mc:Choice>
          <mc:Fallback xmlns="">
            <p:pic>
              <p:nvPicPr>
                <p:cNvPr id="3114" name="Ink 3113">
                  <a:extLst>
                    <a:ext uri="{FF2B5EF4-FFF2-40B4-BE49-F238E27FC236}">
                      <a16:creationId xmlns:a16="http://schemas.microsoft.com/office/drawing/2014/main" id="{5C9F658D-BE22-95FD-9A1B-7DE00167AD7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229956" y="1322065"/>
                  <a:ext cx="187920" cy="60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3077" name="Ink 3076">
                  <a:extLst>
                    <a:ext uri="{FF2B5EF4-FFF2-40B4-BE49-F238E27FC236}">
                      <a16:creationId xmlns:a16="http://schemas.microsoft.com/office/drawing/2014/main" id="{6D9FC086-991D-AB52-D1FE-4D539C10CEA8}"/>
                    </a:ext>
                  </a:extLst>
                </p14:cNvPr>
                <p14:cNvContentPartPr/>
                <p14:nvPr/>
              </p14:nvContentPartPr>
              <p14:xfrm>
                <a:off x="8031956" y="1225225"/>
                <a:ext cx="727920" cy="1503720"/>
              </p14:xfrm>
            </p:contentPart>
          </mc:Choice>
          <mc:Fallback xmlns="">
            <p:pic>
              <p:nvPicPr>
                <p:cNvPr id="3077" name="Ink 3076">
                  <a:extLst>
                    <a:ext uri="{FF2B5EF4-FFF2-40B4-BE49-F238E27FC236}">
                      <a16:creationId xmlns:a16="http://schemas.microsoft.com/office/drawing/2014/main" id="{6D9FC086-991D-AB52-D1FE-4D539C10CEA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022956" y="1216225"/>
                  <a:ext cx="745560" cy="152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3078" name="Ink 3077">
                  <a:extLst>
                    <a:ext uri="{FF2B5EF4-FFF2-40B4-BE49-F238E27FC236}">
                      <a16:creationId xmlns:a16="http://schemas.microsoft.com/office/drawing/2014/main" id="{AD0C4540-EF0C-453F-D54E-257AF760742E}"/>
                    </a:ext>
                  </a:extLst>
                </p14:cNvPr>
                <p14:cNvContentPartPr/>
                <p14:nvPr/>
              </p14:nvContentPartPr>
              <p14:xfrm>
                <a:off x="8470436" y="1114345"/>
                <a:ext cx="451440" cy="393120"/>
              </p14:xfrm>
            </p:contentPart>
          </mc:Choice>
          <mc:Fallback xmlns="">
            <p:pic>
              <p:nvPicPr>
                <p:cNvPr id="3078" name="Ink 3077">
                  <a:extLst>
                    <a:ext uri="{FF2B5EF4-FFF2-40B4-BE49-F238E27FC236}">
                      <a16:creationId xmlns:a16="http://schemas.microsoft.com/office/drawing/2014/main" id="{AD0C4540-EF0C-453F-D54E-257AF760742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461436" y="1105705"/>
                  <a:ext cx="469080" cy="41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3122" name="Ink 3121">
                  <a:extLst>
                    <a:ext uri="{FF2B5EF4-FFF2-40B4-BE49-F238E27FC236}">
                      <a16:creationId xmlns:a16="http://schemas.microsoft.com/office/drawing/2014/main" id="{5699F652-8F10-B0F6-B7E5-0347E95EC29B}"/>
                    </a:ext>
                  </a:extLst>
                </p14:cNvPr>
                <p14:cNvContentPartPr/>
                <p14:nvPr/>
              </p14:nvContentPartPr>
              <p14:xfrm>
                <a:off x="8390156" y="1366345"/>
                <a:ext cx="494280" cy="524520"/>
              </p14:xfrm>
            </p:contentPart>
          </mc:Choice>
          <mc:Fallback xmlns="">
            <p:pic>
              <p:nvPicPr>
                <p:cNvPr id="3122" name="Ink 3121">
                  <a:extLst>
                    <a:ext uri="{FF2B5EF4-FFF2-40B4-BE49-F238E27FC236}">
                      <a16:creationId xmlns:a16="http://schemas.microsoft.com/office/drawing/2014/main" id="{5699F652-8F10-B0F6-B7E5-0347E95EC29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381156" y="1357345"/>
                  <a:ext cx="511920" cy="54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3081" name="Ink 3080">
                  <a:extLst>
                    <a:ext uri="{FF2B5EF4-FFF2-40B4-BE49-F238E27FC236}">
                      <a16:creationId xmlns:a16="http://schemas.microsoft.com/office/drawing/2014/main" id="{5AE875AA-8A28-5AAE-5B1A-FE50F9724A96}"/>
                    </a:ext>
                  </a:extLst>
                </p14:cNvPr>
                <p14:cNvContentPartPr/>
                <p14:nvPr/>
              </p14:nvContentPartPr>
              <p14:xfrm>
                <a:off x="8864996" y="2262385"/>
                <a:ext cx="119160" cy="227160"/>
              </p14:xfrm>
            </p:contentPart>
          </mc:Choice>
          <mc:Fallback xmlns="">
            <p:pic>
              <p:nvPicPr>
                <p:cNvPr id="3081" name="Ink 3080">
                  <a:extLst>
                    <a:ext uri="{FF2B5EF4-FFF2-40B4-BE49-F238E27FC236}">
                      <a16:creationId xmlns:a16="http://schemas.microsoft.com/office/drawing/2014/main" id="{5AE875AA-8A28-5AAE-5B1A-FE50F9724A9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856356" y="2253385"/>
                  <a:ext cx="136800" cy="24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25" name="Group 3124">
            <a:extLst>
              <a:ext uri="{FF2B5EF4-FFF2-40B4-BE49-F238E27FC236}">
                <a16:creationId xmlns:a16="http://schemas.microsoft.com/office/drawing/2014/main" id="{A5491F1F-7BC8-07E6-669C-A97F65FB4B02}"/>
              </a:ext>
            </a:extLst>
          </p:cNvPr>
          <p:cNvGrpSpPr/>
          <p:nvPr/>
        </p:nvGrpSpPr>
        <p:grpSpPr>
          <a:xfrm>
            <a:off x="8521196" y="2592505"/>
            <a:ext cx="450000" cy="935280"/>
            <a:chOff x="8521196" y="2592505"/>
            <a:chExt cx="450000" cy="93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3085" name="Ink 3084">
                  <a:extLst>
                    <a:ext uri="{FF2B5EF4-FFF2-40B4-BE49-F238E27FC236}">
                      <a16:creationId xmlns:a16="http://schemas.microsoft.com/office/drawing/2014/main" id="{F29B75B6-D243-F318-0F30-77CEDACF65B6}"/>
                    </a:ext>
                  </a:extLst>
                </p14:cNvPr>
                <p14:cNvContentPartPr/>
                <p14:nvPr/>
              </p14:nvContentPartPr>
              <p14:xfrm>
                <a:off x="8521196" y="2592505"/>
                <a:ext cx="406080" cy="935280"/>
              </p14:xfrm>
            </p:contentPart>
          </mc:Choice>
          <mc:Fallback xmlns="">
            <p:pic>
              <p:nvPicPr>
                <p:cNvPr id="3085" name="Ink 3084">
                  <a:extLst>
                    <a:ext uri="{FF2B5EF4-FFF2-40B4-BE49-F238E27FC236}">
                      <a16:creationId xmlns:a16="http://schemas.microsoft.com/office/drawing/2014/main" id="{F29B75B6-D243-F318-0F30-77CEDACF65B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512556" y="2583865"/>
                  <a:ext cx="423720" cy="9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3086" name="Ink 3085">
                  <a:extLst>
                    <a:ext uri="{FF2B5EF4-FFF2-40B4-BE49-F238E27FC236}">
                      <a16:creationId xmlns:a16="http://schemas.microsoft.com/office/drawing/2014/main" id="{4FD85D33-95CB-E687-F433-08FE8501E5A5}"/>
                    </a:ext>
                  </a:extLst>
                </p14:cNvPr>
                <p14:cNvContentPartPr/>
                <p14:nvPr/>
              </p14:nvContentPartPr>
              <p14:xfrm>
                <a:off x="8766356" y="2600785"/>
                <a:ext cx="204840" cy="260280"/>
              </p14:xfrm>
            </p:contentPart>
          </mc:Choice>
          <mc:Fallback xmlns="">
            <p:pic>
              <p:nvPicPr>
                <p:cNvPr id="3086" name="Ink 3085">
                  <a:extLst>
                    <a:ext uri="{FF2B5EF4-FFF2-40B4-BE49-F238E27FC236}">
                      <a16:creationId xmlns:a16="http://schemas.microsoft.com/office/drawing/2014/main" id="{4FD85D33-95CB-E687-F433-08FE8501E5A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757356" y="2592145"/>
                  <a:ext cx="22248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3087" name="Ink 3086">
                  <a:extLst>
                    <a:ext uri="{FF2B5EF4-FFF2-40B4-BE49-F238E27FC236}">
                      <a16:creationId xmlns:a16="http://schemas.microsoft.com/office/drawing/2014/main" id="{339EE11B-50AD-3441-8AAB-D6F61255C937}"/>
                    </a:ext>
                  </a:extLst>
                </p14:cNvPr>
                <p14:cNvContentPartPr/>
                <p14:nvPr/>
              </p14:nvContentPartPr>
              <p14:xfrm>
                <a:off x="8780396" y="2593225"/>
                <a:ext cx="187200" cy="104400"/>
              </p14:xfrm>
            </p:contentPart>
          </mc:Choice>
          <mc:Fallback xmlns="">
            <p:pic>
              <p:nvPicPr>
                <p:cNvPr id="3087" name="Ink 3086">
                  <a:extLst>
                    <a:ext uri="{FF2B5EF4-FFF2-40B4-BE49-F238E27FC236}">
                      <a16:creationId xmlns:a16="http://schemas.microsoft.com/office/drawing/2014/main" id="{339EE11B-50AD-3441-8AAB-D6F61255C937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771756" y="2584585"/>
                  <a:ext cx="2048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3124" name="Ink 3123">
                  <a:extLst>
                    <a:ext uri="{FF2B5EF4-FFF2-40B4-BE49-F238E27FC236}">
                      <a16:creationId xmlns:a16="http://schemas.microsoft.com/office/drawing/2014/main" id="{5A52EFE0-D387-B177-277B-9FBAA26CE34E}"/>
                    </a:ext>
                  </a:extLst>
                </p14:cNvPr>
                <p14:cNvContentPartPr/>
                <p14:nvPr/>
              </p14:nvContentPartPr>
              <p14:xfrm>
                <a:off x="8843396" y="3002905"/>
                <a:ext cx="117720" cy="298080"/>
              </p14:xfrm>
            </p:contentPart>
          </mc:Choice>
          <mc:Fallback xmlns="">
            <p:pic>
              <p:nvPicPr>
                <p:cNvPr id="3124" name="Ink 3123">
                  <a:extLst>
                    <a:ext uri="{FF2B5EF4-FFF2-40B4-BE49-F238E27FC236}">
                      <a16:creationId xmlns:a16="http://schemas.microsoft.com/office/drawing/2014/main" id="{5A52EFE0-D387-B177-277B-9FBAA26CE34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834396" y="2993905"/>
                  <a:ext cx="135360" cy="315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76956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222903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Next, let’s talk about separable and inseparable verbs.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266505"/>
              </p:ext>
            </p:extLst>
          </p:nvPr>
        </p:nvGraphicFramePr>
        <p:xfrm>
          <a:off x="152400" y="4752976"/>
          <a:ext cx="8801100" cy="1880772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5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2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Separable and Inseparable Verbs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78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421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remove illustration background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4607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6CF698-3B13-46D6-BA67-399F322D536C}"/>
              </a:ext>
            </a:extLst>
          </p:cNvPr>
          <p:cNvSpPr txBox="1"/>
          <p:nvPr/>
        </p:nvSpPr>
        <p:spPr>
          <a:xfrm>
            <a:off x="8675370" y="1354131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060E9F-B8D7-1B7D-5355-11597F954E3A}"/>
              </a:ext>
            </a:extLst>
          </p:cNvPr>
          <p:cNvSpPr/>
          <p:nvPr/>
        </p:nvSpPr>
        <p:spPr>
          <a:xfrm>
            <a:off x="4953000" y="2083316"/>
            <a:ext cx="3950970" cy="8804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5543AD4-8C50-B481-27E6-38E7D0F71C72}"/>
              </a:ext>
            </a:extLst>
          </p:cNvPr>
          <p:cNvSpPr/>
          <p:nvPr/>
        </p:nvSpPr>
        <p:spPr>
          <a:xfrm>
            <a:off x="3650672" y="1706002"/>
            <a:ext cx="1600200" cy="1600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0B5B8B-8E34-A812-C1B2-F3B6850BFDE0}"/>
              </a:ext>
            </a:extLst>
          </p:cNvPr>
          <p:cNvSpPr txBox="1"/>
          <p:nvPr/>
        </p:nvSpPr>
        <p:spPr>
          <a:xfrm>
            <a:off x="4163241" y="1952104"/>
            <a:ext cx="9005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/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5F0F6E-5F59-8CB2-DFD5-9C96AB2A246D}"/>
              </a:ext>
            </a:extLst>
          </p:cNvPr>
          <p:cNvSpPr txBox="1"/>
          <p:nvPr/>
        </p:nvSpPr>
        <p:spPr>
          <a:xfrm>
            <a:off x="5419056" y="2314729"/>
            <a:ext cx="3256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Separable and Inseparable Verbs</a:t>
            </a:r>
          </a:p>
        </p:txBody>
      </p:sp>
    </p:spTree>
    <p:extLst>
      <p:ext uri="{BB962C8B-B14F-4D97-AF65-F5344CB8AC3E}">
        <p14:creationId xmlns:p14="http://schemas.microsoft.com/office/powerpoint/2010/main" val="1798630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179316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Here is a general rule: intransitive verbs are usually inseparable. Transitive verbs can be separable or inseparable.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Let’s look at some examples to see what that means.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138647"/>
              </p:ext>
            </p:extLst>
          </p:nvPr>
        </p:nvGraphicFramePr>
        <p:xfrm>
          <a:off x="152400" y="4752975"/>
          <a:ext cx="8801100" cy="1998346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 speech bubble with talking points on top;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Woman talking on bottom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Intransitive verbs are usually inseparable.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Transitive verbs can be separable or inseparable.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13DFB-8DD7-4FD7-B17D-3DF2F3110B47}"/>
              </a:ext>
            </a:extLst>
          </p:cNvPr>
          <p:cNvSpPr txBox="1"/>
          <p:nvPr/>
        </p:nvSpPr>
        <p:spPr>
          <a:xfrm>
            <a:off x="3505200" y="681335"/>
            <a:ext cx="510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Intransitive</a:t>
            </a:r>
            <a:r>
              <a:rPr lang="en-US" dirty="0"/>
              <a:t> verbs are usually </a:t>
            </a:r>
            <a:r>
              <a:rPr lang="en-US" b="1" dirty="0"/>
              <a:t>inseparable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Transitive</a:t>
            </a:r>
            <a:r>
              <a:rPr lang="en-US" dirty="0"/>
              <a:t> verbs can be </a:t>
            </a:r>
            <a:r>
              <a:rPr lang="en-US" b="1" dirty="0"/>
              <a:t>separable or inseparable</a:t>
            </a:r>
            <a:r>
              <a:rPr lang="en-US" dirty="0"/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7D83F8F-27E1-7B13-AAE4-2A3792EE3D0B}"/>
                  </a:ext>
                </a:extLst>
              </p14:cNvPr>
              <p14:cNvContentPartPr/>
              <p14:nvPr/>
            </p14:nvContentPartPr>
            <p14:xfrm>
              <a:off x="2938702" y="1627553"/>
              <a:ext cx="6142680" cy="379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7D83F8F-27E1-7B13-AAE4-2A3792EE3D0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30062" y="1618913"/>
                <a:ext cx="6160320" cy="39708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9C1757CE-D13A-C256-AD79-2B4AA81EE724}"/>
              </a:ext>
            </a:extLst>
          </p:cNvPr>
          <p:cNvGrpSpPr/>
          <p:nvPr/>
        </p:nvGrpSpPr>
        <p:grpSpPr>
          <a:xfrm>
            <a:off x="5538032" y="2274992"/>
            <a:ext cx="1146600" cy="2267640"/>
            <a:chOff x="3247261" y="931205"/>
            <a:chExt cx="1146600" cy="2267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8130720-B521-F1E0-ABCE-60B85355AD4E}"/>
                    </a:ext>
                  </a:extLst>
                </p14:cNvPr>
                <p14:cNvContentPartPr/>
                <p14:nvPr/>
              </p14:nvContentPartPr>
              <p14:xfrm>
                <a:off x="3397021" y="1538885"/>
                <a:ext cx="830880" cy="837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8130720-B521-F1E0-ABCE-60B85355AD4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388021" y="1529885"/>
                  <a:ext cx="848520" cy="85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A660D77-CFC2-D998-FEBD-4E60947CBBE9}"/>
                    </a:ext>
                  </a:extLst>
                </p14:cNvPr>
                <p14:cNvContentPartPr/>
                <p14:nvPr/>
              </p14:nvContentPartPr>
              <p14:xfrm>
                <a:off x="3247261" y="948485"/>
                <a:ext cx="505800" cy="17514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A660D77-CFC2-D998-FEBD-4E60947CBBE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238267" y="939485"/>
                  <a:ext cx="523427" cy="176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0463CAC-1148-22F3-DF81-BC24B2A4B5BD}"/>
                    </a:ext>
                  </a:extLst>
                </p14:cNvPr>
                <p14:cNvContentPartPr/>
                <p14:nvPr/>
              </p14:nvContentPartPr>
              <p14:xfrm>
                <a:off x="3909661" y="1426565"/>
                <a:ext cx="174240" cy="248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0463CAC-1148-22F3-DF81-BC24B2A4B5B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900661" y="1417565"/>
                  <a:ext cx="1918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C6CF39C-D7EF-0EE5-2F26-86D17306276F}"/>
                    </a:ext>
                  </a:extLst>
                </p14:cNvPr>
                <p14:cNvContentPartPr/>
                <p14:nvPr/>
              </p14:nvContentPartPr>
              <p14:xfrm>
                <a:off x="3426541" y="1486325"/>
                <a:ext cx="162000" cy="126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C6CF39C-D7EF-0EE5-2F26-86D17306276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417541" y="1477351"/>
                  <a:ext cx="179640" cy="14395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89B1606-887B-D696-FA78-70DEE758651A}"/>
                    </a:ext>
                  </a:extLst>
                </p14:cNvPr>
                <p14:cNvContentPartPr/>
                <p14:nvPr/>
              </p14:nvContentPartPr>
              <p14:xfrm>
                <a:off x="3428341" y="1237205"/>
                <a:ext cx="181800" cy="11545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89B1606-887B-D696-FA78-70DEE758651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419341" y="1228202"/>
                  <a:ext cx="199440" cy="117216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A323730-F567-4CF0-2370-AA80EB54069F}"/>
                    </a:ext>
                  </a:extLst>
                </p14:cNvPr>
                <p14:cNvContentPartPr/>
                <p14:nvPr/>
              </p14:nvContentPartPr>
              <p14:xfrm>
                <a:off x="4203061" y="1519445"/>
                <a:ext cx="135360" cy="3999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A323730-F567-4CF0-2370-AA80EB54069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194061" y="1510445"/>
                  <a:ext cx="153000" cy="41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6C2D92A-55C6-0412-1EFD-F60197180E77}"/>
                    </a:ext>
                  </a:extLst>
                </p14:cNvPr>
                <p14:cNvContentPartPr/>
                <p14:nvPr/>
              </p14:nvContentPartPr>
              <p14:xfrm>
                <a:off x="3985981" y="1315325"/>
                <a:ext cx="226440" cy="7156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6C2D92A-55C6-0412-1EFD-F60197180E7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976967" y="1306330"/>
                  <a:ext cx="244108" cy="73331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79017F5-829C-1F6D-78D4-C675AA5D145D}"/>
                    </a:ext>
                  </a:extLst>
                </p14:cNvPr>
                <p14:cNvContentPartPr/>
                <p14:nvPr/>
              </p14:nvContentPartPr>
              <p14:xfrm>
                <a:off x="3757381" y="949205"/>
                <a:ext cx="490320" cy="5511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79017F5-829C-1F6D-78D4-C675AA5D145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748381" y="940205"/>
                  <a:ext cx="507960" cy="56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F6A8A86-5AA8-10F8-EFD5-519BA9835E6D}"/>
                    </a:ext>
                  </a:extLst>
                </p14:cNvPr>
                <p14:cNvContentPartPr/>
                <p14:nvPr/>
              </p14:nvContentPartPr>
              <p14:xfrm>
                <a:off x="4069141" y="1858925"/>
                <a:ext cx="323280" cy="6685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F6A8A86-5AA8-10F8-EFD5-519BA9835E6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060141" y="1849925"/>
                  <a:ext cx="340920" cy="68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3F5558A2-55BE-768D-07ED-6DBB493B6ABD}"/>
                    </a:ext>
                  </a:extLst>
                </p14:cNvPr>
                <p14:cNvContentPartPr/>
                <p14:nvPr/>
              </p14:nvContentPartPr>
              <p14:xfrm>
                <a:off x="3541741" y="1141445"/>
                <a:ext cx="298440" cy="1843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3F5558A2-55BE-768D-07ED-6DBB493B6AB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532741" y="1132445"/>
                  <a:ext cx="31608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A3D8D6B-446E-D00A-AFE6-573D77B38952}"/>
                    </a:ext>
                  </a:extLst>
                </p14:cNvPr>
                <p14:cNvContentPartPr/>
                <p14:nvPr/>
              </p14:nvContentPartPr>
              <p14:xfrm>
                <a:off x="3847381" y="1160525"/>
                <a:ext cx="200160" cy="2307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A3D8D6B-446E-D00A-AFE6-573D77B3895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838397" y="1151525"/>
                  <a:ext cx="217768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5194ACBD-B4F2-0DCB-4560-3102F138D56E}"/>
                    </a:ext>
                  </a:extLst>
                </p14:cNvPr>
                <p14:cNvContentPartPr/>
                <p14:nvPr/>
              </p14:nvContentPartPr>
              <p14:xfrm>
                <a:off x="3613021" y="1941005"/>
                <a:ext cx="329760" cy="2124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5194ACBD-B4F2-0DCB-4560-3102F138D56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604021" y="1932005"/>
                  <a:ext cx="34740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BDB9972-4F35-6D5E-8BE1-7758EAD76EF0}"/>
                    </a:ext>
                  </a:extLst>
                </p14:cNvPr>
                <p14:cNvContentPartPr/>
                <p14:nvPr/>
              </p14:nvContentPartPr>
              <p14:xfrm>
                <a:off x="3682501" y="1554365"/>
                <a:ext cx="155880" cy="2167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BDB9972-4F35-6D5E-8BE1-7758EAD76EF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673501" y="1545365"/>
                  <a:ext cx="17352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860BAF9-F9EB-F98A-5D36-1A7E05C5B314}"/>
                    </a:ext>
                  </a:extLst>
                </p14:cNvPr>
                <p14:cNvContentPartPr/>
                <p14:nvPr/>
              </p14:nvContentPartPr>
              <p14:xfrm>
                <a:off x="3873661" y="1519445"/>
                <a:ext cx="223560" cy="597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860BAF9-F9EB-F98A-5D36-1A7E05C5B31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864646" y="1510445"/>
                  <a:ext cx="241228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58E421E-A8EE-7466-D6DB-0832000F483D}"/>
                    </a:ext>
                  </a:extLst>
                </p14:cNvPr>
                <p14:cNvContentPartPr/>
                <p14:nvPr/>
              </p14:nvContentPartPr>
              <p14:xfrm>
                <a:off x="3895621" y="1584965"/>
                <a:ext cx="180360" cy="331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58E421E-A8EE-7466-D6DB-0832000F483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886621" y="1575965"/>
                  <a:ext cx="1980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FFCB00A-7F28-309C-D0A3-D27EFAFBE4AF}"/>
                    </a:ext>
                  </a:extLst>
                </p14:cNvPr>
                <p14:cNvContentPartPr/>
                <p14:nvPr/>
              </p14:nvContentPartPr>
              <p14:xfrm>
                <a:off x="3451741" y="1563005"/>
                <a:ext cx="178920" cy="626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FFCB00A-7F28-309C-D0A3-D27EFAFBE4A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442741" y="1554005"/>
                  <a:ext cx="1965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BA58314-38F1-8CF4-6B78-9AB097D27D9C}"/>
                    </a:ext>
                  </a:extLst>
                </p14:cNvPr>
                <p14:cNvContentPartPr/>
                <p14:nvPr/>
              </p14:nvContentPartPr>
              <p14:xfrm>
                <a:off x="3471541" y="1580645"/>
                <a:ext cx="195120" cy="964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BA58314-38F1-8CF4-6B78-9AB097D27D9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462524" y="1571645"/>
                  <a:ext cx="212793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57668EC-B615-79F7-D500-EDC73C19EF69}"/>
                    </a:ext>
                  </a:extLst>
                </p14:cNvPr>
                <p14:cNvContentPartPr/>
                <p14:nvPr/>
              </p14:nvContentPartPr>
              <p14:xfrm>
                <a:off x="3976621" y="1515845"/>
                <a:ext cx="56520" cy="997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57668EC-B615-79F7-D500-EDC73C19EF6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967678" y="1506845"/>
                  <a:ext cx="74048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32A9986-0C6C-37B2-CFA3-405BD03333C0}"/>
                    </a:ext>
                  </a:extLst>
                </p14:cNvPr>
                <p14:cNvContentPartPr/>
                <p14:nvPr/>
              </p14:nvContentPartPr>
              <p14:xfrm>
                <a:off x="3528781" y="1577405"/>
                <a:ext cx="35640" cy="896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32A9986-0C6C-37B2-CFA3-405BD03333C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519781" y="1568405"/>
                  <a:ext cx="532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4DD6819-07BB-33AA-4CF4-7FE859CA6558}"/>
                    </a:ext>
                  </a:extLst>
                </p14:cNvPr>
                <p14:cNvContentPartPr/>
                <p14:nvPr/>
              </p14:nvContentPartPr>
              <p14:xfrm>
                <a:off x="3829741" y="931205"/>
                <a:ext cx="444240" cy="5709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4DD6819-07BB-33AA-4CF4-7FE859CA655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820741" y="922205"/>
                  <a:ext cx="461880" cy="5886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95039CC-5A25-CDFA-4192-96FFF9316D5B}"/>
                </a:ext>
              </a:extLst>
            </p:cNvPr>
            <p:cNvGrpSpPr/>
            <p:nvPr/>
          </p:nvGrpSpPr>
          <p:grpSpPr>
            <a:xfrm>
              <a:off x="3339781" y="2303885"/>
              <a:ext cx="1054080" cy="894960"/>
              <a:chOff x="3339781" y="2303885"/>
              <a:chExt cx="1054080" cy="8949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5">
                <p14:nvContentPartPr>
                  <p14:cNvPr id="32" name="Ink 31">
                    <a:extLst>
                      <a:ext uri="{FF2B5EF4-FFF2-40B4-BE49-F238E27FC236}">
                        <a16:creationId xmlns:a16="http://schemas.microsoft.com/office/drawing/2014/main" id="{3AAD54FB-B292-8E2F-41CB-01172E5A8429}"/>
                      </a:ext>
                    </a:extLst>
                  </p14:cNvPr>
                  <p14:cNvContentPartPr/>
                  <p14:nvPr/>
                </p14:nvContentPartPr>
                <p14:xfrm>
                  <a:off x="3706621" y="2352845"/>
                  <a:ext cx="42120" cy="138600"/>
                </p14:xfrm>
              </p:contentPart>
            </mc:Choice>
            <mc:Fallback xmlns="">
              <p:pic>
                <p:nvPicPr>
                  <p:cNvPr id="3072" name="Ink 3071">
                    <a:extLst>
                      <a:ext uri="{FF2B5EF4-FFF2-40B4-BE49-F238E27FC236}">
                        <a16:creationId xmlns:a16="http://schemas.microsoft.com/office/drawing/2014/main" id="{A6C659AC-2B81-93F0-47A8-0F6909E861A4}"/>
                      </a:ext>
                    </a:extLst>
                  </p:cNvPr>
                  <p:cNvPicPr/>
                  <p:nvPr/>
                </p:nvPicPr>
                <p:blipFill>
                  <a:blip r:embed="rId46"/>
                  <a:stretch>
                    <a:fillRect/>
                  </a:stretch>
                </p:blipFill>
                <p:spPr>
                  <a:xfrm>
                    <a:off x="3697981" y="2343845"/>
                    <a:ext cx="59760" cy="156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7">
                <p14:nvContentPartPr>
                  <p14:cNvPr id="33" name="Ink 32">
                    <a:extLst>
                      <a:ext uri="{FF2B5EF4-FFF2-40B4-BE49-F238E27FC236}">
                        <a16:creationId xmlns:a16="http://schemas.microsoft.com/office/drawing/2014/main" id="{6E23B94D-8A2B-E4CC-CCA5-755C307BB301}"/>
                      </a:ext>
                    </a:extLst>
                  </p14:cNvPr>
                  <p14:cNvContentPartPr/>
                  <p14:nvPr/>
                </p14:nvContentPartPr>
                <p14:xfrm>
                  <a:off x="3981301" y="2303885"/>
                  <a:ext cx="140760" cy="170280"/>
                </p14:xfrm>
              </p:contentPart>
            </mc:Choice>
            <mc:Fallback xmlns="">
              <p:pic>
                <p:nvPicPr>
                  <p:cNvPr id="3073" name="Ink 3072">
                    <a:extLst>
                      <a:ext uri="{FF2B5EF4-FFF2-40B4-BE49-F238E27FC236}">
                        <a16:creationId xmlns:a16="http://schemas.microsoft.com/office/drawing/2014/main" id="{0D685E86-8BA2-1928-FA92-D91556DED83F}"/>
                      </a:ext>
                    </a:extLst>
                  </p:cNvPr>
                  <p:cNvPicPr/>
                  <p:nvPr/>
                </p:nvPicPr>
                <p:blipFill>
                  <a:blip r:embed="rId48"/>
                  <a:stretch>
                    <a:fillRect/>
                  </a:stretch>
                </p:blipFill>
                <p:spPr>
                  <a:xfrm>
                    <a:off x="3972661" y="2294885"/>
                    <a:ext cx="158400" cy="187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9">
                <p14:nvContentPartPr>
                  <p14:cNvPr id="56" name="Ink 55">
                    <a:extLst>
                      <a:ext uri="{FF2B5EF4-FFF2-40B4-BE49-F238E27FC236}">
                        <a16:creationId xmlns:a16="http://schemas.microsoft.com/office/drawing/2014/main" id="{AB7AD65D-72C7-F839-B03E-73645F7E890D}"/>
                      </a:ext>
                    </a:extLst>
                  </p14:cNvPr>
                  <p14:cNvContentPartPr/>
                  <p14:nvPr/>
                </p14:nvContentPartPr>
                <p14:xfrm>
                  <a:off x="3339781" y="2522765"/>
                  <a:ext cx="123480" cy="642240"/>
                </p14:xfrm>
              </p:contentPart>
            </mc:Choice>
            <mc:Fallback xmlns="">
              <p:pic>
                <p:nvPicPr>
                  <p:cNvPr id="56" name="Ink 55">
                    <a:extLst>
                      <a:ext uri="{FF2B5EF4-FFF2-40B4-BE49-F238E27FC236}">
                        <a16:creationId xmlns:a16="http://schemas.microsoft.com/office/drawing/2014/main" id="{AB7AD65D-72C7-F839-B03E-73645F7E890D}"/>
                      </a:ext>
                    </a:extLst>
                  </p:cNvPr>
                  <p:cNvPicPr/>
                  <p:nvPr/>
                </p:nvPicPr>
                <p:blipFill>
                  <a:blip r:embed="rId50"/>
                  <a:stretch>
                    <a:fillRect/>
                  </a:stretch>
                </p:blipFill>
                <p:spPr>
                  <a:xfrm>
                    <a:off x="3330781" y="2513765"/>
                    <a:ext cx="141120" cy="659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1">
                <p14:nvContentPartPr>
                  <p14:cNvPr id="55" name="Ink 54">
                    <a:extLst>
                      <a:ext uri="{FF2B5EF4-FFF2-40B4-BE49-F238E27FC236}">
                        <a16:creationId xmlns:a16="http://schemas.microsoft.com/office/drawing/2014/main" id="{992F83E0-6B45-E5EE-4B56-9B9C9B2F4F32}"/>
                      </a:ext>
                    </a:extLst>
                  </p14:cNvPr>
                  <p14:cNvContentPartPr/>
                  <p14:nvPr/>
                </p14:nvContentPartPr>
                <p14:xfrm>
                  <a:off x="4234021" y="2456165"/>
                  <a:ext cx="159840" cy="741960"/>
                </p14:xfrm>
              </p:contentPart>
            </mc:Choice>
            <mc:Fallback xmlns="">
              <p:pic>
                <p:nvPicPr>
                  <p:cNvPr id="55" name="Ink 54">
                    <a:extLst>
                      <a:ext uri="{FF2B5EF4-FFF2-40B4-BE49-F238E27FC236}">
                        <a16:creationId xmlns:a16="http://schemas.microsoft.com/office/drawing/2014/main" id="{992F83E0-6B45-E5EE-4B56-9B9C9B2F4F32}"/>
                      </a:ext>
                    </a:extLst>
                  </p:cNvPr>
                  <p:cNvPicPr/>
                  <p:nvPr/>
                </p:nvPicPr>
                <p:blipFill>
                  <a:blip r:embed="rId52"/>
                  <a:stretch>
                    <a:fillRect/>
                  </a:stretch>
                </p:blipFill>
                <p:spPr>
                  <a:xfrm>
                    <a:off x="4225021" y="2447169"/>
                    <a:ext cx="177480" cy="75959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3">
                <p14:nvContentPartPr>
                  <p14:cNvPr id="54" name="Ink 53">
                    <a:extLst>
                      <a:ext uri="{FF2B5EF4-FFF2-40B4-BE49-F238E27FC236}">
                        <a16:creationId xmlns:a16="http://schemas.microsoft.com/office/drawing/2014/main" id="{4E8A9466-8DE6-8AEF-0AA2-333C4CC65ED4}"/>
                      </a:ext>
                    </a:extLst>
                  </p14:cNvPr>
                  <p14:cNvContentPartPr/>
                  <p14:nvPr/>
                </p14:nvContentPartPr>
                <p14:xfrm>
                  <a:off x="3460741" y="2801045"/>
                  <a:ext cx="33480" cy="375120"/>
                </p14:xfrm>
              </p:contentPart>
            </mc:Choice>
            <mc:Fallback xmlns="">
              <p:pic>
                <p:nvPicPr>
                  <p:cNvPr id="54" name="Ink 53">
                    <a:extLst>
                      <a:ext uri="{FF2B5EF4-FFF2-40B4-BE49-F238E27FC236}">
                        <a16:creationId xmlns:a16="http://schemas.microsoft.com/office/drawing/2014/main" id="{4E8A9466-8DE6-8AEF-0AA2-333C4CC65ED4}"/>
                      </a:ext>
                    </a:extLst>
                  </p:cNvPr>
                  <p:cNvPicPr/>
                  <p:nvPr/>
                </p:nvPicPr>
                <p:blipFill>
                  <a:blip r:embed="rId54"/>
                  <a:stretch>
                    <a:fillRect/>
                  </a:stretch>
                </p:blipFill>
                <p:spPr>
                  <a:xfrm>
                    <a:off x="3451837" y="2792045"/>
                    <a:ext cx="50932" cy="392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5">
                <p14:nvContentPartPr>
                  <p14:cNvPr id="53" name="Ink 52">
                    <a:extLst>
                      <a:ext uri="{FF2B5EF4-FFF2-40B4-BE49-F238E27FC236}">
                        <a16:creationId xmlns:a16="http://schemas.microsoft.com/office/drawing/2014/main" id="{FEC0AAEC-1D8F-E4FC-767F-7FD0F19D2E8B}"/>
                      </a:ext>
                    </a:extLst>
                  </p14:cNvPr>
                  <p14:cNvContentPartPr/>
                  <p14:nvPr/>
                </p14:nvContentPartPr>
                <p14:xfrm>
                  <a:off x="4126021" y="2711765"/>
                  <a:ext cx="14040" cy="486720"/>
                </p14:xfrm>
              </p:contentPart>
            </mc:Choice>
            <mc:Fallback xmlns="">
              <p:pic>
                <p:nvPicPr>
                  <p:cNvPr id="53" name="Ink 52">
                    <a:extLst>
                      <a:ext uri="{FF2B5EF4-FFF2-40B4-BE49-F238E27FC236}">
                        <a16:creationId xmlns:a16="http://schemas.microsoft.com/office/drawing/2014/main" id="{FEC0AAEC-1D8F-E4FC-767F-7FD0F19D2E8B}"/>
                      </a:ext>
                    </a:extLst>
                  </p:cNvPr>
                  <p:cNvPicPr/>
                  <p:nvPr/>
                </p:nvPicPr>
                <p:blipFill>
                  <a:blip r:embed="rId56"/>
                  <a:stretch>
                    <a:fillRect/>
                  </a:stretch>
                </p:blipFill>
                <p:spPr>
                  <a:xfrm>
                    <a:off x="4117021" y="2702765"/>
                    <a:ext cx="31680" cy="504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7">
                <p14:nvContentPartPr>
                  <p14:cNvPr id="52" name="Ink 51">
                    <a:extLst>
                      <a:ext uri="{FF2B5EF4-FFF2-40B4-BE49-F238E27FC236}">
                        <a16:creationId xmlns:a16="http://schemas.microsoft.com/office/drawing/2014/main" id="{6D19699C-B514-36DF-C09B-268E231BFCBA}"/>
                      </a:ext>
                    </a:extLst>
                  </p14:cNvPr>
                  <p14:cNvContentPartPr/>
                  <p14:nvPr/>
                </p14:nvContentPartPr>
                <p14:xfrm>
                  <a:off x="4181101" y="2935325"/>
                  <a:ext cx="52200" cy="263520"/>
                </p14:xfrm>
              </p:contentPart>
            </mc:Choice>
            <mc:Fallback xmlns="">
              <p:pic>
                <p:nvPicPr>
                  <p:cNvPr id="52" name="Ink 51">
                    <a:extLst>
                      <a:ext uri="{FF2B5EF4-FFF2-40B4-BE49-F238E27FC236}">
                        <a16:creationId xmlns:a16="http://schemas.microsoft.com/office/drawing/2014/main" id="{6D19699C-B514-36DF-C09B-268E231BFCBA}"/>
                      </a:ext>
                    </a:extLst>
                  </p:cNvPr>
                  <p:cNvPicPr/>
                  <p:nvPr/>
                </p:nvPicPr>
                <p:blipFill>
                  <a:blip r:embed="rId58"/>
                  <a:stretch>
                    <a:fillRect/>
                  </a:stretch>
                </p:blipFill>
                <p:spPr>
                  <a:xfrm>
                    <a:off x="4172101" y="2926313"/>
                    <a:ext cx="69840" cy="28118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9">
                <p14:nvContentPartPr>
                  <p14:cNvPr id="45" name="Ink 44">
                    <a:extLst>
                      <a:ext uri="{FF2B5EF4-FFF2-40B4-BE49-F238E27FC236}">
                        <a16:creationId xmlns:a16="http://schemas.microsoft.com/office/drawing/2014/main" id="{91D49DB1-CC5F-5BDB-C438-1B4958362AF8}"/>
                      </a:ext>
                    </a:extLst>
                  </p14:cNvPr>
                  <p14:cNvContentPartPr/>
                  <p14:nvPr/>
                </p14:nvContentPartPr>
                <p14:xfrm>
                  <a:off x="3697981" y="2459405"/>
                  <a:ext cx="292680" cy="550440"/>
                </p14:xfrm>
              </p:contentPart>
            </mc:Choice>
            <mc:Fallback xmlns="">
              <p:pic>
                <p:nvPicPr>
                  <p:cNvPr id="3095" name="Ink 3094">
                    <a:extLst>
                      <a:ext uri="{FF2B5EF4-FFF2-40B4-BE49-F238E27FC236}">
                        <a16:creationId xmlns:a16="http://schemas.microsoft.com/office/drawing/2014/main" id="{E48AF0BB-D9C3-C626-EBB6-5F654CC0AAAE}"/>
                      </a:ext>
                    </a:extLst>
                  </p:cNvPr>
                  <p:cNvPicPr/>
                  <p:nvPr/>
                </p:nvPicPr>
                <p:blipFill>
                  <a:blip r:embed="rId72"/>
                  <a:stretch>
                    <a:fillRect/>
                  </a:stretch>
                </p:blipFill>
                <p:spPr>
                  <a:xfrm>
                    <a:off x="3688981" y="2450765"/>
                    <a:ext cx="310320" cy="568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3">
                <p14:nvContentPartPr>
                  <p14:cNvPr id="46" name="Ink 45">
                    <a:extLst>
                      <a:ext uri="{FF2B5EF4-FFF2-40B4-BE49-F238E27FC236}">
                        <a16:creationId xmlns:a16="http://schemas.microsoft.com/office/drawing/2014/main" id="{969728CD-2D95-D2D3-A783-CF04C3F4DC15}"/>
                      </a:ext>
                    </a:extLst>
                  </p14:cNvPr>
                  <p14:cNvContentPartPr/>
                  <p14:nvPr/>
                </p14:nvContentPartPr>
                <p14:xfrm>
                  <a:off x="3741901" y="2632925"/>
                  <a:ext cx="191520" cy="1800"/>
                </p14:xfrm>
              </p:contentPart>
            </mc:Choice>
            <mc:Fallback xmlns="">
              <p:pic>
                <p:nvPicPr>
                  <p:cNvPr id="3097" name="Ink 3096">
                    <a:extLst>
                      <a:ext uri="{FF2B5EF4-FFF2-40B4-BE49-F238E27FC236}">
                        <a16:creationId xmlns:a16="http://schemas.microsoft.com/office/drawing/2014/main" id="{1ACC7CA1-24B0-E043-02D1-2A2C44055845}"/>
                      </a:ext>
                    </a:extLst>
                  </p:cNvPr>
                  <p:cNvPicPr/>
                  <p:nvPr/>
                </p:nvPicPr>
                <p:blipFill>
                  <a:blip r:embed="rId74"/>
                  <a:stretch>
                    <a:fillRect/>
                  </a:stretch>
                </p:blipFill>
                <p:spPr>
                  <a:xfrm>
                    <a:off x="3732901" y="2623925"/>
                    <a:ext cx="209160" cy="19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5">
                <p14:nvContentPartPr>
                  <p14:cNvPr id="47" name="Ink 46">
                    <a:extLst>
                      <a:ext uri="{FF2B5EF4-FFF2-40B4-BE49-F238E27FC236}">
                        <a16:creationId xmlns:a16="http://schemas.microsoft.com/office/drawing/2014/main" id="{4264A4ED-A9E2-E68A-096D-EE7713C5A9AB}"/>
                      </a:ext>
                    </a:extLst>
                  </p14:cNvPr>
                  <p14:cNvContentPartPr/>
                  <p14:nvPr/>
                </p14:nvContentPartPr>
                <p14:xfrm>
                  <a:off x="3804541" y="3095525"/>
                  <a:ext cx="47520" cy="75600"/>
                </p14:xfrm>
              </p:contentPart>
            </mc:Choice>
            <mc:Fallback xmlns="">
              <p:pic>
                <p:nvPicPr>
                  <p:cNvPr id="3098" name="Ink 3097">
                    <a:extLst>
                      <a:ext uri="{FF2B5EF4-FFF2-40B4-BE49-F238E27FC236}">
                        <a16:creationId xmlns:a16="http://schemas.microsoft.com/office/drawing/2014/main" id="{167C222B-51EE-5E20-A5E5-CFDD015171C5}"/>
                      </a:ext>
                    </a:extLst>
                  </p:cNvPr>
                  <p:cNvPicPr/>
                  <p:nvPr/>
                </p:nvPicPr>
                <p:blipFill>
                  <a:blip r:embed="rId76"/>
                  <a:stretch>
                    <a:fillRect/>
                  </a:stretch>
                </p:blipFill>
                <p:spPr>
                  <a:xfrm>
                    <a:off x="3795541" y="3086525"/>
                    <a:ext cx="65160" cy="9324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41592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424720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Here is a sentence we saw before: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We get along really well.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Let’s re-arrange the sentence like this: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We get really well along.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Hmm. It doesn’t work! We can’t do that because the verb “get along” is inseparable. We can’t put anything between the verb and particle.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64556"/>
              </p:ext>
            </p:extLst>
          </p:nvPr>
        </p:nvGraphicFramePr>
        <p:xfrm>
          <a:off x="152400" y="4752975"/>
          <a:ext cx="8801100" cy="1906706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31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On the left: sentence with check mark above it.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In the middle: hand with magnifying glass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On the right: sentence with cross above it.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98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lang="en-US" sz="1000" dirty="0"/>
                        <a:t>We get along really well.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We get really well along</a:t>
                      </a:r>
                      <a:r>
                        <a:rPr lang="en-US" sz="10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.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7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Sentences appear with VO. The first sentence gets a check mark and the second sentence gets a cross.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32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57500" y="192087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3BF8AA-9FA1-94EF-D239-1A85BF9043A7}"/>
              </a:ext>
            </a:extLst>
          </p:cNvPr>
          <p:cNvSpPr txBox="1"/>
          <p:nvPr/>
        </p:nvSpPr>
        <p:spPr>
          <a:xfrm>
            <a:off x="3218517" y="2560448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We </a:t>
            </a:r>
            <a:r>
              <a:rPr lang="en-US" sz="1400" b="1" dirty="0"/>
              <a:t>get along </a:t>
            </a:r>
            <a:r>
              <a:rPr lang="en-US" sz="1400" dirty="0"/>
              <a:t>really well.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03F1DA-B86A-C275-3516-CBBCEEE013B1}"/>
              </a:ext>
            </a:extLst>
          </p:cNvPr>
          <p:cNvSpPr txBox="1"/>
          <p:nvPr/>
        </p:nvSpPr>
        <p:spPr>
          <a:xfrm>
            <a:off x="6600294" y="2581108"/>
            <a:ext cx="2781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We</a:t>
            </a:r>
            <a:r>
              <a:rPr lang="en-US" sz="1400" b="1" dirty="0"/>
              <a:t> get </a:t>
            </a:r>
            <a:r>
              <a:rPr lang="en-US" sz="1400" dirty="0"/>
              <a:t>really well </a:t>
            </a:r>
            <a:r>
              <a:rPr lang="en-US" sz="1400" b="1" dirty="0"/>
              <a:t>along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  <p:grpSp>
        <p:nvGrpSpPr>
          <p:cNvPr id="3078" name="Group 3077">
            <a:extLst>
              <a:ext uri="{FF2B5EF4-FFF2-40B4-BE49-F238E27FC236}">
                <a16:creationId xmlns:a16="http://schemas.microsoft.com/office/drawing/2014/main" id="{C1C9DEA2-1664-F757-C7B7-161C8FF60C4B}"/>
              </a:ext>
            </a:extLst>
          </p:cNvPr>
          <p:cNvGrpSpPr/>
          <p:nvPr/>
        </p:nvGrpSpPr>
        <p:grpSpPr>
          <a:xfrm>
            <a:off x="5429394" y="1001071"/>
            <a:ext cx="1046520" cy="3565054"/>
            <a:chOff x="5429394" y="1001071"/>
            <a:chExt cx="1046520" cy="356505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076" name="Ink 3075">
                  <a:extLst>
                    <a:ext uri="{FF2B5EF4-FFF2-40B4-BE49-F238E27FC236}">
                      <a16:creationId xmlns:a16="http://schemas.microsoft.com/office/drawing/2014/main" id="{26EC439E-C2BD-A118-8B8F-9F16BDDE98EA}"/>
                    </a:ext>
                  </a:extLst>
                </p14:cNvPr>
                <p14:cNvContentPartPr/>
                <p14:nvPr/>
              </p14:nvContentPartPr>
              <p14:xfrm>
                <a:off x="5455494" y="2277965"/>
                <a:ext cx="690120" cy="1154520"/>
              </p14:xfrm>
            </p:contentPart>
          </mc:Choice>
          <mc:Fallback xmlns="">
            <p:pic>
              <p:nvPicPr>
                <p:cNvPr id="3076" name="Ink 3075">
                  <a:extLst>
                    <a:ext uri="{FF2B5EF4-FFF2-40B4-BE49-F238E27FC236}">
                      <a16:creationId xmlns:a16="http://schemas.microsoft.com/office/drawing/2014/main" id="{26EC439E-C2BD-A118-8B8F-9F16BDDE98E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446854" y="2269325"/>
                  <a:ext cx="707760" cy="11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396D243C-E02C-407B-387E-81A9CBFB70EC}"/>
                    </a:ext>
                  </a:extLst>
                </p14:cNvPr>
                <p14:cNvContentPartPr/>
                <p14:nvPr/>
              </p14:nvContentPartPr>
              <p14:xfrm>
                <a:off x="5429394" y="1001071"/>
                <a:ext cx="1046520" cy="9514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396D243C-E02C-407B-387E-81A9CBFB70E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420754" y="992071"/>
                  <a:ext cx="1064160" cy="9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072" name="Ink 3071">
                  <a:extLst>
                    <a:ext uri="{FF2B5EF4-FFF2-40B4-BE49-F238E27FC236}">
                      <a16:creationId xmlns:a16="http://schemas.microsoft.com/office/drawing/2014/main" id="{FEC61C73-1FEC-90EF-EA59-2B077ACCD75A}"/>
                    </a:ext>
                  </a:extLst>
                </p14:cNvPr>
                <p14:cNvContentPartPr/>
                <p14:nvPr/>
              </p14:nvContentPartPr>
              <p14:xfrm>
                <a:off x="6075414" y="2604845"/>
                <a:ext cx="131040" cy="309240"/>
              </p14:xfrm>
            </p:contentPart>
          </mc:Choice>
          <mc:Fallback xmlns="">
            <p:pic>
              <p:nvPicPr>
                <p:cNvPr id="3072" name="Ink 3071">
                  <a:extLst>
                    <a:ext uri="{FF2B5EF4-FFF2-40B4-BE49-F238E27FC236}">
                      <a16:creationId xmlns:a16="http://schemas.microsoft.com/office/drawing/2014/main" id="{FEC61C73-1FEC-90EF-EA59-2B077ACCD75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66414" y="2595845"/>
                  <a:ext cx="148680" cy="32688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075" name="Group 3074">
              <a:extLst>
                <a:ext uri="{FF2B5EF4-FFF2-40B4-BE49-F238E27FC236}">
                  <a16:creationId xmlns:a16="http://schemas.microsoft.com/office/drawing/2014/main" id="{B4417EAA-295D-CEF0-A276-A25E8B325F42}"/>
                </a:ext>
              </a:extLst>
            </p:cNvPr>
            <p:cNvGrpSpPr/>
            <p:nvPr/>
          </p:nvGrpSpPr>
          <p:grpSpPr>
            <a:xfrm>
              <a:off x="5714334" y="1915445"/>
              <a:ext cx="450720" cy="2627280"/>
              <a:chOff x="5714334" y="1915445"/>
              <a:chExt cx="450720" cy="26272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13" name="Ink 12">
                    <a:extLst>
                      <a:ext uri="{FF2B5EF4-FFF2-40B4-BE49-F238E27FC236}">
                        <a16:creationId xmlns:a16="http://schemas.microsoft.com/office/drawing/2014/main" id="{4F7A4C90-97FE-9692-E684-3D19B9D5A81B}"/>
                      </a:ext>
                    </a:extLst>
                  </p14:cNvPr>
                  <p14:cNvContentPartPr/>
                  <p14:nvPr/>
                </p14:nvContentPartPr>
                <p14:xfrm>
                  <a:off x="5910174" y="2530685"/>
                  <a:ext cx="171360" cy="2012040"/>
                </p14:xfrm>
              </p:contentPart>
            </mc:Choice>
            <mc:Fallback xmlns="">
              <p:pic>
                <p:nvPicPr>
                  <p:cNvPr id="13" name="Ink 12">
                    <a:extLst>
                      <a:ext uri="{FF2B5EF4-FFF2-40B4-BE49-F238E27FC236}">
                        <a16:creationId xmlns:a16="http://schemas.microsoft.com/office/drawing/2014/main" id="{4F7A4C90-97FE-9692-E684-3D19B9D5A81B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5901534" y="2522045"/>
                    <a:ext cx="189000" cy="2029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14" name="Ink 13">
                    <a:extLst>
                      <a:ext uri="{FF2B5EF4-FFF2-40B4-BE49-F238E27FC236}">
                        <a16:creationId xmlns:a16="http://schemas.microsoft.com/office/drawing/2014/main" id="{5B76BFAC-4293-7693-2554-B0EC594F2866}"/>
                      </a:ext>
                    </a:extLst>
                  </p14:cNvPr>
                  <p14:cNvContentPartPr/>
                  <p14:nvPr/>
                </p14:nvContentPartPr>
                <p14:xfrm>
                  <a:off x="5714334" y="2535005"/>
                  <a:ext cx="210240" cy="416520"/>
                </p14:xfrm>
              </p:contentPart>
            </mc:Choice>
            <mc:Fallback xmlns="">
              <p:pic>
                <p:nvPicPr>
                  <p:cNvPr id="14" name="Ink 13">
                    <a:extLst>
                      <a:ext uri="{FF2B5EF4-FFF2-40B4-BE49-F238E27FC236}">
                        <a16:creationId xmlns:a16="http://schemas.microsoft.com/office/drawing/2014/main" id="{5B76BFAC-4293-7693-2554-B0EC594F2866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705694" y="2526005"/>
                    <a:ext cx="227880" cy="434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18" name="Ink 17">
                    <a:extLst>
                      <a:ext uri="{FF2B5EF4-FFF2-40B4-BE49-F238E27FC236}">
                        <a16:creationId xmlns:a16="http://schemas.microsoft.com/office/drawing/2014/main" id="{981BE0D8-DDA8-AE56-24BE-667B4CE9D035}"/>
                      </a:ext>
                    </a:extLst>
                  </p14:cNvPr>
                  <p14:cNvContentPartPr/>
                  <p14:nvPr/>
                </p14:nvContentPartPr>
                <p14:xfrm>
                  <a:off x="5865534" y="1935605"/>
                  <a:ext cx="72720" cy="771480"/>
                </p14:xfrm>
              </p:contentPart>
            </mc:Choice>
            <mc:Fallback xmlns="">
              <p:pic>
                <p:nvPicPr>
                  <p:cNvPr id="18" name="Ink 17">
                    <a:extLst>
                      <a:ext uri="{FF2B5EF4-FFF2-40B4-BE49-F238E27FC236}">
                        <a16:creationId xmlns:a16="http://schemas.microsoft.com/office/drawing/2014/main" id="{981BE0D8-DDA8-AE56-24BE-667B4CE9D035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5856534" y="1926605"/>
                    <a:ext cx="90360" cy="789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19" name="Ink 18">
                    <a:extLst>
                      <a:ext uri="{FF2B5EF4-FFF2-40B4-BE49-F238E27FC236}">
                        <a16:creationId xmlns:a16="http://schemas.microsoft.com/office/drawing/2014/main" id="{7BDC536E-FFF1-025D-D742-075AD7652B1D}"/>
                      </a:ext>
                    </a:extLst>
                  </p14:cNvPr>
                  <p14:cNvContentPartPr/>
                  <p14:nvPr/>
                </p14:nvContentPartPr>
                <p14:xfrm>
                  <a:off x="5924934" y="1915445"/>
                  <a:ext cx="55440" cy="636840"/>
                </p14:xfrm>
              </p:contentPart>
            </mc:Choice>
            <mc:Fallback xmlns="">
              <p:pic>
                <p:nvPicPr>
                  <p:cNvPr id="19" name="Ink 18">
                    <a:extLst>
                      <a:ext uri="{FF2B5EF4-FFF2-40B4-BE49-F238E27FC236}">
                        <a16:creationId xmlns:a16="http://schemas.microsoft.com/office/drawing/2014/main" id="{7BDC536E-FFF1-025D-D742-075AD7652B1D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5916294" y="1906805"/>
                    <a:ext cx="73080" cy="654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E93AF4A3-DE76-2E2D-4B13-0E74E8EDE7B6}"/>
                      </a:ext>
                    </a:extLst>
                  </p14:cNvPr>
                  <p14:cNvContentPartPr/>
                  <p14:nvPr/>
                </p14:nvContentPartPr>
                <p14:xfrm>
                  <a:off x="5873814" y="1950005"/>
                  <a:ext cx="90360" cy="912960"/>
                </p14:xfrm>
              </p:contentPart>
            </mc:Choice>
            <mc:Fallback xmlns=""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E93AF4A3-DE76-2E2D-4B13-0E74E8EDE7B6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5865174" y="1941005"/>
                    <a:ext cx="108000" cy="930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B8902770-C926-60C6-52E4-3AF7E285ECCB}"/>
                      </a:ext>
                    </a:extLst>
                  </p14:cNvPr>
                  <p14:cNvContentPartPr/>
                  <p14:nvPr/>
                </p14:nvContentPartPr>
                <p14:xfrm>
                  <a:off x="5880294" y="2396405"/>
                  <a:ext cx="35640" cy="492480"/>
                </p14:xfrm>
              </p:contentPart>
            </mc:Choice>
            <mc:Fallback xmlns=""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B8902770-C926-60C6-52E4-3AF7E285ECCB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5871294" y="2387405"/>
                    <a:ext cx="53280" cy="510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3074" name="Ink 3073">
                    <a:extLst>
                      <a:ext uri="{FF2B5EF4-FFF2-40B4-BE49-F238E27FC236}">
                        <a16:creationId xmlns:a16="http://schemas.microsoft.com/office/drawing/2014/main" id="{93ABB53C-05F2-C7AC-8426-A2E45CC917A1}"/>
                      </a:ext>
                    </a:extLst>
                  </p14:cNvPr>
                  <p14:cNvContentPartPr/>
                  <p14:nvPr/>
                </p14:nvContentPartPr>
                <p14:xfrm>
                  <a:off x="6059214" y="2456165"/>
                  <a:ext cx="105840" cy="141120"/>
                </p14:xfrm>
              </p:contentPart>
            </mc:Choice>
            <mc:Fallback xmlns="">
              <p:pic>
                <p:nvPicPr>
                  <p:cNvPr id="3074" name="Ink 3073">
                    <a:extLst>
                      <a:ext uri="{FF2B5EF4-FFF2-40B4-BE49-F238E27FC236}">
                        <a16:creationId xmlns:a16="http://schemas.microsoft.com/office/drawing/2014/main" id="{93ABB53C-05F2-C7AC-8426-A2E45CC917A1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6050214" y="2447525"/>
                    <a:ext cx="123480" cy="15876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077" name="Ink 3076">
                  <a:extLst>
                    <a:ext uri="{FF2B5EF4-FFF2-40B4-BE49-F238E27FC236}">
                      <a16:creationId xmlns:a16="http://schemas.microsoft.com/office/drawing/2014/main" id="{433D34F9-7D21-B617-F6DD-5F50A4FE15E0}"/>
                    </a:ext>
                  </a:extLst>
                </p14:cNvPr>
                <p14:cNvContentPartPr/>
                <p14:nvPr/>
              </p14:nvContentPartPr>
              <p14:xfrm>
                <a:off x="5548734" y="3429605"/>
                <a:ext cx="25200" cy="1136520"/>
              </p14:xfrm>
            </p:contentPart>
          </mc:Choice>
          <mc:Fallback xmlns="">
            <p:pic>
              <p:nvPicPr>
                <p:cNvPr id="3077" name="Ink 3076">
                  <a:extLst>
                    <a:ext uri="{FF2B5EF4-FFF2-40B4-BE49-F238E27FC236}">
                      <a16:creationId xmlns:a16="http://schemas.microsoft.com/office/drawing/2014/main" id="{433D34F9-7D21-B617-F6DD-5F50A4FE15E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539734" y="3420965"/>
                  <a:ext cx="42840" cy="1154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079" name="Ink 3078">
                <a:extLst>
                  <a:ext uri="{FF2B5EF4-FFF2-40B4-BE49-F238E27FC236}">
                    <a16:creationId xmlns:a16="http://schemas.microsoft.com/office/drawing/2014/main" id="{E897CCCB-3252-DAA2-BD6A-D0F8D4286D75}"/>
                  </a:ext>
                </a:extLst>
              </p14:cNvPr>
              <p14:cNvContentPartPr/>
              <p14:nvPr/>
            </p14:nvContentPartPr>
            <p14:xfrm>
              <a:off x="3841445" y="1557965"/>
              <a:ext cx="842760" cy="716400"/>
            </p14:xfrm>
          </p:contentPart>
        </mc:Choice>
        <mc:Fallback xmlns="">
          <p:pic>
            <p:nvPicPr>
              <p:cNvPr id="3079" name="Ink 3078">
                <a:extLst>
                  <a:ext uri="{FF2B5EF4-FFF2-40B4-BE49-F238E27FC236}">
                    <a16:creationId xmlns:a16="http://schemas.microsoft.com/office/drawing/2014/main" id="{E897CCCB-3252-DAA2-BD6A-D0F8D4286D75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832805" y="1549325"/>
                <a:ext cx="860400" cy="734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086" name="Group 3085">
            <a:extLst>
              <a:ext uri="{FF2B5EF4-FFF2-40B4-BE49-F238E27FC236}">
                <a16:creationId xmlns:a16="http://schemas.microsoft.com/office/drawing/2014/main" id="{3FDEEC11-27E1-BB45-796D-F6DFADA1484D}"/>
              </a:ext>
            </a:extLst>
          </p:cNvPr>
          <p:cNvGrpSpPr/>
          <p:nvPr/>
        </p:nvGrpSpPr>
        <p:grpSpPr>
          <a:xfrm>
            <a:off x="7085405" y="1759565"/>
            <a:ext cx="712440" cy="545400"/>
            <a:chOff x="7085405" y="1759565"/>
            <a:chExt cx="712440" cy="54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090" name="Ink 3089">
                  <a:extLst>
                    <a:ext uri="{FF2B5EF4-FFF2-40B4-BE49-F238E27FC236}">
                      <a16:creationId xmlns:a16="http://schemas.microsoft.com/office/drawing/2014/main" id="{1020FD24-91C8-41D5-7AA1-540BF276BEDC}"/>
                    </a:ext>
                  </a:extLst>
                </p14:cNvPr>
                <p14:cNvContentPartPr/>
                <p14:nvPr/>
              </p14:nvContentPartPr>
              <p14:xfrm>
                <a:off x="7193765" y="1777205"/>
                <a:ext cx="540720" cy="527760"/>
              </p14:xfrm>
            </p:contentPart>
          </mc:Choice>
          <mc:Fallback xmlns="">
            <p:pic>
              <p:nvPicPr>
                <p:cNvPr id="3090" name="Ink 3089">
                  <a:extLst>
                    <a:ext uri="{FF2B5EF4-FFF2-40B4-BE49-F238E27FC236}">
                      <a16:creationId xmlns:a16="http://schemas.microsoft.com/office/drawing/2014/main" id="{1020FD24-91C8-41D5-7AA1-540BF276BED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184765" y="1768565"/>
                  <a:ext cx="558360" cy="54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087" name="Ink 3086">
                  <a:extLst>
                    <a:ext uri="{FF2B5EF4-FFF2-40B4-BE49-F238E27FC236}">
                      <a16:creationId xmlns:a16="http://schemas.microsoft.com/office/drawing/2014/main" id="{F4CF6B26-5271-D33C-5A21-2506CE8A00E0}"/>
                    </a:ext>
                  </a:extLst>
                </p14:cNvPr>
                <p14:cNvContentPartPr/>
                <p14:nvPr/>
              </p14:nvContentPartPr>
              <p14:xfrm>
                <a:off x="7085405" y="2011925"/>
                <a:ext cx="295560" cy="293040"/>
              </p14:xfrm>
            </p:contentPart>
          </mc:Choice>
          <mc:Fallback xmlns="">
            <p:pic>
              <p:nvPicPr>
                <p:cNvPr id="3087" name="Ink 3086">
                  <a:extLst>
                    <a:ext uri="{FF2B5EF4-FFF2-40B4-BE49-F238E27FC236}">
                      <a16:creationId xmlns:a16="http://schemas.microsoft.com/office/drawing/2014/main" id="{F4CF6B26-5271-D33C-5A21-2506CE8A00E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076765" y="2003285"/>
                  <a:ext cx="31320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089" name="Ink 3088">
                  <a:extLst>
                    <a:ext uri="{FF2B5EF4-FFF2-40B4-BE49-F238E27FC236}">
                      <a16:creationId xmlns:a16="http://schemas.microsoft.com/office/drawing/2014/main" id="{929EAEF9-29B6-BCC4-157C-656EA0917264}"/>
                    </a:ext>
                  </a:extLst>
                </p14:cNvPr>
                <p14:cNvContentPartPr/>
                <p14:nvPr/>
              </p14:nvContentPartPr>
              <p14:xfrm>
                <a:off x="7509125" y="1759565"/>
                <a:ext cx="288720" cy="259920"/>
              </p14:xfrm>
            </p:contentPart>
          </mc:Choice>
          <mc:Fallback xmlns="">
            <p:pic>
              <p:nvPicPr>
                <p:cNvPr id="3089" name="Ink 3088">
                  <a:extLst>
                    <a:ext uri="{FF2B5EF4-FFF2-40B4-BE49-F238E27FC236}">
                      <a16:creationId xmlns:a16="http://schemas.microsoft.com/office/drawing/2014/main" id="{929EAEF9-29B6-BCC4-157C-656EA091726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500485" y="1750925"/>
                  <a:ext cx="306360" cy="277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03450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497175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Now look at this sentence: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He ended up walking home.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Can we say this: “He ended walking home up.”?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No, this verb is also inseparable.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Remember: “get along” and “end up” are intransitive and inseparable verbs.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532644"/>
              </p:ext>
            </p:extLst>
          </p:nvPr>
        </p:nvGraphicFramePr>
        <p:xfrm>
          <a:off x="152400" y="4752975"/>
          <a:ext cx="8801100" cy="1906706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31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On the left: sentence with check mark above it.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In the middle: hand with magnifying glass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On the right: sentence with cross above it.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98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He </a:t>
                      </a: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ended up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walking home.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He </a:t>
                      </a: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ended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 walking home </a:t>
                      </a: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up.</a:t>
                      </a:r>
                      <a:endParaRPr lang="en-US" sz="1000" b="1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7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Sentences appear with VO. The first sentence gets a check mark and the second sentence gets a cross.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32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57500" y="192087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3BF8AA-9FA1-94EF-D239-1A85BF9043A7}"/>
              </a:ext>
            </a:extLst>
          </p:cNvPr>
          <p:cNvSpPr txBox="1"/>
          <p:nvPr/>
        </p:nvSpPr>
        <p:spPr>
          <a:xfrm>
            <a:off x="3003240" y="2560448"/>
            <a:ext cx="2501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He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ended up 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walking home.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03F1DA-B86A-C275-3516-CBBCEEE013B1}"/>
              </a:ext>
            </a:extLst>
          </p:cNvPr>
          <p:cNvSpPr txBox="1"/>
          <p:nvPr/>
        </p:nvSpPr>
        <p:spPr>
          <a:xfrm>
            <a:off x="6428314" y="2581108"/>
            <a:ext cx="2781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He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ended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 walking home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up.</a:t>
            </a:r>
            <a:endParaRPr lang="en-US" sz="1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3078" name="Group 3077">
            <a:extLst>
              <a:ext uri="{FF2B5EF4-FFF2-40B4-BE49-F238E27FC236}">
                <a16:creationId xmlns:a16="http://schemas.microsoft.com/office/drawing/2014/main" id="{C1C9DEA2-1664-F757-C7B7-161C8FF60C4B}"/>
              </a:ext>
            </a:extLst>
          </p:cNvPr>
          <p:cNvGrpSpPr/>
          <p:nvPr/>
        </p:nvGrpSpPr>
        <p:grpSpPr>
          <a:xfrm>
            <a:off x="5429394" y="1001071"/>
            <a:ext cx="1046520" cy="3565054"/>
            <a:chOff x="5429394" y="1001071"/>
            <a:chExt cx="1046520" cy="356505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076" name="Ink 3075">
                  <a:extLst>
                    <a:ext uri="{FF2B5EF4-FFF2-40B4-BE49-F238E27FC236}">
                      <a16:creationId xmlns:a16="http://schemas.microsoft.com/office/drawing/2014/main" id="{26EC439E-C2BD-A118-8B8F-9F16BDDE98EA}"/>
                    </a:ext>
                  </a:extLst>
                </p14:cNvPr>
                <p14:cNvContentPartPr/>
                <p14:nvPr/>
              </p14:nvContentPartPr>
              <p14:xfrm>
                <a:off x="5455494" y="2277965"/>
                <a:ext cx="690120" cy="1154520"/>
              </p14:xfrm>
            </p:contentPart>
          </mc:Choice>
          <mc:Fallback xmlns="">
            <p:pic>
              <p:nvPicPr>
                <p:cNvPr id="3076" name="Ink 3075">
                  <a:extLst>
                    <a:ext uri="{FF2B5EF4-FFF2-40B4-BE49-F238E27FC236}">
                      <a16:creationId xmlns:a16="http://schemas.microsoft.com/office/drawing/2014/main" id="{26EC439E-C2BD-A118-8B8F-9F16BDDE98E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446494" y="2268965"/>
                  <a:ext cx="707760" cy="11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396D243C-E02C-407B-387E-81A9CBFB70EC}"/>
                    </a:ext>
                  </a:extLst>
                </p14:cNvPr>
                <p14:cNvContentPartPr/>
                <p14:nvPr/>
              </p14:nvContentPartPr>
              <p14:xfrm>
                <a:off x="5429394" y="1001071"/>
                <a:ext cx="1046520" cy="9514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396D243C-E02C-407B-387E-81A9CBFB70E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420394" y="992071"/>
                  <a:ext cx="1064160" cy="9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072" name="Ink 3071">
                  <a:extLst>
                    <a:ext uri="{FF2B5EF4-FFF2-40B4-BE49-F238E27FC236}">
                      <a16:creationId xmlns:a16="http://schemas.microsoft.com/office/drawing/2014/main" id="{FEC61C73-1FEC-90EF-EA59-2B077ACCD75A}"/>
                    </a:ext>
                  </a:extLst>
                </p14:cNvPr>
                <p14:cNvContentPartPr/>
                <p14:nvPr/>
              </p14:nvContentPartPr>
              <p14:xfrm>
                <a:off x="6075414" y="2604845"/>
                <a:ext cx="131040" cy="309240"/>
              </p14:xfrm>
            </p:contentPart>
          </mc:Choice>
          <mc:Fallback xmlns="">
            <p:pic>
              <p:nvPicPr>
                <p:cNvPr id="3072" name="Ink 3071">
                  <a:extLst>
                    <a:ext uri="{FF2B5EF4-FFF2-40B4-BE49-F238E27FC236}">
                      <a16:creationId xmlns:a16="http://schemas.microsoft.com/office/drawing/2014/main" id="{FEC61C73-1FEC-90EF-EA59-2B077ACCD75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66414" y="2595855"/>
                  <a:ext cx="148680" cy="326859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075" name="Group 3074">
              <a:extLst>
                <a:ext uri="{FF2B5EF4-FFF2-40B4-BE49-F238E27FC236}">
                  <a16:creationId xmlns:a16="http://schemas.microsoft.com/office/drawing/2014/main" id="{B4417EAA-295D-CEF0-A276-A25E8B325F42}"/>
                </a:ext>
              </a:extLst>
            </p:cNvPr>
            <p:cNvGrpSpPr/>
            <p:nvPr/>
          </p:nvGrpSpPr>
          <p:grpSpPr>
            <a:xfrm>
              <a:off x="5714334" y="1915445"/>
              <a:ext cx="450720" cy="2627280"/>
              <a:chOff x="5714334" y="1915445"/>
              <a:chExt cx="450720" cy="26272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13" name="Ink 12">
                    <a:extLst>
                      <a:ext uri="{FF2B5EF4-FFF2-40B4-BE49-F238E27FC236}">
                        <a16:creationId xmlns:a16="http://schemas.microsoft.com/office/drawing/2014/main" id="{4F7A4C90-97FE-9692-E684-3D19B9D5A81B}"/>
                      </a:ext>
                    </a:extLst>
                  </p14:cNvPr>
                  <p14:cNvContentPartPr/>
                  <p14:nvPr/>
                </p14:nvContentPartPr>
                <p14:xfrm>
                  <a:off x="5910174" y="2530685"/>
                  <a:ext cx="171360" cy="2012040"/>
                </p14:xfrm>
              </p:contentPart>
            </mc:Choice>
            <mc:Fallback xmlns="">
              <p:pic>
                <p:nvPicPr>
                  <p:cNvPr id="13" name="Ink 12">
                    <a:extLst>
                      <a:ext uri="{FF2B5EF4-FFF2-40B4-BE49-F238E27FC236}">
                        <a16:creationId xmlns:a16="http://schemas.microsoft.com/office/drawing/2014/main" id="{4F7A4C90-97FE-9692-E684-3D19B9D5A81B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5901174" y="2521685"/>
                    <a:ext cx="189000" cy="2029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14" name="Ink 13">
                    <a:extLst>
                      <a:ext uri="{FF2B5EF4-FFF2-40B4-BE49-F238E27FC236}">
                        <a16:creationId xmlns:a16="http://schemas.microsoft.com/office/drawing/2014/main" id="{5B76BFAC-4293-7693-2554-B0EC594F2866}"/>
                      </a:ext>
                    </a:extLst>
                  </p14:cNvPr>
                  <p14:cNvContentPartPr/>
                  <p14:nvPr/>
                </p14:nvContentPartPr>
                <p14:xfrm>
                  <a:off x="5714334" y="2535005"/>
                  <a:ext cx="210240" cy="416520"/>
                </p14:xfrm>
              </p:contentPart>
            </mc:Choice>
            <mc:Fallback xmlns="">
              <p:pic>
                <p:nvPicPr>
                  <p:cNvPr id="14" name="Ink 13">
                    <a:extLst>
                      <a:ext uri="{FF2B5EF4-FFF2-40B4-BE49-F238E27FC236}">
                        <a16:creationId xmlns:a16="http://schemas.microsoft.com/office/drawing/2014/main" id="{5B76BFAC-4293-7693-2554-B0EC594F2866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705319" y="2526005"/>
                    <a:ext cx="227910" cy="434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18" name="Ink 17">
                    <a:extLst>
                      <a:ext uri="{FF2B5EF4-FFF2-40B4-BE49-F238E27FC236}">
                        <a16:creationId xmlns:a16="http://schemas.microsoft.com/office/drawing/2014/main" id="{981BE0D8-DDA8-AE56-24BE-667B4CE9D035}"/>
                      </a:ext>
                    </a:extLst>
                  </p14:cNvPr>
                  <p14:cNvContentPartPr/>
                  <p14:nvPr/>
                </p14:nvContentPartPr>
                <p14:xfrm>
                  <a:off x="5865534" y="1935605"/>
                  <a:ext cx="72720" cy="771480"/>
                </p14:xfrm>
              </p:contentPart>
            </mc:Choice>
            <mc:Fallback xmlns="">
              <p:pic>
                <p:nvPicPr>
                  <p:cNvPr id="18" name="Ink 17">
                    <a:extLst>
                      <a:ext uri="{FF2B5EF4-FFF2-40B4-BE49-F238E27FC236}">
                        <a16:creationId xmlns:a16="http://schemas.microsoft.com/office/drawing/2014/main" id="{981BE0D8-DDA8-AE56-24BE-667B4CE9D035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5856578" y="1926609"/>
                    <a:ext cx="90273" cy="78911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19" name="Ink 18">
                    <a:extLst>
                      <a:ext uri="{FF2B5EF4-FFF2-40B4-BE49-F238E27FC236}">
                        <a16:creationId xmlns:a16="http://schemas.microsoft.com/office/drawing/2014/main" id="{7BDC536E-FFF1-025D-D742-075AD7652B1D}"/>
                      </a:ext>
                    </a:extLst>
                  </p14:cNvPr>
                  <p14:cNvContentPartPr/>
                  <p14:nvPr/>
                </p14:nvContentPartPr>
                <p14:xfrm>
                  <a:off x="5924934" y="1915445"/>
                  <a:ext cx="55440" cy="636840"/>
                </p14:xfrm>
              </p:contentPart>
            </mc:Choice>
            <mc:Fallback xmlns="">
              <p:pic>
                <p:nvPicPr>
                  <p:cNvPr id="19" name="Ink 18">
                    <a:extLst>
                      <a:ext uri="{FF2B5EF4-FFF2-40B4-BE49-F238E27FC236}">
                        <a16:creationId xmlns:a16="http://schemas.microsoft.com/office/drawing/2014/main" id="{7BDC536E-FFF1-025D-D742-075AD7652B1D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5915934" y="1906440"/>
                    <a:ext cx="73080" cy="65449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E93AF4A3-DE76-2E2D-4B13-0E74E8EDE7B6}"/>
                      </a:ext>
                    </a:extLst>
                  </p14:cNvPr>
                  <p14:cNvContentPartPr/>
                  <p14:nvPr/>
                </p14:nvContentPartPr>
                <p14:xfrm>
                  <a:off x="5873814" y="1950005"/>
                  <a:ext cx="90360" cy="912960"/>
                </p14:xfrm>
              </p:contentPart>
            </mc:Choice>
            <mc:Fallback xmlns=""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E93AF4A3-DE76-2E2D-4B13-0E74E8EDE7B6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5864814" y="1941005"/>
                    <a:ext cx="108000" cy="930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B8902770-C926-60C6-52E4-3AF7E285ECCB}"/>
                      </a:ext>
                    </a:extLst>
                  </p14:cNvPr>
                  <p14:cNvContentPartPr/>
                  <p14:nvPr/>
                </p14:nvContentPartPr>
                <p14:xfrm>
                  <a:off x="5880294" y="2396405"/>
                  <a:ext cx="35640" cy="492480"/>
                </p14:xfrm>
              </p:contentPart>
            </mc:Choice>
            <mc:Fallback xmlns=""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B8902770-C926-60C6-52E4-3AF7E285ECCB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5871294" y="2387412"/>
                    <a:ext cx="53280" cy="51010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3074" name="Ink 3073">
                    <a:extLst>
                      <a:ext uri="{FF2B5EF4-FFF2-40B4-BE49-F238E27FC236}">
                        <a16:creationId xmlns:a16="http://schemas.microsoft.com/office/drawing/2014/main" id="{93ABB53C-05F2-C7AC-8426-A2E45CC917A1}"/>
                      </a:ext>
                    </a:extLst>
                  </p14:cNvPr>
                  <p14:cNvContentPartPr/>
                  <p14:nvPr/>
                </p14:nvContentPartPr>
                <p14:xfrm>
                  <a:off x="6059214" y="2456165"/>
                  <a:ext cx="105840" cy="141120"/>
                </p14:xfrm>
              </p:contentPart>
            </mc:Choice>
            <mc:Fallback xmlns="">
              <p:pic>
                <p:nvPicPr>
                  <p:cNvPr id="3074" name="Ink 3073">
                    <a:extLst>
                      <a:ext uri="{FF2B5EF4-FFF2-40B4-BE49-F238E27FC236}">
                        <a16:creationId xmlns:a16="http://schemas.microsoft.com/office/drawing/2014/main" id="{93ABB53C-05F2-C7AC-8426-A2E45CC917A1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6050214" y="2447165"/>
                    <a:ext cx="123480" cy="15876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077" name="Ink 3076">
                  <a:extLst>
                    <a:ext uri="{FF2B5EF4-FFF2-40B4-BE49-F238E27FC236}">
                      <a16:creationId xmlns:a16="http://schemas.microsoft.com/office/drawing/2014/main" id="{433D34F9-7D21-B617-F6DD-5F50A4FE15E0}"/>
                    </a:ext>
                  </a:extLst>
                </p14:cNvPr>
                <p14:cNvContentPartPr/>
                <p14:nvPr/>
              </p14:nvContentPartPr>
              <p14:xfrm>
                <a:off x="5548734" y="3429605"/>
                <a:ext cx="25200" cy="1136520"/>
              </p14:xfrm>
            </p:contentPart>
          </mc:Choice>
          <mc:Fallback xmlns="">
            <p:pic>
              <p:nvPicPr>
                <p:cNvPr id="3077" name="Ink 3076">
                  <a:extLst>
                    <a:ext uri="{FF2B5EF4-FFF2-40B4-BE49-F238E27FC236}">
                      <a16:creationId xmlns:a16="http://schemas.microsoft.com/office/drawing/2014/main" id="{433D34F9-7D21-B617-F6DD-5F50A4FE15E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539734" y="3420605"/>
                  <a:ext cx="42840" cy="1154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079" name="Ink 3078">
                <a:extLst>
                  <a:ext uri="{FF2B5EF4-FFF2-40B4-BE49-F238E27FC236}">
                    <a16:creationId xmlns:a16="http://schemas.microsoft.com/office/drawing/2014/main" id="{E897CCCB-3252-DAA2-BD6A-D0F8D4286D75}"/>
                  </a:ext>
                </a:extLst>
              </p14:cNvPr>
              <p14:cNvContentPartPr/>
              <p14:nvPr/>
            </p14:nvContentPartPr>
            <p14:xfrm>
              <a:off x="3841445" y="1557965"/>
              <a:ext cx="842760" cy="716400"/>
            </p14:xfrm>
          </p:contentPart>
        </mc:Choice>
        <mc:Fallback xmlns="">
          <p:pic>
            <p:nvPicPr>
              <p:cNvPr id="3079" name="Ink 3078">
                <a:extLst>
                  <a:ext uri="{FF2B5EF4-FFF2-40B4-BE49-F238E27FC236}">
                    <a16:creationId xmlns:a16="http://schemas.microsoft.com/office/drawing/2014/main" id="{E897CCCB-3252-DAA2-BD6A-D0F8D4286D75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832441" y="1548965"/>
                <a:ext cx="860408" cy="734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086" name="Group 3085">
            <a:extLst>
              <a:ext uri="{FF2B5EF4-FFF2-40B4-BE49-F238E27FC236}">
                <a16:creationId xmlns:a16="http://schemas.microsoft.com/office/drawing/2014/main" id="{3FDEEC11-27E1-BB45-796D-F6DFADA1484D}"/>
              </a:ext>
            </a:extLst>
          </p:cNvPr>
          <p:cNvGrpSpPr/>
          <p:nvPr/>
        </p:nvGrpSpPr>
        <p:grpSpPr>
          <a:xfrm>
            <a:off x="7085405" y="1759565"/>
            <a:ext cx="712440" cy="545400"/>
            <a:chOff x="7085405" y="1759565"/>
            <a:chExt cx="712440" cy="54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090" name="Ink 3089">
                  <a:extLst>
                    <a:ext uri="{FF2B5EF4-FFF2-40B4-BE49-F238E27FC236}">
                      <a16:creationId xmlns:a16="http://schemas.microsoft.com/office/drawing/2014/main" id="{1020FD24-91C8-41D5-7AA1-540BF276BEDC}"/>
                    </a:ext>
                  </a:extLst>
                </p14:cNvPr>
                <p14:cNvContentPartPr/>
                <p14:nvPr/>
              </p14:nvContentPartPr>
              <p14:xfrm>
                <a:off x="7193765" y="1777205"/>
                <a:ext cx="540720" cy="527760"/>
              </p14:xfrm>
            </p:contentPart>
          </mc:Choice>
          <mc:Fallback xmlns="">
            <p:pic>
              <p:nvPicPr>
                <p:cNvPr id="3090" name="Ink 3089">
                  <a:extLst>
                    <a:ext uri="{FF2B5EF4-FFF2-40B4-BE49-F238E27FC236}">
                      <a16:creationId xmlns:a16="http://schemas.microsoft.com/office/drawing/2014/main" id="{1020FD24-91C8-41D5-7AA1-540BF276BED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184765" y="1768199"/>
                  <a:ext cx="558360" cy="54541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087" name="Ink 3086">
                  <a:extLst>
                    <a:ext uri="{FF2B5EF4-FFF2-40B4-BE49-F238E27FC236}">
                      <a16:creationId xmlns:a16="http://schemas.microsoft.com/office/drawing/2014/main" id="{F4CF6B26-5271-D33C-5A21-2506CE8A00E0}"/>
                    </a:ext>
                  </a:extLst>
                </p14:cNvPr>
                <p14:cNvContentPartPr/>
                <p14:nvPr/>
              </p14:nvContentPartPr>
              <p14:xfrm>
                <a:off x="7085405" y="2011925"/>
                <a:ext cx="295560" cy="293040"/>
              </p14:xfrm>
            </p:contentPart>
          </mc:Choice>
          <mc:Fallback xmlns="">
            <p:pic>
              <p:nvPicPr>
                <p:cNvPr id="3087" name="Ink 3086">
                  <a:extLst>
                    <a:ext uri="{FF2B5EF4-FFF2-40B4-BE49-F238E27FC236}">
                      <a16:creationId xmlns:a16="http://schemas.microsoft.com/office/drawing/2014/main" id="{F4CF6B26-5271-D33C-5A21-2506CE8A00E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076405" y="2002914"/>
                  <a:ext cx="313200" cy="31070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089" name="Ink 3088">
                  <a:extLst>
                    <a:ext uri="{FF2B5EF4-FFF2-40B4-BE49-F238E27FC236}">
                      <a16:creationId xmlns:a16="http://schemas.microsoft.com/office/drawing/2014/main" id="{929EAEF9-29B6-BCC4-157C-656EA0917264}"/>
                    </a:ext>
                  </a:extLst>
                </p14:cNvPr>
                <p14:cNvContentPartPr/>
                <p14:nvPr/>
              </p14:nvContentPartPr>
              <p14:xfrm>
                <a:off x="7509125" y="1759565"/>
                <a:ext cx="288720" cy="259920"/>
              </p14:xfrm>
            </p:contentPart>
          </mc:Choice>
          <mc:Fallback xmlns="">
            <p:pic>
              <p:nvPicPr>
                <p:cNvPr id="3089" name="Ink 3088">
                  <a:extLst>
                    <a:ext uri="{FF2B5EF4-FFF2-40B4-BE49-F238E27FC236}">
                      <a16:creationId xmlns:a16="http://schemas.microsoft.com/office/drawing/2014/main" id="{929EAEF9-29B6-BCC4-157C-656EA091726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500125" y="1750565"/>
                  <a:ext cx="306360" cy="277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55139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431380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Next, let’s look at this sentence: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 am thinking over my options.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Can we say this?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 am thinking my options over.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Yes! This verb is separable. That means we can put something in between the verb and particle. 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061467"/>
              </p:ext>
            </p:extLst>
          </p:nvPr>
        </p:nvGraphicFramePr>
        <p:xfrm>
          <a:off x="152400" y="4752975"/>
          <a:ext cx="8801100" cy="1906706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31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On the left: sentence with check mark above it.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In the middle: hand with magnifying glass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On the right: sentence with check mark above it.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98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 am </a:t>
                      </a: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thinking over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my options.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 am </a:t>
                      </a: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thinking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 my options </a:t>
                      </a: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over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.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7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Sentences appear with VO. Both sentences get check marks.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32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57500" y="192087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3BF8AA-9FA1-94EF-D239-1A85BF9043A7}"/>
              </a:ext>
            </a:extLst>
          </p:cNvPr>
          <p:cNvSpPr txBox="1"/>
          <p:nvPr/>
        </p:nvSpPr>
        <p:spPr>
          <a:xfrm>
            <a:off x="2878090" y="2581107"/>
            <a:ext cx="28705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I am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thinking over 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my options.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03F1DA-B86A-C275-3516-CBBCEEE013B1}"/>
              </a:ext>
            </a:extLst>
          </p:cNvPr>
          <p:cNvSpPr txBox="1"/>
          <p:nvPr/>
        </p:nvSpPr>
        <p:spPr>
          <a:xfrm>
            <a:off x="6295610" y="2581108"/>
            <a:ext cx="2781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I am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thinking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 my options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over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7" charset="0"/>
                <a:ea typeface="Arial" pitchFamily="-107" charset="0"/>
                <a:cs typeface="Arial" pitchFamily="-107" charset="0"/>
              </a:rPr>
              <a:t>. </a:t>
            </a:r>
          </a:p>
        </p:txBody>
      </p:sp>
      <p:grpSp>
        <p:nvGrpSpPr>
          <p:cNvPr id="3078" name="Group 3077">
            <a:extLst>
              <a:ext uri="{FF2B5EF4-FFF2-40B4-BE49-F238E27FC236}">
                <a16:creationId xmlns:a16="http://schemas.microsoft.com/office/drawing/2014/main" id="{C1C9DEA2-1664-F757-C7B7-161C8FF60C4B}"/>
              </a:ext>
            </a:extLst>
          </p:cNvPr>
          <p:cNvGrpSpPr/>
          <p:nvPr/>
        </p:nvGrpSpPr>
        <p:grpSpPr>
          <a:xfrm>
            <a:off x="5429394" y="1001071"/>
            <a:ext cx="1046520" cy="3565054"/>
            <a:chOff x="5429394" y="1001071"/>
            <a:chExt cx="1046520" cy="356505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076" name="Ink 3075">
                  <a:extLst>
                    <a:ext uri="{FF2B5EF4-FFF2-40B4-BE49-F238E27FC236}">
                      <a16:creationId xmlns:a16="http://schemas.microsoft.com/office/drawing/2014/main" id="{26EC439E-C2BD-A118-8B8F-9F16BDDE98EA}"/>
                    </a:ext>
                  </a:extLst>
                </p14:cNvPr>
                <p14:cNvContentPartPr/>
                <p14:nvPr/>
              </p14:nvContentPartPr>
              <p14:xfrm>
                <a:off x="5455494" y="2277965"/>
                <a:ext cx="690120" cy="1154520"/>
              </p14:xfrm>
            </p:contentPart>
          </mc:Choice>
          <mc:Fallback xmlns="">
            <p:pic>
              <p:nvPicPr>
                <p:cNvPr id="3076" name="Ink 3075">
                  <a:extLst>
                    <a:ext uri="{FF2B5EF4-FFF2-40B4-BE49-F238E27FC236}">
                      <a16:creationId xmlns:a16="http://schemas.microsoft.com/office/drawing/2014/main" id="{26EC439E-C2BD-A118-8B8F-9F16BDDE98E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446494" y="2268965"/>
                  <a:ext cx="707760" cy="11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396D243C-E02C-407B-387E-81A9CBFB70EC}"/>
                    </a:ext>
                  </a:extLst>
                </p14:cNvPr>
                <p14:cNvContentPartPr/>
                <p14:nvPr/>
              </p14:nvContentPartPr>
              <p14:xfrm>
                <a:off x="5429394" y="1001071"/>
                <a:ext cx="1046520" cy="9514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396D243C-E02C-407B-387E-81A9CBFB70E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420394" y="992071"/>
                  <a:ext cx="1064160" cy="9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072" name="Ink 3071">
                  <a:extLst>
                    <a:ext uri="{FF2B5EF4-FFF2-40B4-BE49-F238E27FC236}">
                      <a16:creationId xmlns:a16="http://schemas.microsoft.com/office/drawing/2014/main" id="{FEC61C73-1FEC-90EF-EA59-2B077ACCD75A}"/>
                    </a:ext>
                  </a:extLst>
                </p14:cNvPr>
                <p14:cNvContentPartPr/>
                <p14:nvPr/>
              </p14:nvContentPartPr>
              <p14:xfrm>
                <a:off x="6075414" y="2604845"/>
                <a:ext cx="131040" cy="309240"/>
              </p14:xfrm>
            </p:contentPart>
          </mc:Choice>
          <mc:Fallback xmlns="">
            <p:pic>
              <p:nvPicPr>
                <p:cNvPr id="3072" name="Ink 3071">
                  <a:extLst>
                    <a:ext uri="{FF2B5EF4-FFF2-40B4-BE49-F238E27FC236}">
                      <a16:creationId xmlns:a16="http://schemas.microsoft.com/office/drawing/2014/main" id="{FEC61C73-1FEC-90EF-EA59-2B077ACCD75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66414" y="2595855"/>
                  <a:ext cx="148680" cy="326859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075" name="Group 3074">
              <a:extLst>
                <a:ext uri="{FF2B5EF4-FFF2-40B4-BE49-F238E27FC236}">
                  <a16:creationId xmlns:a16="http://schemas.microsoft.com/office/drawing/2014/main" id="{B4417EAA-295D-CEF0-A276-A25E8B325F42}"/>
                </a:ext>
              </a:extLst>
            </p:cNvPr>
            <p:cNvGrpSpPr/>
            <p:nvPr/>
          </p:nvGrpSpPr>
          <p:grpSpPr>
            <a:xfrm>
              <a:off x="5714334" y="1915445"/>
              <a:ext cx="450720" cy="2627280"/>
              <a:chOff x="5714334" y="1915445"/>
              <a:chExt cx="450720" cy="26272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13" name="Ink 12">
                    <a:extLst>
                      <a:ext uri="{FF2B5EF4-FFF2-40B4-BE49-F238E27FC236}">
                        <a16:creationId xmlns:a16="http://schemas.microsoft.com/office/drawing/2014/main" id="{4F7A4C90-97FE-9692-E684-3D19B9D5A81B}"/>
                      </a:ext>
                    </a:extLst>
                  </p14:cNvPr>
                  <p14:cNvContentPartPr/>
                  <p14:nvPr/>
                </p14:nvContentPartPr>
                <p14:xfrm>
                  <a:off x="5910174" y="2530685"/>
                  <a:ext cx="171360" cy="2012040"/>
                </p14:xfrm>
              </p:contentPart>
            </mc:Choice>
            <mc:Fallback xmlns="">
              <p:pic>
                <p:nvPicPr>
                  <p:cNvPr id="13" name="Ink 12">
                    <a:extLst>
                      <a:ext uri="{FF2B5EF4-FFF2-40B4-BE49-F238E27FC236}">
                        <a16:creationId xmlns:a16="http://schemas.microsoft.com/office/drawing/2014/main" id="{4F7A4C90-97FE-9692-E684-3D19B9D5A81B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5901174" y="2521685"/>
                    <a:ext cx="189000" cy="2029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14" name="Ink 13">
                    <a:extLst>
                      <a:ext uri="{FF2B5EF4-FFF2-40B4-BE49-F238E27FC236}">
                        <a16:creationId xmlns:a16="http://schemas.microsoft.com/office/drawing/2014/main" id="{5B76BFAC-4293-7693-2554-B0EC594F2866}"/>
                      </a:ext>
                    </a:extLst>
                  </p14:cNvPr>
                  <p14:cNvContentPartPr/>
                  <p14:nvPr/>
                </p14:nvContentPartPr>
                <p14:xfrm>
                  <a:off x="5714334" y="2535005"/>
                  <a:ext cx="210240" cy="416520"/>
                </p14:xfrm>
              </p:contentPart>
            </mc:Choice>
            <mc:Fallback xmlns="">
              <p:pic>
                <p:nvPicPr>
                  <p:cNvPr id="14" name="Ink 13">
                    <a:extLst>
                      <a:ext uri="{FF2B5EF4-FFF2-40B4-BE49-F238E27FC236}">
                        <a16:creationId xmlns:a16="http://schemas.microsoft.com/office/drawing/2014/main" id="{5B76BFAC-4293-7693-2554-B0EC594F2866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705319" y="2526005"/>
                    <a:ext cx="227910" cy="434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18" name="Ink 17">
                    <a:extLst>
                      <a:ext uri="{FF2B5EF4-FFF2-40B4-BE49-F238E27FC236}">
                        <a16:creationId xmlns:a16="http://schemas.microsoft.com/office/drawing/2014/main" id="{981BE0D8-DDA8-AE56-24BE-667B4CE9D035}"/>
                      </a:ext>
                    </a:extLst>
                  </p14:cNvPr>
                  <p14:cNvContentPartPr/>
                  <p14:nvPr/>
                </p14:nvContentPartPr>
                <p14:xfrm>
                  <a:off x="5865534" y="1935605"/>
                  <a:ext cx="72720" cy="771480"/>
                </p14:xfrm>
              </p:contentPart>
            </mc:Choice>
            <mc:Fallback xmlns="">
              <p:pic>
                <p:nvPicPr>
                  <p:cNvPr id="18" name="Ink 17">
                    <a:extLst>
                      <a:ext uri="{FF2B5EF4-FFF2-40B4-BE49-F238E27FC236}">
                        <a16:creationId xmlns:a16="http://schemas.microsoft.com/office/drawing/2014/main" id="{981BE0D8-DDA8-AE56-24BE-667B4CE9D035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5856578" y="1926609"/>
                    <a:ext cx="90273" cy="78911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19" name="Ink 18">
                    <a:extLst>
                      <a:ext uri="{FF2B5EF4-FFF2-40B4-BE49-F238E27FC236}">
                        <a16:creationId xmlns:a16="http://schemas.microsoft.com/office/drawing/2014/main" id="{7BDC536E-FFF1-025D-D742-075AD7652B1D}"/>
                      </a:ext>
                    </a:extLst>
                  </p14:cNvPr>
                  <p14:cNvContentPartPr/>
                  <p14:nvPr/>
                </p14:nvContentPartPr>
                <p14:xfrm>
                  <a:off x="5924934" y="1915445"/>
                  <a:ext cx="55440" cy="636840"/>
                </p14:xfrm>
              </p:contentPart>
            </mc:Choice>
            <mc:Fallback xmlns="">
              <p:pic>
                <p:nvPicPr>
                  <p:cNvPr id="19" name="Ink 18">
                    <a:extLst>
                      <a:ext uri="{FF2B5EF4-FFF2-40B4-BE49-F238E27FC236}">
                        <a16:creationId xmlns:a16="http://schemas.microsoft.com/office/drawing/2014/main" id="{7BDC536E-FFF1-025D-D742-075AD7652B1D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5915934" y="1906440"/>
                    <a:ext cx="73080" cy="65449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E93AF4A3-DE76-2E2D-4B13-0E74E8EDE7B6}"/>
                      </a:ext>
                    </a:extLst>
                  </p14:cNvPr>
                  <p14:cNvContentPartPr/>
                  <p14:nvPr/>
                </p14:nvContentPartPr>
                <p14:xfrm>
                  <a:off x="5873814" y="1950005"/>
                  <a:ext cx="90360" cy="912960"/>
                </p14:xfrm>
              </p:contentPart>
            </mc:Choice>
            <mc:Fallback xmlns=""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E93AF4A3-DE76-2E2D-4B13-0E74E8EDE7B6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5864814" y="1941005"/>
                    <a:ext cx="108000" cy="930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B8902770-C926-60C6-52E4-3AF7E285ECCB}"/>
                      </a:ext>
                    </a:extLst>
                  </p14:cNvPr>
                  <p14:cNvContentPartPr/>
                  <p14:nvPr/>
                </p14:nvContentPartPr>
                <p14:xfrm>
                  <a:off x="5880294" y="2396405"/>
                  <a:ext cx="35640" cy="492480"/>
                </p14:xfrm>
              </p:contentPart>
            </mc:Choice>
            <mc:Fallback xmlns=""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B8902770-C926-60C6-52E4-3AF7E285ECCB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5871294" y="2387412"/>
                    <a:ext cx="53280" cy="51010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3074" name="Ink 3073">
                    <a:extLst>
                      <a:ext uri="{FF2B5EF4-FFF2-40B4-BE49-F238E27FC236}">
                        <a16:creationId xmlns:a16="http://schemas.microsoft.com/office/drawing/2014/main" id="{93ABB53C-05F2-C7AC-8426-A2E45CC917A1}"/>
                      </a:ext>
                    </a:extLst>
                  </p14:cNvPr>
                  <p14:cNvContentPartPr/>
                  <p14:nvPr/>
                </p14:nvContentPartPr>
                <p14:xfrm>
                  <a:off x="6059214" y="2456165"/>
                  <a:ext cx="105840" cy="141120"/>
                </p14:xfrm>
              </p:contentPart>
            </mc:Choice>
            <mc:Fallback xmlns="">
              <p:pic>
                <p:nvPicPr>
                  <p:cNvPr id="3074" name="Ink 3073">
                    <a:extLst>
                      <a:ext uri="{FF2B5EF4-FFF2-40B4-BE49-F238E27FC236}">
                        <a16:creationId xmlns:a16="http://schemas.microsoft.com/office/drawing/2014/main" id="{93ABB53C-05F2-C7AC-8426-A2E45CC917A1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6050214" y="2447165"/>
                    <a:ext cx="123480" cy="15876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077" name="Ink 3076">
                  <a:extLst>
                    <a:ext uri="{FF2B5EF4-FFF2-40B4-BE49-F238E27FC236}">
                      <a16:creationId xmlns:a16="http://schemas.microsoft.com/office/drawing/2014/main" id="{433D34F9-7D21-B617-F6DD-5F50A4FE15E0}"/>
                    </a:ext>
                  </a:extLst>
                </p14:cNvPr>
                <p14:cNvContentPartPr/>
                <p14:nvPr/>
              </p14:nvContentPartPr>
              <p14:xfrm>
                <a:off x="5548734" y="3429605"/>
                <a:ext cx="25200" cy="1136520"/>
              </p14:xfrm>
            </p:contentPart>
          </mc:Choice>
          <mc:Fallback xmlns="">
            <p:pic>
              <p:nvPicPr>
                <p:cNvPr id="3077" name="Ink 3076">
                  <a:extLst>
                    <a:ext uri="{FF2B5EF4-FFF2-40B4-BE49-F238E27FC236}">
                      <a16:creationId xmlns:a16="http://schemas.microsoft.com/office/drawing/2014/main" id="{433D34F9-7D21-B617-F6DD-5F50A4FE15E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539734" y="3420605"/>
                  <a:ext cx="42840" cy="1154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079" name="Ink 3078">
                <a:extLst>
                  <a:ext uri="{FF2B5EF4-FFF2-40B4-BE49-F238E27FC236}">
                    <a16:creationId xmlns:a16="http://schemas.microsoft.com/office/drawing/2014/main" id="{E897CCCB-3252-DAA2-BD6A-D0F8D4286D75}"/>
                  </a:ext>
                </a:extLst>
              </p14:cNvPr>
              <p14:cNvContentPartPr/>
              <p14:nvPr/>
            </p14:nvContentPartPr>
            <p14:xfrm>
              <a:off x="3841445" y="1557965"/>
              <a:ext cx="842760" cy="716400"/>
            </p14:xfrm>
          </p:contentPart>
        </mc:Choice>
        <mc:Fallback xmlns="">
          <p:pic>
            <p:nvPicPr>
              <p:cNvPr id="3079" name="Ink 3078">
                <a:extLst>
                  <a:ext uri="{FF2B5EF4-FFF2-40B4-BE49-F238E27FC236}">
                    <a16:creationId xmlns:a16="http://schemas.microsoft.com/office/drawing/2014/main" id="{E897CCCB-3252-DAA2-BD6A-D0F8D4286D75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832441" y="1548965"/>
                <a:ext cx="860408" cy="73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173C2379-A7FE-7DCB-BB32-5FD3D0C7FAD7}"/>
                  </a:ext>
                </a:extLst>
              </p14:cNvPr>
              <p14:cNvContentPartPr/>
              <p14:nvPr/>
            </p14:nvContentPartPr>
            <p14:xfrm>
              <a:off x="7221103" y="1637427"/>
              <a:ext cx="842760" cy="71640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173C2379-A7FE-7DCB-BB32-5FD3D0C7FAD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212099" y="1628427"/>
                <a:ext cx="860408" cy="73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69935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137564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One last sentence: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She paid for her ticket.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Can we say this: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She paid her ticket for?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No. “Pay for” is inseparable.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426867"/>
              </p:ext>
            </p:extLst>
          </p:nvPr>
        </p:nvGraphicFramePr>
        <p:xfrm>
          <a:off x="152400" y="4752975"/>
          <a:ext cx="8801100" cy="1906706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31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On the left: sentence with check mark above it.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In the middle: hand with magnifying glass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On the right: sentence with cross above it.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98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She paid for her ticket.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She </a:t>
                      </a:r>
                      <a:r>
                        <a:rPr lang="en-US" sz="1000" b="1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paid</a:t>
                      </a:r>
                      <a:r>
                        <a:rPr lang="en-US" sz="10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her ticket </a:t>
                      </a:r>
                      <a:r>
                        <a:rPr lang="en-US" sz="1000" b="1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for</a:t>
                      </a:r>
                      <a:r>
                        <a:rPr lang="en-US" sz="100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.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7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Sentences appear with VO. The first sentence gets a check mark and the second sentence gets a cross.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32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57500" y="192087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3BF8AA-9FA1-94EF-D239-1A85BF9043A7}"/>
              </a:ext>
            </a:extLst>
          </p:cNvPr>
          <p:cNvSpPr txBox="1"/>
          <p:nvPr/>
        </p:nvSpPr>
        <p:spPr>
          <a:xfrm>
            <a:off x="3003240" y="2560448"/>
            <a:ext cx="2501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She </a:t>
            </a:r>
            <a:r>
              <a:rPr 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paid for 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her ticket.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03F1DA-B86A-C275-3516-CBBCEEE013B1}"/>
              </a:ext>
            </a:extLst>
          </p:cNvPr>
          <p:cNvSpPr txBox="1"/>
          <p:nvPr/>
        </p:nvSpPr>
        <p:spPr>
          <a:xfrm>
            <a:off x="6428314" y="2581108"/>
            <a:ext cx="2781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She </a:t>
            </a:r>
            <a:r>
              <a:rPr 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paid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her ticket </a:t>
            </a:r>
            <a:r>
              <a:rPr lang="en-US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  <p:grpSp>
        <p:nvGrpSpPr>
          <p:cNvPr id="3078" name="Group 3077">
            <a:extLst>
              <a:ext uri="{FF2B5EF4-FFF2-40B4-BE49-F238E27FC236}">
                <a16:creationId xmlns:a16="http://schemas.microsoft.com/office/drawing/2014/main" id="{C1C9DEA2-1664-F757-C7B7-161C8FF60C4B}"/>
              </a:ext>
            </a:extLst>
          </p:cNvPr>
          <p:cNvGrpSpPr/>
          <p:nvPr/>
        </p:nvGrpSpPr>
        <p:grpSpPr>
          <a:xfrm>
            <a:off x="5429394" y="1001071"/>
            <a:ext cx="1046520" cy="3565054"/>
            <a:chOff x="5429394" y="1001071"/>
            <a:chExt cx="1046520" cy="356505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076" name="Ink 3075">
                  <a:extLst>
                    <a:ext uri="{FF2B5EF4-FFF2-40B4-BE49-F238E27FC236}">
                      <a16:creationId xmlns:a16="http://schemas.microsoft.com/office/drawing/2014/main" id="{26EC439E-C2BD-A118-8B8F-9F16BDDE98EA}"/>
                    </a:ext>
                  </a:extLst>
                </p14:cNvPr>
                <p14:cNvContentPartPr/>
                <p14:nvPr/>
              </p14:nvContentPartPr>
              <p14:xfrm>
                <a:off x="5455494" y="2277965"/>
                <a:ext cx="690120" cy="1154520"/>
              </p14:xfrm>
            </p:contentPart>
          </mc:Choice>
          <mc:Fallback xmlns="">
            <p:pic>
              <p:nvPicPr>
                <p:cNvPr id="3076" name="Ink 3075">
                  <a:extLst>
                    <a:ext uri="{FF2B5EF4-FFF2-40B4-BE49-F238E27FC236}">
                      <a16:creationId xmlns:a16="http://schemas.microsoft.com/office/drawing/2014/main" id="{26EC439E-C2BD-A118-8B8F-9F16BDDE98E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446494" y="2268965"/>
                  <a:ext cx="707760" cy="11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396D243C-E02C-407B-387E-81A9CBFB70EC}"/>
                    </a:ext>
                  </a:extLst>
                </p14:cNvPr>
                <p14:cNvContentPartPr/>
                <p14:nvPr/>
              </p14:nvContentPartPr>
              <p14:xfrm>
                <a:off x="5429394" y="1001071"/>
                <a:ext cx="1046520" cy="9514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396D243C-E02C-407B-387E-81A9CBFB70E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420394" y="992071"/>
                  <a:ext cx="1064160" cy="9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072" name="Ink 3071">
                  <a:extLst>
                    <a:ext uri="{FF2B5EF4-FFF2-40B4-BE49-F238E27FC236}">
                      <a16:creationId xmlns:a16="http://schemas.microsoft.com/office/drawing/2014/main" id="{FEC61C73-1FEC-90EF-EA59-2B077ACCD75A}"/>
                    </a:ext>
                  </a:extLst>
                </p14:cNvPr>
                <p14:cNvContentPartPr/>
                <p14:nvPr/>
              </p14:nvContentPartPr>
              <p14:xfrm>
                <a:off x="6075414" y="2604845"/>
                <a:ext cx="131040" cy="309240"/>
              </p14:xfrm>
            </p:contentPart>
          </mc:Choice>
          <mc:Fallback xmlns="">
            <p:pic>
              <p:nvPicPr>
                <p:cNvPr id="3072" name="Ink 3071">
                  <a:extLst>
                    <a:ext uri="{FF2B5EF4-FFF2-40B4-BE49-F238E27FC236}">
                      <a16:creationId xmlns:a16="http://schemas.microsoft.com/office/drawing/2014/main" id="{FEC61C73-1FEC-90EF-EA59-2B077ACCD75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66414" y="2595855"/>
                  <a:ext cx="148680" cy="326859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075" name="Group 3074">
              <a:extLst>
                <a:ext uri="{FF2B5EF4-FFF2-40B4-BE49-F238E27FC236}">
                  <a16:creationId xmlns:a16="http://schemas.microsoft.com/office/drawing/2014/main" id="{B4417EAA-295D-CEF0-A276-A25E8B325F42}"/>
                </a:ext>
              </a:extLst>
            </p:cNvPr>
            <p:cNvGrpSpPr/>
            <p:nvPr/>
          </p:nvGrpSpPr>
          <p:grpSpPr>
            <a:xfrm>
              <a:off x="5714334" y="1915445"/>
              <a:ext cx="450720" cy="2627280"/>
              <a:chOff x="5714334" y="1915445"/>
              <a:chExt cx="450720" cy="26272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13" name="Ink 12">
                    <a:extLst>
                      <a:ext uri="{FF2B5EF4-FFF2-40B4-BE49-F238E27FC236}">
                        <a16:creationId xmlns:a16="http://schemas.microsoft.com/office/drawing/2014/main" id="{4F7A4C90-97FE-9692-E684-3D19B9D5A81B}"/>
                      </a:ext>
                    </a:extLst>
                  </p14:cNvPr>
                  <p14:cNvContentPartPr/>
                  <p14:nvPr/>
                </p14:nvContentPartPr>
                <p14:xfrm>
                  <a:off x="5910174" y="2530685"/>
                  <a:ext cx="171360" cy="2012040"/>
                </p14:xfrm>
              </p:contentPart>
            </mc:Choice>
            <mc:Fallback xmlns="">
              <p:pic>
                <p:nvPicPr>
                  <p:cNvPr id="13" name="Ink 12">
                    <a:extLst>
                      <a:ext uri="{FF2B5EF4-FFF2-40B4-BE49-F238E27FC236}">
                        <a16:creationId xmlns:a16="http://schemas.microsoft.com/office/drawing/2014/main" id="{4F7A4C90-97FE-9692-E684-3D19B9D5A81B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5901174" y="2521685"/>
                    <a:ext cx="189000" cy="2029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14" name="Ink 13">
                    <a:extLst>
                      <a:ext uri="{FF2B5EF4-FFF2-40B4-BE49-F238E27FC236}">
                        <a16:creationId xmlns:a16="http://schemas.microsoft.com/office/drawing/2014/main" id="{5B76BFAC-4293-7693-2554-B0EC594F2866}"/>
                      </a:ext>
                    </a:extLst>
                  </p14:cNvPr>
                  <p14:cNvContentPartPr/>
                  <p14:nvPr/>
                </p14:nvContentPartPr>
                <p14:xfrm>
                  <a:off x="5714334" y="2535005"/>
                  <a:ext cx="210240" cy="416520"/>
                </p14:xfrm>
              </p:contentPart>
            </mc:Choice>
            <mc:Fallback xmlns="">
              <p:pic>
                <p:nvPicPr>
                  <p:cNvPr id="14" name="Ink 13">
                    <a:extLst>
                      <a:ext uri="{FF2B5EF4-FFF2-40B4-BE49-F238E27FC236}">
                        <a16:creationId xmlns:a16="http://schemas.microsoft.com/office/drawing/2014/main" id="{5B76BFAC-4293-7693-2554-B0EC594F2866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705319" y="2526005"/>
                    <a:ext cx="227910" cy="434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18" name="Ink 17">
                    <a:extLst>
                      <a:ext uri="{FF2B5EF4-FFF2-40B4-BE49-F238E27FC236}">
                        <a16:creationId xmlns:a16="http://schemas.microsoft.com/office/drawing/2014/main" id="{981BE0D8-DDA8-AE56-24BE-667B4CE9D035}"/>
                      </a:ext>
                    </a:extLst>
                  </p14:cNvPr>
                  <p14:cNvContentPartPr/>
                  <p14:nvPr/>
                </p14:nvContentPartPr>
                <p14:xfrm>
                  <a:off x="5865534" y="1935605"/>
                  <a:ext cx="72720" cy="771480"/>
                </p14:xfrm>
              </p:contentPart>
            </mc:Choice>
            <mc:Fallback xmlns="">
              <p:pic>
                <p:nvPicPr>
                  <p:cNvPr id="18" name="Ink 17">
                    <a:extLst>
                      <a:ext uri="{FF2B5EF4-FFF2-40B4-BE49-F238E27FC236}">
                        <a16:creationId xmlns:a16="http://schemas.microsoft.com/office/drawing/2014/main" id="{981BE0D8-DDA8-AE56-24BE-667B4CE9D035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5856578" y="1926609"/>
                    <a:ext cx="90273" cy="78911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19" name="Ink 18">
                    <a:extLst>
                      <a:ext uri="{FF2B5EF4-FFF2-40B4-BE49-F238E27FC236}">
                        <a16:creationId xmlns:a16="http://schemas.microsoft.com/office/drawing/2014/main" id="{7BDC536E-FFF1-025D-D742-075AD7652B1D}"/>
                      </a:ext>
                    </a:extLst>
                  </p14:cNvPr>
                  <p14:cNvContentPartPr/>
                  <p14:nvPr/>
                </p14:nvContentPartPr>
                <p14:xfrm>
                  <a:off x="5924934" y="1915445"/>
                  <a:ext cx="55440" cy="636840"/>
                </p14:xfrm>
              </p:contentPart>
            </mc:Choice>
            <mc:Fallback xmlns="">
              <p:pic>
                <p:nvPicPr>
                  <p:cNvPr id="19" name="Ink 18">
                    <a:extLst>
                      <a:ext uri="{FF2B5EF4-FFF2-40B4-BE49-F238E27FC236}">
                        <a16:creationId xmlns:a16="http://schemas.microsoft.com/office/drawing/2014/main" id="{7BDC536E-FFF1-025D-D742-075AD7652B1D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5915934" y="1906440"/>
                    <a:ext cx="73080" cy="65449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E93AF4A3-DE76-2E2D-4B13-0E74E8EDE7B6}"/>
                      </a:ext>
                    </a:extLst>
                  </p14:cNvPr>
                  <p14:cNvContentPartPr/>
                  <p14:nvPr/>
                </p14:nvContentPartPr>
                <p14:xfrm>
                  <a:off x="5873814" y="1950005"/>
                  <a:ext cx="90360" cy="912960"/>
                </p14:xfrm>
              </p:contentPart>
            </mc:Choice>
            <mc:Fallback xmlns=""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E93AF4A3-DE76-2E2D-4B13-0E74E8EDE7B6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5864814" y="1941005"/>
                    <a:ext cx="108000" cy="930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B8902770-C926-60C6-52E4-3AF7E285ECCB}"/>
                      </a:ext>
                    </a:extLst>
                  </p14:cNvPr>
                  <p14:cNvContentPartPr/>
                  <p14:nvPr/>
                </p14:nvContentPartPr>
                <p14:xfrm>
                  <a:off x="5880294" y="2396405"/>
                  <a:ext cx="35640" cy="492480"/>
                </p14:xfrm>
              </p:contentPart>
            </mc:Choice>
            <mc:Fallback xmlns=""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B8902770-C926-60C6-52E4-3AF7E285ECCB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5871294" y="2387412"/>
                    <a:ext cx="53280" cy="51010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3074" name="Ink 3073">
                    <a:extLst>
                      <a:ext uri="{FF2B5EF4-FFF2-40B4-BE49-F238E27FC236}">
                        <a16:creationId xmlns:a16="http://schemas.microsoft.com/office/drawing/2014/main" id="{93ABB53C-05F2-C7AC-8426-A2E45CC917A1}"/>
                      </a:ext>
                    </a:extLst>
                  </p14:cNvPr>
                  <p14:cNvContentPartPr/>
                  <p14:nvPr/>
                </p14:nvContentPartPr>
                <p14:xfrm>
                  <a:off x="6059214" y="2456165"/>
                  <a:ext cx="105840" cy="141120"/>
                </p14:xfrm>
              </p:contentPart>
            </mc:Choice>
            <mc:Fallback xmlns="">
              <p:pic>
                <p:nvPicPr>
                  <p:cNvPr id="3074" name="Ink 3073">
                    <a:extLst>
                      <a:ext uri="{FF2B5EF4-FFF2-40B4-BE49-F238E27FC236}">
                        <a16:creationId xmlns:a16="http://schemas.microsoft.com/office/drawing/2014/main" id="{93ABB53C-05F2-C7AC-8426-A2E45CC917A1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6050214" y="2447165"/>
                    <a:ext cx="123480" cy="15876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077" name="Ink 3076">
                  <a:extLst>
                    <a:ext uri="{FF2B5EF4-FFF2-40B4-BE49-F238E27FC236}">
                      <a16:creationId xmlns:a16="http://schemas.microsoft.com/office/drawing/2014/main" id="{433D34F9-7D21-B617-F6DD-5F50A4FE15E0}"/>
                    </a:ext>
                  </a:extLst>
                </p14:cNvPr>
                <p14:cNvContentPartPr/>
                <p14:nvPr/>
              </p14:nvContentPartPr>
              <p14:xfrm>
                <a:off x="5548734" y="3429605"/>
                <a:ext cx="25200" cy="1136520"/>
              </p14:xfrm>
            </p:contentPart>
          </mc:Choice>
          <mc:Fallback xmlns="">
            <p:pic>
              <p:nvPicPr>
                <p:cNvPr id="3077" name="Ink 3076">
                  <a:extLst>
                    <a:ext uri="{FF2B5EF4-FFF2-40B4-BE49-F238E27FC236}">
                      <a16:creationId xmlns:a16="http://schemas.microsoft.com/office/drawing/2014/main" id="{433D34F9-7D21-B617-F6DD-5F50A4FE15E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539734" y="3420605"/>
                  <a:ext cx="42840" cy="1154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079" name="Ink 3078">
                <a:extLst>
                  <a:ext uri="{FF2B5EF4-FFF2-40B4-BE49-F238E27FC236}">
                    <a16:creationId xmlns:a16="http://schemas.microsoft.com/office/drawing/2014/main" id="{E897CCCB-3252-DAA2-BD6A-D0F8D4286D75}"/>
                  </a:ext>
                </a:extLst>
              </p14:cNvPr>
              <p14:cNvContentPartPr/>
              <p14:nvPr/>
            </p14:nvContentPartPr>
            <p14:xfrm>
              <a:off x="3841445" y="1557965"/>
              <a:ext cx="842760" cy="716400"/>
            </p14:xfrm>
          </p:contentPart>
        </mc:Choice>
        <mc:Fallback xmlns="">
          <p:pic>
            <p:nvPicPr>
              <p:cNvPr id="3079" name="Ink 3078">
                <a:extLst>
                  <a:ext uri="{FF2B5EF4-FFF2-40B4-BE49-F238E27FC236}">
                    <a16:creationId xmlns:a16="http://schemas.microsoft.com/office/drawing/2014/main" id="{E897CCCB-3252-DAA2-BD6A-D0F8D4286D75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832441" y="1548965"/>
                <a:ext cx="860408" cy="734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086" name="Group 3085">
            <a:extLst>
              <a:ext uri="{FF2B5EF4-FFF2-40B4-BE49-F238E27FC236}">
                <a16:creationId xmlns:a16="http://schemas.microsoft.com/office/drawing/2014/main" id="{3FDEEC11-27E1-BB45-796D-F6DFADA1484D}"/>
              </a:ext>
            </a:extLst>
          </p:cNvPr>
          <p:cNvGrpSpPr/>
          <p:nvPr/>
        </p:nvGrpSpPr>
        <p:grpSpPr>
          <a:xfrm>
            <a:off x="7085405" y="1759565"/>
            <a:ext cx="712440" cy="545400"/>
            <a:chOff x="7085405" y="1759565"/>
            <a:chExt cx="712440" cy="54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090" name="Ink 3089">
                  <a:extLst>
                    <a:ext uri="{FF2B5EF4-FFF2-40B4-BE49-F238E27FC236}">
                      <a16:creationId xmlns:a16="http://schemas.microsoft.com/office/drawing/2014/main" id="{1020FD24-91C8-41D5-7AA1-540BF276BEDC}"/>
                    </a:ext>
                  </a:extLst>
                </p14:cNvPr>
                <p14:cNvContentPartPr/>
                <p14:nvPr/>
              </p14:nvContentPartPr>
              <p14:xfrm>
                <a:off x="7193765" y="1777205"/>
                <a:ext cx="540720" cy="527760"/>
              </p14:xfrm>
            </p:contentPart>
          </mc:Choice>
          <mc:Fallback xmlns="">
            <p:pic>
              <p:nvPicPr>
                <p:cNvPr id="3090" name="Ink 3089">
                  <a:extLst>
                    <a:ext uri="{FF2B5EF4-FFF2-40B4-BE49-F238E27FC236}">
                      <a16:creationId xmlns:a16="http://schemas.microsoft.com/office/drawing/2014/main" id="{1020FD24-91C8-41D5-7AA1-540BF276BED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184765" y="1768199"/>
                  <a:ext cx="558360" cy="54541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087" name="Ink 3086">
                  <a:extLst>
                    <a:ext uri="{FF2B5EF4-FFF2-40B4-BE49-F238E27FC236}">
                      <a16:creationId xmlns:a16="http://schemas.microsoft.com/office/drawing/2014/main" id="{F4CF6B26-5271-D33C-5A21-2506CE8A00E0}"/>
                    </a:ext>
                  </a:extLst>
                </p14:cNvPr>
                <p14:cNvContentPartPr/>
                <p14:nvPr/>
              </p14:nvContentPartPr>
              <p14:xfrm>
                <a:off x="7085405" y="2011925"/>
                <a:ext cx="295560" cy="293040"/>
              </p14:xfrm>
            </p:contentPart>
          </mc:Choice>
          <mc:Fallback xmlns="">
            <p:pic>
              <p:nvPicPr>
                <p:cNvPr id="3087" name="Ink 3086">
                  <a:extLst>
                    <a:ext uri="{FF2B5EF4-FFF2-40B4-BE49-F238E27FC236}">
                      <a16:creationId xmlns:a16="http://schemas.microsoft.com/office/drawing/2014/main" id="{F4CF6B26-5271-D33C-5A21-2506CE8A00E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076405" y="2002914"/>
                  <a:ext cx="313200" cy="31070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089" name="Ink 3088">
                  <a:extLst>
                    <a:ext uri="{FF2B5EF4-FFF2-40B4-BE49-F238E27FC236}">
                      <a16:creationId xmlns:a16="http://schemas.microsoft.com/office/drawing/2014/main" id="{929EAEF9-29B6-BCC4-157C-656EA0917264}"/>
                    </a:ext>
                  </a:extLst>
                </p14:cNvPr>
                <p14:cNvContentPartPr/>
                <p14:nvPr/>
              </p14:nvContentPartPr>
              <p14:xfrm>
                <a:off x="7509125" y="1759565"/>
                <a:ext cx="288720" cy="259920"/>
              </p14:xfrm>
            </p:contentPart>
          </mc:Choice>
          <mc:Fallback xmlns="">
            <p:pic>
              <p:nvPicPr>
                <p:cNvPr id="3089" name="Ink 3088">
                  <a:extLst>
                    <a:ext uri="{FF2B5EF4-FFF2-40B4-BE49-F238E27FC236}">
                      <a16:creationId xmlns:a16="http://schemas.microsoft.com/office/drawing/2014/main" id="{929EAEF9-29B6-BCC4-157C-656EA091726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500125" y="1750565"/>
                  <a:ext cx="306360" cy="277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850055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835282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Now we know about the different forms of phrasal verbs.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One last thing I want to mention is that sometimes, different meanings of the same phrasal verb can have different forms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400146"/>
              </p:ext>
            </p:extLst>
          </p:nvPr>
        </p:nvGraphicFramePr>
        <p:xfrm>
          <a:off x="152400" y="4752975"/>
          <a:ext cx="8801100" cy="1998346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 speech bubble with talking points on top;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Woman talking on bottom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lang="en-US" sz="1000" b="1" i="0" dirty="0">
                          <a:solidFill>
                            <a:srgbClr val="393C43"/>
                          </a:solidFill>
                          <a:effectLst/>
                          <a:latin typeface="Lato--Bold"/>
                        </a:rPr>
                        <a:t>Different meanings</a:t>
                      </a:r>
                      <a:r>
                        <a:rPr lang="en-US" sz="1000" b="1" i="0" dirty="0">
                          <a:solidFill>
                            <a:srgbClr val="393C43"/>
                          </a:solidFill>
                          <a:effectLst/>
                          <a:latin typeface="Lato--Regular"/>
                        </a:rPr>
                        <a:t> </a:t>
                      </a:r>
                      <a:r>
                        <a:rPr lang="en-US" sz="1000" b="0" i="0" dirty="0">
                          <a:solidFill>
                            <a:srgbClr val="393C43"/>
                          </a:solidFill>
                          <a:effectLst/>
                          <a:latin typeface="Lato--Regular"/>
                        </a:rPr>
                        <a:t>of the same phrasal verb can have </a:t>
                      </a:r>
                      <a:r>
                        <a:rPr lang="en-US" sz="1000" b="1" i="0" dirty="0">
                          <a:solidFill>
                            <a:srgbClr val="393C43"/>
                          </a:solidFill>
                          <a:effectLst/>
                          <a:latin typeface="Lato--Bold"/>
                        </a:rPr>
                        <a:t>different forms. </a:t>
                      </a:r>
                      <a:endParaRPr lang="en-US" sz="1000" b="1" dirty="0"/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13DFB-8DD7-4FD7-B17D-3DF2F3110B47}"/>
              </a:ext>
            </a:extLst>
          </p:cNvPr>
          <p:cNvSpPr txBox="1"/>
          <p:nvPr/>
        </p:nvSpPr>
        <p:spPr>
          <a:xfrm>
            <a:off x="3505200" y="681335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0" dirty="0">
                <a:solidFill>
                  <a:srgbClr val="393C43"/>
                </a:solidFill>
                <a:effectLst/>
                <a:latin typeface="Lato--Bold"/>
              </a:rPr>
              <a:t>Different meanings</a:t>
            </a:r>
            <a:r>
              <a:rPr lang="en-US" b="1" i="0" dirty="0">
                <a:solidFill>
                  <a:srgbClr val="393C43"/>
                </a:solidFill>
                <a:effectLst/>
                <a:latin typeface="Lato--Regular"/>
              </a:rPr>
              <a:t> </a:t>
            </a:r>
            <a:r>
              <a:rPr lang="en-US" b="0" i="0" dirty="0">
                <a:solidFill>
                  <a:srgbClr val="393C43"/>
                </a:solidFill>
                <a:effectLst/>
                <a:latin typeface="Lato--Regular"/>
              </a:rPr>
              <a:t>of the same phrasal verb can have </a:t>
            </a:r>
            <a:r>
              <a:rPr lang="en-US" b="1" i="0" dirty="0">
                <a:solidFill>
                  <a:srgbClr val="393C43"/>
                </a:solidFill>
                <a:effectLst/>
                <a:latin typeface="Lato--Bold"/>
              </a:rPr>
              <a:t>different forms. </a:t>
            </a:r>
            <a:endParaRPr lang="en-US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7D83F8F-27E1-7B13-AAE4-2A3792EE3D0B}"/>
                  </a:ext>
                </a:extLst>
              </p14:cNvPr>
              <p14:cNvContentPartPr/>
              <p14:nvPr/>
            </p14:nvContentPartPr>
            <p14:xfrm>
              <a:off x="2938702" y="1627553"/>
              <a:ext cx="6142680" cy="379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7D83F8F-27E1-7B13-AAE4-2A3792EE3D0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29701" y="1618553"/>
                <a:ext cx="6160321" cy="39708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9C1757CE-D13A-C256-AD79-2B4AA81EE724}"/>
              </a:ext>
            </a:extLst>
          </p:cNvPr>
          <p:cNvGrpSpPr/>
          <p:nvPr/>
        </p:nvGrpSpPr>
        <p:grpSpPr>
          <a:xfrm>
            <a:off x="5538032" y="2274992"/>
            <a:ext cx="1146600" cy="2267640"/>
            <a:chOff x="3247261" y="931205"/>
            <a:chExt cx="1146600" cy="2267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8130720-B521-F1E0-ABCE-60B85355AD4E}"/>
                    </a:ext>
                  </a:extLst>
                </p14:cNvPr>
                <p14:cNvContentPartPr/>
                <p14:nvPr/>
              </p14:nvContentPartPr>
              <p14:xfrm>
                <a:off x="3397021" y="1538885"/>
                <a:ext cx="830880" cy="837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8130720-B521-F1E0-ABCE-60B85355AD4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388021" y="1529885"/>
                  <a:ext cx="848520" cy="85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A660D77-CFC2-D998-FEBD-4E60947CBBE9}"/>
                    </a:ext>
                  </a:extLst>
                </p14:cNvPr>
                <p14:cNvContentPartPr/>
                <p14:nvPr/>
              </p14:nvContentPartPr>
              <p14:xfrm>
                <a:off x="3247261" y="948485"/>
                <a:ext cx="505800" cy="17514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A660D77-CFC2-D998-FEBD-4E60947CBBE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238267" y="939485"/>
                  <a:ext cx="523427" cy="176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0463CAC-1148-22F3-DF81-BC24B2A4B5BD}"/>
                    </a:ext>
                  </a:extLst>
                </p14:cNvPr>
                <p14:cNvContentPartPr/>
                <p14:nvPr/>
              </p14:nvContentPartPr>
              <p14:xfrm>
                <a:off x="3909661" y="1426565"/>
                <a:ext cx="174240" cy="248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0463CAC-1148-22F3-DF81-BC24B2A4B5B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900661" y="1417565"/>
                  <a:ext cx="1918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C6CF39C-D7EF-0EE5-2F26-86D17306276F}"/>
                    </a:ext>
                  </a:extLst>
                </p14:cNvPr>
                <p14:cNvContentPartPr/>
                <p14:nvPr/>
              </p14:nvContentPartPr>
              <p14:xfrm>
                <a:off x="3426541" y="1486325"/>
                <a:ext cx="162000" cy="126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C6CF39C-D7EF-0EE5-2F26-86D17306276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417541" y="1477351"/>
                  <a:ext cx="179640" cy="14395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89B1606-887B-D696-FA78-70DEE758651A}"/>
                    </a:ext>
                  </a:extLst>
                </p14:cNvPr>
                <p14:cNvContentPartPr/>
                <p14:nvPr/>
              </p14:nvContentPartPr>
              <p14:xfrm>
                <a:off x="3428341" y="1237205"/>
                <a:ext cx="181800" cy="11545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89B1606-887B-D696-FA78-70DEE758651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419341" y="1228202"/>
                  <a:ext cx="199440" cy="117216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A323730-F567-4CF0-2370-AA80EB54069F}"/>
                    </a:ext>
                  </a:extLst>
                </p14:cNvPr>
                <p14:cNvContentPartPr/>
                <p14:nvPr/>
              </p14:nvContentPartPr>
              <p14:xfrm>
                <a:off x="4203061" y="1519445"/>
                <a:ext cx="135360" cy="3999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A323730-F567-4CF0-2370-AA80EB54069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194061" y="1510445"/>
                  <a:ext cx="153000" cy="41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6C2D92A-55C6-0412-1EFD-F60197180E77}"/>
                    </a:ext>
                  </a:extLst>
                </p14:cNvPr>
                <p14:cNvContentPartPr/>
                <p14:nvPr/>
              </p14:nvContentPartPr>
              <p14:xfrm>
                <a:off x="3985981" y="1315325"/>
                <a:ext cx="226440" cy="7156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6C2D92A-55C6-0412-1EFD-F60197180E7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976967" y="1306330"/>
                  <a:ext cx="244108" cy="73331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79017F5-829C-1F6D-78D4-C675AA5D145D}"/>
                    </a:ext>
                  </a:extLst>
                </p14:cNvPr>
                <p14:cNvContentPartPr/>
                <p14:nvPr/>
              </p14:nvContentPartPr>
              <p14:xfrm>
                <a:off x="3757381" y="949205"/>
                <a:ext cx="490320" cy="5511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79017F5-829C-1F6D-78D4-C675AA5D145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748381" y="940205"/>
                  <a:ext cx="507960" cy="56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F6A8A86-5AA8-10F8-EFD5-519BA9835E6D}"/>
                    </a:ext>
                  </a:extLst>
                </p14:cNvPr>
                <p14:cNvContentPartPr/>
                <p14:nvPr/>
              </p14:nvContentPartPr>
              <p14:xfrm>
                <a:off x="4069141" y="1858925"/>
                <a:ext cx="323280" cy="6685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F6A8A86-5AA8-10F8-EFD5-519BA9835E6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060141" y="1849925"/>
                  <a:ext cx="340920" cy="68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3F5558A2-55BE-768D-07ED-6DBB493B6ABD}"/>
                    </a:ext>
                  </a:extLst>
                </p14:cNvPr>
                <p14:cNvContentPartPr/>
                <p14:nvPr/>
              </p14:nvContentPartPr>
              <p14:xfrm>
                <a:off x="3541741" y="1141445"/>
                <a:ext cx="298440" cy="1843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3F5558A2-55BE-768D-07ED-6DBB493B6AB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532741" y="1132445"/>
                  <a:ext cx="31608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A3D8D6B-446E-D00A-AFE6-573D77B38952}"/>
                    </a:ext>
                  </a:extLst>
                </p14:cNvPr>
                <p14:cNvContentPartPr/>
                <p14:nvPr/>
              </p14:nvContentPartPr>
              <p14:xfrm>
                <a:off x="3847381" y="1160525"/>
                <a:ext cx="200160" cy="2307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A3D8D6B-446E-D00A-AFE6-573D77B3895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838397" y="1151525"/>
                  <a:ext cx="217768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5194ACBD-B4F2-0DCB-4560-3102F138D56E}"/>
                    </a:ext>
                  </a:extLst>
                </p14:cNvPr>
                <p14:cNvContentPartPr/>
                <p14:nvPr/>
              </p14:nvContentPartPr>
              <p14:xfrm>
                <a:off x="3613021" y="1941005"/>
                <a:ext cx="329760" cy="2124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5194ACBD-B4F2-0DCB-4560-3102F138D56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604021" y="1932005"/>
                  <a:ext cx="34740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BDB9972-4F35-6D5E-8BE1-7758EAD76EF0}"/>
                    </a:ext>
                  </a:extLst>
                </p14:cNvPr>
                <p14:cNvContentPartPr/>
                <p14:nvPr/>
              </p14:nvContentPartPr>
              <p14:xfrm>
                <a:off x="3682501" y="1554365"/>
                <a:ext cx="155880" cy="2167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BDB9972-4F35-6D5E-8BE1-7758EAD76EF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673501" y="1545365"/>
                  <a:ext cx="17352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860BAF9-F9EB-F98A-5D36-1A7E05C5B314}"/>
                    </a:ext>
                  </a:extLst>
                </p14:cNvPr>
                <p14:cNvContentPartPr/>
                <p14:nvPr/>
              </p14:nvContentPartPr>
              <p14:xfrm>
                <a:off x="3873661" y="1519445"/>
                <a:ext cx="223560" cy="597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860BAF9-F9EB-F98A-5D36-1A7E05C5B31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864646" y="1510445"/>
                  <a:ext cx="241228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58E421E-A8EE-7466-D6DB-0832000F483D}"/>
                    </a:ext>
                  </a:extLst>
                </p14:cNvPr>
                <p14:cNvContentPartPr/>
                <p14:nvPr/>
              </p14:nvContentPartPr>
              <p14:xfrm>
                <a:off x="3895621" y="1584965"/>
                <a:ext cx="180360" cy="331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58E421E-A8EE-7466-D6DB-0832000F483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886621" y="1575965"/>
                  <a:ext cx="1980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FFCB00A-7F28-309C-D0A3-D27EFAFBE4AF}"/>
                    </a:ext>
                  </a:extLst>
                </p14:cNvPr>
                <p14:cNvContentPartPr/>
                <p14:nvPr/>
              </p14:nvContentPartPr>
              <p14:xfrm>
                <a:off x="3451741" y="1563005"/>
                <a:ext cx="178920" cy="626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FFCB00A-7F28-309C-D0A3-D27EFAFBE4A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442741" y="1554005"/>
                  <a:ext cx="1965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BA58314-38F1-8CF4-6B78-9AB097D27D9C}"/>
                    </a:ext>
                  </a:extLst>
                </p14:cNvPr>
                <p14:cNvContentPartPr/>
                <p14:nvPr/>
              </p14:nvContentPartPr>
              <p14:xfrm>
                <a:off x="3471541" y="1580645"/>
                <a:ext cx="195120" cy="964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BA58314-38F1-8CF4-6B78-9AB097D27D9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462524" y="1571645"/>
                  <a:ext cx="212793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57668EC-B615-79F7-D500-EDC73C19EF69}"/>
                    </a:ext>
                  </a:extLst>
                </p14:cNvPr>
                <p14:cNvContentPartPr/>
                <p14:nvPr/>
              </p14:nvContentPartPr>
              <p14:xfrm>
                <a:off x="3976621" y="1515845"/>
                <a:ext cx="56520" cy="997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57668EC-B615-79F7-D500-EDC73C19EF6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967678" y="1506845"/>
                  <a:ext cx="74048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32A9986-0C6C-37B2-CFA3-405BD03333C0}"/>
                    </a:ext>
                  </a:extLst>
                </p14:cNvPr>
                <p14:cNvContentPartPr/>
                <p14:nvPr/>
              </p14:nvContentPartPr>
              <p14:xfrm>
                <a:off x="3528781" y="1577405"/>
                <a:ext cx="35640" cy="896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32A9986-0C6C-37B2-CFA3-405BD03333C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519781" y="1568405"/>
                  <a:ext cx="532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4DD6819-07BB-33AA-4CF4-7FE859CA6558}"/>
                    </a:ext>
                  </a:extLst>
                </p14:cNvPr>
                <p14:cNvContentPartPr/>
                <p14:nvPr/>
              </p14:nvContentPartPr>
              <p14:xfrm>
                <a:off x="3829741" y="931205"/>
                <a:ext cx="444240" cy="5709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4DD6819-07BB-33AA-4CF4-7FE859CA655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820741" y="922205"/>
                  <a:ext cx="461880" cy="5886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95039CC-5A25-CDFA-4192-96FFF9316D5B}"/>
                </a:ext>
              </a:extLst>
            </p:cNvPr>
            <p:cNvGrpSpPr/>
            <p:nvPr/>
          </p:nvGrpSpPr>
          <p:grpSpPr>
            <a:xfrm>
              <a:off x="3339781" y="2303885"/>
              <a:ext cx="1054080" cy="894960"/>
              <a:chOff x="3339781" y="2303885"/>
              <a:chExt cx="1054080" cy="8949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5">
                <p14:nvContentPartPr>
                  <p14:cNvPr id="32" name="Ink 31">
                    <a:extLst>
                      <a:ext uri="{FF2B5EF4-FFF2-40B4-BE49-F238E27FC236}">
                        <a16:creationId xmlns:a16="http://schemas.microsoft.com/office/drawing/2014/main" id="{3AAD54FB-B292-8E2F-41CB-01172E5A8429}"/>
                      </a:ext>
                    </a:extLst>
                  </p14:cNvPr>
                  <p14:cNvContentPartPr/>
                  <p14:nvPr/>
                </p14:nvContentPartPr>
                <p14:xfrm>
                  <a:off x="3706621" y="2352845"/>
                  <a:ext cx="42120" cy="138600"/>
                </p14:xfrm>
              </p:contentPart>
            </mc:Choice>
            <mc:Fallback xmlns="">
              <p:pic>
                <p:nvPicPr>
                  <p:cNvPr id="32" name="Ink 31">
                    <a:extLst>
                      <a:ext uri="{FF2B5EF4-FFF2-40B4-BE49-F238E27FC236}">
                        <a16:creationId xmlns:a16="http://schemas.microsoft.com/office/drawing/2014/main" id="{3AAD54FB-B292-8E2F-41CB-01172E5A8429}"/>
                      </a:ext>
                    </a:extLst>
                  </p:cNvPr>
                  <p:cNvPicPr/>
                  <p:nvPr/>
                </p:nvPicPr>
                <p:blipFill>
                  <a:blip r:embed="rId46"/>
                  <a:stretch>
                    <a:fillRect/>
                  </a:stretch>
                </p:blipFill>
                <p:spPr>
                  <a:xfrm>
                    <a:off x="3697621" y="2343868"/>
                    <a:ext cx="59760" cy="15619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7">
                <p14:nvContentPartPr>
                  <p14:cNvPr id="33" name="Ink 32">
                    <a:extLst>
                      <a:ext uri="{FF2B5EF4-FFF2-40B4-BE49-F238E27FC236}">
                        <a16:creationId xmlns:a16="http://schemas.microsoft.com/office/drawing/2014/main" id="{6E23B94D-8A2B-E4CC-CCA5-755C307BB301}"/>
                      </a:ext>
                    </a:extLst>
                  </p14:cNvPr>
                  <p14:cNvContentPartPr/>
                  <p14:nvPr/>
                </p14:nvContentPartPr>
                <p14:xfrm>
                  <a:off x="3981301" y="2303885"/>
                  <a:ext cx="140760" cy="170280"/>
                </p14:xfrm>
              </p:contentPart>
            </mc:Choice>
            <mc:Fallback xmlns="">
              <p:pic>
                <p:nvPicPr>
                  <p:cNvPr id="33" name="Ink 32">
                    <a:extLst>
                      <a:ext uri="{FF2B5EF4-FFF2-40B4-BE49-F238E27FC236}">
                        <a16:creationId xmlns:a16="http://schemas.microsoft.com/office/drawing/2014/main" id="{6E23B94D-8A2B-E4CC-CCA5-755C307BB301}"/>
                      </a:ext>
                    </a:extLst>
                  </p:cNvPr>
                  <p:cNvPicPr/>
                  <p:nvPr/>
                </p:nvPicPr>
                <p:blipFill>
                  <a:blip r:embed="rId48"/>
                  <a:stretch>
                    <a:fillRect/>
                  </a:stretch>
                </p:blipFill>
                <p:spPr>
                  <a:xfrm>
                    <a:off x="3972278" y="2294885"/>
                    <a:ext cx="158445" cy="187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9">
                <p14:nvContentPartPr>
                  <p14:cNvPr id="56" name="Ink 55">
                    <a:extLst>
                      <a:ext uri="{FF2B5EF4-FFF2-40B4-BE49-F238E27FC236}">
                        <a16:creationId xmlns:a16="http://schemas.microsoft.com/office/drawing/2014/main" id="{AB7AD65D-72C7-F839-B03E-73645F7E890D}"/>
                      </a:ext>
                    </a:extLst>
                  </p14:cNvPr>
                  <p14:cNvContentPartPr/>
                  <p14:nvPr/>
                </p14:nvContentPartPr>
                <p14:xfrm>
                  <a:off x="3339781" y="2522765"/>
                  <a:ext cx="123480" cy="642240"/>
                </p14:xfrm>
              </p:contentPart>
            </mc:Choice>
            <mc:Fallback xmlns="">
              <p:pic>
                <p:nvPicPr>
                  <p:cNvPr id="56" name="Ink 55">
                    <a:extLst>
                      <a:ext uri="{FF2B5EF4-FFF2-40B4-BE49-F238E27FC236}">
                        <a16:creationId xmlns:a16="http://schemas.microsoft.com/office/drawing/2014/main" id="{AB7AD65D-72C7-F839-B03E-73645F7E890D}"/>
                      </a:ext>
                    </a:extLst>
                  </p:cNvPr>
                  <p:cNvPicPr/>
                  <p:nvPr/>
                </p:nvPicPr>
                <p:blipFill>
                  <a:blip r:embed="rId50"/>
                  <a:stretch>
                    <a:fillRect/>
                  </a:stretch>
                </p:blipFill>
                <p:spPr>
                  <a:xfrm>
                    <a:off x="3330781" y="2513765"/>
                    <a:ext cx="141120" cy="659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1">
                <p14:nvContentPartPr>
                  <p14:cNvPr id="55" name="Ink 54">
                    <a:extLst>
                      <a:ext uri="{FF2B5EF4-FFF2-40B4-BE49-F238E27FC236}">
                        <a16:creationId xmlns:a16="http://schemas.microsoft.com/office/drawing/2014/main" id="{992F83E0-6B45-E5EE-4B56-9B9C9B2F4F32}"/>
                      </a:ext>
                    </a:extLst>
                  </p14:cNvPr>
                  <p14:cNvContentPartPr/>
                  <p14:nvPr/>
                </p14:nvContentPartPr>
                <p14:xfrm>
                  <a:off x="4234021" y="2456165"/>
                  <a:ext cx="159840" cy="741960"/>
                </p14:xfrm>
              </p:contentPart>
            </mc:Choice>
            <mc:Fallback xmlns="">
              <p:pic>
                <p:nvPicPr>
                  <p:cNvPr id="55" name="Ink 54">
                    <a:extLst>
                      <a:ext uri="{FF2B5EF4-FFF2-40B4-BE49-F238E27FC236}">
                        <a16:creationId xmlns:a16="http://schemas.microsoft.com/office/drawing/2014/main" id="{992F83E0-6B45-E5EE-4B56-9B9C9B2F4F32}"/>
                      </a:ext>
                    </a:extLst>
                  </p:cNvPr>
                  <p:cNvPicPr/>
                  <p:nvPr/>
                </p:nvPicPr>
                <p:blipFill>
                  <a:blip r:embed="rId52"/>
                  <a:stretch>
                    <a:fillRect/>
                  </a:stretch>
                </p:blipFill>
                <p:spPr>
                  <a:xfrm>
                    <a:off x="4225021" y="2447169"/>
                    <a:ext cx="177480" cy="75959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3">
                <p14:nvContentPartPr>
                  <p14:cNvPr id="54" name="Ink 53">
                    <a:extLst>
                      <a:ext uri="{FF2B5EF4-FFF2-40B4-BE49-F238E27FC236}">
                        <a16:creationId xmlns:a16="http://schemas.microsoft.com/office/drawing/2014/main" id="{4E8A9466-8DE6-8AEF-0AA2-333C4CC65ED4}"/>
                      </a:ext>
                    </a:extLst>
                  </p14:cNvPr>
                  <p14:cNvContentPartPr/>
                  <p14:nvPr/>
                </p14:nvContentPartPr>
                <p14:xfrm>
                  <a:off x="3460741" y="2801045"/>
                  <a:ext cx="33480" cy="375120"/>
                </p14:xfrm>
              </p:contentPart>
            </mc:Choice>
            <mc:Fallback xmlns="">
              <p:pic>
                <p:nvPicPr>
                  <p:cNvPr id="54" name="Ink 53">
                    <a:extLst>
                      <a:ext uri="{FF2B5EF4-FFF2-40B4-BE49-F238E27FC236}">
                        <a16:creationId xmlns:a16="http://schemas.microsoft.com/office/drawing/2014/main" id="{4E8A9466-8DE6-8AEF-0AA2-333C4CC65ED4}"/>
                      </a:ext>
                    </a:extLst>
                  </p:cNvPr>
                  <p:cNvPicPr/>
                  <p:nvPr/>
                </p:nvPicPr>
                <p:blipFill>
                  <a:blip r:embed="rId54"/>
                  <a:stretch>
                    <a:fillRect/>
                  </a:stretch>
                </p:blipFill>
                <p:spPr>
                  <a:xfrm>
                    <a:off x="3451837" y="2792045"/>
                    <a:ext cx="50932" cy="392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5">
                <p14:nvContentPartPr>
                  <p14:cNvPr id="53" name="Ink 52">
                    <a:extLst>
                      <a:ext uri="{FF2B5EF4-FFF2-40B4-BE49-F238E27FC236}">
                        <a16:creationId xmlns:a16="http://schemas.microsoft.com/office/drawing/2014/main" id="{FEC0AAEC-1D8F-E4FC-767F-7FD0F19D2E8B}"/>
                      </a:ext>
                    </a:extLst>
                  </p14:cNvPr>
                  <p14:cNvContentPartPr/>
                  <p14:nvPr/>
                </p14:nvContentPartPr>
                <p14:xfrm>
                  <a:off x="4126021" y="2711765"/>
                  <a:ext cx="14040" cy="486720"/>
                </p14:xfrm>
              </p:contentPart>
            </mc:Choice>
            <mc:Fallback xmlns="">
              <p:pic>
                <p:nvPicPr>
                  <p:cNvPr id="53" name="Ink 52">
                    <a:extLst>
                      <a:ext uri="{FF2B5EF4-FFF2-40B4-BE49-F238E27FC236}">
                        <a16:creationId xmlns:a16="http://schemas.microsoft.com/office/drawing/2014/main" id="{FEC0AAEC-1D8F-E4FC-767F-7FD0F19D2E8B}"/>
                      </a:ext>
                    </a:extLst>
                  </p:cNvPr>
                  <p:cNvPicPr/>
                  <p:nvPr/>
                </p:nvPicPr>
                <p:blipFill>
                  <a:blip r:embed="rId56"/>
                  <a:stretch>
                    <a:fillRect/>
                  </a:stretch>
                </p:blipFill>
                <p:spPr>
                  <a:xfrm>
                    <a:off x="4117021" y="2702765"/>
                    <a:ext cx="31680" cy="504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7">
                <p14:nvContentPartPr>
                  <p14:cNvPr id="52" name="Ink 51">
                    <a:extLst>
                      <a:ext uri="{FF2B5EF4-FFF2-40B4-BE49-F238E27FC236}">
                        <a16:creationId xmlns:a16="http://schemas.microsoft.com/office/drawing/2014/main" id="{6D19699C-B514-36DF-C09B-268E231BFCBA}"/>
                      </a:ext>
                    </a:extLst>
                  </p14:cNvPr>
                  <p14:cNvContentPartPr/>
                  <p14:nvPr/>
                </p14:nvContentPartPr>
                <p14:xfrm>
                  <a:off x="4181101" y="2935325"/>
                  <a:ext cx="52200" cy="263520"/>
                </p14:xfrm>
              </p:contentPart>
            </mc:Choice>
            <mc:Fallback xmlns="">
              <p:pic>
                <p:nvPicPr>
                  <p:cNvPr id="52" name="Ink 51">
                    <a:extLst>
                      <a:ext uri="{FF2B5EF4-FFF2-40B4-BE49-F238E27FC236}">
                        <a16:creationId xmlns:a16="http://schemas.microsoft.com/office/drawing/2014/main" id="{6D19699C-B514-36DF-C09B-268E231BFCBA}"/>
                      </a:ext>
                    </a:extLst>
                  </p:cNvPr>
                  <p:cNvPicPr/>
                  <p:nvPr/>
                </p:nvPicPr>
                <p:blipFill>
                  <a:blip r:embed="rId58"/>
                  <a:stretch>
                    <a:fillRect/>
                  </a:stretch>
                </p:blipFill>
                <p:spPr>
                  <a:xfrm>
                    <a:off x="4172101" y="2926313"/>
                    <a:ext cx="69840" cy="28118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9">
                <p14:nvContentPartPr>
                  <p14:cNvPr id="45" name="Ink 44">
                    <a:extLst>
                      <a:ext uri="{FF2B5EF4-FFF2-40B4-BE49-F238E27FC236}">
                        <a16:creationId xmlns:a16="http://schemas.microsoft.com/office/drawing/2014/main" id="{91D49DB1-CC5F-5BDB-C438-1B4958362AF8}"/>
                      </a:ext>
                    </a:extLst>
                  </p14:cNvPr>
                  <p14:cNvContentPartPr/>
                  <p14:nvPr/>
                </p14:nvContentPartPr>
                <p14:xfrm>
                  <a:off x="3697981" y="2459405"/>
                  <a:ext cx="292680" cy="550440"/>
                </p14:xfrm>
              </p:contentPart>
            </mc:Choice>
            <mc:Fallback xmlns="">
              <p:pic>
                <p:nvPicPr>
                  <p:cNvPr id="45" name="Ink 44">
                    <a:extLst>
                      <a:ext uri="{FF2B5EF4-FFF2-40B4-BE49-F238E27FC236}">
                        <a16:creationId xmlns:a16="http://schemas.microsoft.com/office/drawing/2014/main" id="{91D49DB1-CC5F-5BDB-C438-1B4958362AF8}"/>
                      </a:ext>
                    </a:extLst>
                  </p:cNvPr>
                  <p:cNvPicPr/>
                  <p:nvPr/>
                </p:nvPicPr>
                <p:blipFill>
                  <a:blip r:embed="rId60"/>
                  <a:stretch>
                    <a:fillRect/>
                  </a:stretch>
                </p:blipFill>
                <p:spPr>
                  <a:xfrm>
                    <a:off x="3688981" y="2450405"/>
                    <a:ext cx="310320" cy="568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1">
                <p14:nvContentPartPr>
                  <p14:cNvPr id="46" name="Ink 45">
                    <a:extLst>
                      <a:ext uri="{FF2B5EF4-FFF2-40B4-BE49-F238E27FC236}">
                        <a16:creationId xmlns:a16="http://schemas.microsoft.com/office/drawing/2014/main" id="{969728CD-2D95-D2D3-A783-CF04C3F4DC15}"/>
                      </a:ext>
                    </a:extLst>
                  </p14:cNvPr>
                  <p14:cNvContentPartPr/>
                  <p14:nvPr/>
                </p14:nvContentPartPr>
                <p14:xfrm>
                  <a:off x="3741901" y="2632925"/>
                  <a:ext cx="191520" cy="1800"/>
                </p14:xfrm>
              </p:contentPart>
            </mc:Choice>
            <mc:Fallback xmlns="">
              <p:pic>
                <p:nvPicPr>
                  <p:cNvPr id="46" name="Ink 45">
                    <a:extLst>
                      <a:ext uri="{FF2B5EF4-FFF2-40B4-BE49-F238E27FC236}">
                        <a16:creationId xmlns:a16="http://schemas.microsoft.com/office/drawing/2014/main" id="{969728CD-2D95-D2D3-A783-CF04C3F4DC15}"/>
                      </a:ext>
                    </a:extLst>
                  </p:cNvPr>
                  <p:cNvPicPr/>
                  <p:nvPr/>
                </p:nvPicPr>
                <p:blipFill>
                  <a:blip r:embed="rId62"/>
                  <a:stretch>
                    <a:fillRect/>
                  </a:stretch>
                </p:blipFill>
                <p:spPr>
                  <a:xfrm>
                    <a:off x="3732901" y="2623925"/>
                    <a:ext cx="209160" cy="19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3">
                <p14:nvContentPartPr>
                  <p14:cNvPr id="47" name="Ink 46">
                    <a:extLst>
                      <a:ext uri="{FF2B5EF4-FFF2-40B4-BE49-F238E27FC236}">
                        <a16:creationId xmlns:a16="http://schemas.microsoft.com/office/drawing/2014/main" id="{4264A4ED-A9E2-E68A-096D-EE7713C5A9AB}"/>
                      </a:ext>
                    </a:extLst>
                  </p14:cNvPr>
                  <p14:cNvContentPartPr/>
                  <p14:nvPr/>
                </p14:nvContentPartPr>
                <p14:xfrm>
                  <a:off x="3804541" y="3095525"/>
                  <a:ext cx="47520" cy="75600"/>
                </p14:xfrm>
              </p:contentPart>
            </mc:Choice>
            <mc:Fallback xmlns="">
              <p:pic>
                <p:nvPicPr>
                  <p:cNvPr id="47" name="Ink 46">
                    <a:extLst>
                      <a:ext uri="{FF2B5EF4-FFF2-40B4-BE49-F238E27FC236}">
                        <a16:creationId xmlns:a16="http://schemas.microsoft.com/office/drawing/2014/main" id="{4264A4ED-A9E2-E68A-096D-EE7713C5A9AB}"/>
                      </a:ext>
                    </a:extLst>
                  </p:cNvPr>
                  <p:cNvPicPr/>
                  <p:nvPr/>
                </p:nvPicPr>
                <p:blipFill>
                  <a:blip r:embed="rId64"/>
                  <a:stretch>
                    <a:fillRect/>
                  </a:stretch>
                </p:blipFill>
                <p:spPr>
                  <a:xfrm>
                    <a:off x="3795541" y="3086568"/>
                    <a:ext cx="65160" cy="93156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675367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719990"/>
              </p:ext>
            </p:extLst>
          </p:nvPr>
        </p:nvGraphicFramePr>
        <p:xfrm>
          <a:off x="76200" y="1859425"/>
          <a:ext cx="2590800" cy="2688761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18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6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Let’s look at an example: take off.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The first meaning is “to suddenly go somewhere.” We can say: “He took off without saying goodbye.” In this meaning, “take off” is intransitive and inseparable.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The second meaning is to remove something. We can say “She took her shoes off” or “She took her shoes off. In this meaning, “take off” is transitive and separable.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451697"/>
              </p:ext>
            </p:extLst>
          </p:nvPr>
        </p:nvGraphicFramePr>
        <p:xfrm>
          <a:off x="152400" y="4752977"/>
          <a:ext cx="8801100" cy="1889124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20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take off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Meaning 1: to suddenly go somewhere. He took off without saying goodbye. Intransitive, inseparable.</a:t>
                      </a:r>
                    </a:p>
                    <a:p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Meaning 2: </a:t>
                      </a:r>
                      <a:r>
                        <a:rPr lang="en-US" sz="1000" b="0" dirty="0"/>
                        <a:t>to remove (something). She took </a:t>
                      </a:r>
                      <a:r>
                        <a:rPr lang="en-US" sz="1000" dirty="0"/>
                        <a:t>off her shoes. She took her shoes off. Transitive, separable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54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words appear line by line with typing animation along with the VO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56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34640" y="192087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D6A527FF-2D79-4207-85BC-5C7254AAF321}"/>
                  </a:ext>
                </a:extLst>
              </p14:cNvPr>
              <p14:cNvContentPartPr/>
              <p14:nvPr/>
            </p14:nvContentPartPr>
            <p14:xfrm>
              <a:off x="4205940" y="3184920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D6A527FF-2D79-4207-85BC-5C7254AAF32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96940" y="3175920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C2F70F60-C104-4EBE-A3E6-A05DE9D26CC9}"/>
              </a:ext>
            </a:extLst>
          </p:cNvPr>
          <p:cNvSpPr txBox="1"/>
          <p:nvPr/>
        </p:nvSpPr>
        <p:spPr>
          <a:xfrm>
            <a:off x="4072890" y="762535"/>
            <a:ext cx="3581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Take off</a:t>
            </a:r>
          </a:p>
          <a:p>
            <a:endParaRPr lang="en-US" sz="1600" b="1" dirty="0"/>
          </a:p>
          <a:p>
            <a:r>
              <a:rPr lang="en-US" sz="1600" b="1" dirty="0"/>
              <a:t>Meaning 1: to suddenly go somewhere</a:t>
            </a:r>
          </a:p>
          <a:p>
            <a:endParaRPr lang="en-US" sz="1600" dirty="0"/>
          </a:p>
          <a:p>
            <a:r>
              <a:rPr lang="en-US" sz="1600" dirty="0"/>
              <a:t>He took off without saying goodbye.</a:t>
            </a:r>
          </a:p>
          <a:p>
            <a:endParaRPr lang="en-US" sz="1600" dirty="0"/>
          </a:p>
          <a:p>
            <a:r>
              <a:rPr lang="en-US" sz="1600" dirty="0"/>
              <a:t>       Intransitive        inseparable</a:t>
            </a:r>
          </a:p>
          <a:p>
            <a:endParaRPr lang="en-US" sz="1600" dirty="0"/>
          </a:p>
          <a:p>
            <a:r>
              <a:rPr lang="en-US" sz="1600" b="1" dirty="0"/>
              <a:t>Meaning 2: to remove (something)</a:t>
            </a:r>
          </a:p>
          <a:p>
            <a:endParaRPr lang="en-US" sz="1600" dirty="0"/>
          </a:p>
          <a:p>
            <a:r>
              <a:rPr lang="en-US" sz="1600" dirty="0"/>
              <a:t>She took off her shoes.</a:t>
            </a:r>
          </a:p>
          <a:p>
            <a:r>
              <a:rPr lang="en-US" sz="1600" dirty="0"/>
              <a:t>She took her shoes off.</a:t>
            </a:r>
          </a:p>
          <a:p>
            <a:endParaRPr lang="en-US" sz="1600" dirty="0"/>
          </a:p>
          <a:p>
            <a:r>
              <a:rPr lang="en-US" sz="1600" dirty="0"/>
              <a:t>      Transitive            separable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CD014F0-9684-7F0B-6F17-C9A3B80FD70F}"/>
                  </a:ext>
                </a:extLst>
              </p14:cNvPr>
              <p14:cNvContentPartPr/>
              <p14:nvPr/>
            </p14:nvContentPartPr>
            <p14:xfrm>
              <a:off x="3780408" y="724656"/>
              <a:ext cx="96840" cy="39236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CD014F0-9684-7F0B-6F17-C9A3B80FD70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71768" y="716016"/>
                <a:ext cx="114480" cy="394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800AD33-6D6B-2673-1A41-0191496C259B}"/>
                  </a:ext>
                </a:extLst>
              </p14:cNvPr>
              <p14:cNvContentPartPr/>
              <p14:nvPr/>
            </p14:nvContentPartPr>
            <p14:xfrm>
              <a:off x="3759168" y="704856"/>
              <a:ext cx="4311720" cy="614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800AD33-6D6B-2673-1A41-0191496C259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50168" y="696216"/>
                <a:ext cx="4329360" cy="63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076" name="Ink 3075">
                <a:extLst>
                  <a:ext uri="{FF2B5EF4-FFF2-40B4-BE49-F238E27FC236}">
                    <a16:creationId xmlns:a16="http://schemas.microsoft.com/office/drawing/2014/main" id="{98703676-A07F-C7A0-95D1-2581CCE88466}"/>
                  </a:ext>
                </a:extLst>
              </p14:cNvPr>
              <p14:cNvContentPartPr/>
              <p14:nvPr/>
            </p14:nvContentPartPr>
            <p14:xfrm>
              <a:off x="8025888" y="1303896"/>
              <a:ext cx="42480" cy="3265560"/>
            </p14:xfrm>
          </p:contentPart>
        </mc:Choice>
        <mc:Fallback xmlns="">
          <p:pic>
            <p:nvPicPr>
              <p:cNvPr id="3076" name="Ink 3075">
                <a:extLst>
                  <a:ext uri="{FF2B5EF4-FFF2-40B4-BE49-F238E27FC236}">
                    <a16:creationId xmlns:a16="http://schemas.microsoft.com/office/drawing/2014/main" id="{98703676-A07F-C7A0-95D1-2581CCE8846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016888" y="1294896"/>
                <a:ext cx="60120" cy="328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9939BC8-B0BF-B04A-2375-7B716EF51569}"/>
                  </a:ext>
                </a:extLst>
              </p14:cNvPr>
              <p14:cNvContentPartPr/>
              <p14:nvPr/>
            </p14:nvContentPartPr>
            <p14:xfrm>
              <a:off x="7542048" y="699816"/>
              <a:ext cx="556560" cy="6462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9939BC8-B0BF-B04A-2375-7B716EF5156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533048" y="691176"/>
                <a:ext cx="574200" cy="66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F2BED5C-1A5F-DDDD-8A79-FA00351AA05A}"/>
                  </a:ext>
                </a:extLst>
              </p14:cNvPr>
              <p14:cNvContentPartPr/>
              <p14:nvPr/>
            </p14:nvContentPartPr>
            <p14:xfrm>
              <a:off x="4069488" y="2243136"/>
              <a:ext cx="407880" cy="3733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F2BED5C-1A5F-DDDD-8A79-FA00351AA05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060488" y="2234496"/>
                <a:ext cx="425520" cy="39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8DDA8D1-389D-6D82-4466-F9A12F5538CA}"/>
                  </a:ext>
                </a:extLst>
              </p14:cNvPr>
              <p14:cNvContentPartPr/>
              <p14:nvPr/>
            </p14:nvContentPartPr>
            <p14:xfrm>
              <a:off x="5526408" y="2243136"/>
              <a:ext cx="407880" cy="3690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8DDA8D1-389D-6D82-4466-F9A12F5538C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517408" y="2234496"/>
                <a:ext cx="425520" cy="38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1297D1B-BC03-428E-E3B5-5BB5544BE480}"/>
                  </a:ext>
                </a:extLst>
              </p14:cNvPr>
              <p14:cNvContentPartPr/>
              <p14:nvPr/>
            </p14:nvContentPartPr>
            <p14:xfrm>
              <a:off x="4066968" y="3912816"/>
              <a:ext cx="413280" cy="3974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1297D1B-BC03-428E-E3B5-5BB5544BE48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057968" y="3904176"/>
                <a:ext cx="430920" cy="41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27C8F1F-3844-5295-0339-EA2436F708AE}"/>
                  </a:ext>
                </a:extLst>
              </p14:cNvPr>
              <p14:cNvContentPartPr/>
              <p14:nvPr/>
            </p14:nvContentPartPr>
            <p14:xfrm>
              <a:off x="5471328" y="3902016"/>
              <a:ext cx="490680" cy="4305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27C8F1F-3844-5295-0339-EA2436F708A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462328" y="3893016"/>
                <a:ext cx="508320" cy="448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ECB1718A-CAF9-16BE-C358-DB9D44BBB890}"/>
              </a:ext>
            </a:extLst>
          </p:cNvPr>
          <p:cNvGrpSpPr/>
          <p:nvPr/>
        </p:nvGrpSpPr>
        <p:grpSpPr>
          <a:xfrm>
            <a:off x="3466488" y="334056"/>
            <a:ext cx="799200" cy="810000"/>
            <a:chOff x="3466488" y="334056"/>
            <a:chExt cx="799200" cy="81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6A3CBAA-B53B-D01B-569F-8FCC867A082F}"/>
                    </a:ext>
                  </a:extLst>
                </p14:cNvPr>
                <p14:cNvContentPartPr/>
                <p14:nvPr/>
              </p14:nvContentPartPr>
              <p14:xfrm>
                <a:off x="3466488" y="334056"/>
                <a:ext cx="259200" cy="3168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6A3CBAA-B53B-D01B-569F-8FCC867A082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457848" y="325416"/>
                  <a:ext cx="27684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1BC50EC-A800-5EF2-2F19-E21916D8EA42}"/>
                    </a:ext>
                  </a:extLst>
                </p14:cNvPr>
                <p14:cNvContentPartPr/>
                <p14:nvPr/>
              </p14:nvContentPartPr>
              <p14:xfrm>
                <a:off x="3598608" y="683256"/>
                <a:ext cx="171360" cy="261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1BC50EC-A800-5EF2-2F19-E21916D8EA4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589608" y="674256"/>
                  <a:ext cx="18900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8566166-5286-0482-F389-C391A36BBF8D}"/>
                    </a:ext>
                  </a:extLst>
                </p14:cNvPr>
                <p14:cNvContentPartPr/>
                <p14:nvPr/>
              </p14:nvContentPartPr>
              <p14:xfrm>
                <a:off x="3678528" y="479136"/>
                <a:ext cx="344520" cy="2790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8566166-5286-0482-F389-C391A36BBF8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669888" y="470136"/>
                  <a:ext cx="36216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537D81A-BC85-B3CA-5A9C-3C2D4DDF3509}"/>
                    </a:ext>
                  </a:extLst>
                </p14:cNvPr>
                <p14:cNvContentPartPr/>
                <p14:nvPr/>
              </p14:nvContentPartPr>
              <p14:xfrm>
                <a:off x="3719928" y="628176"/>
                <a:ext cx="427680" cy="4107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537D81A-BC85-B3CA-5A9C-3C2D4DDF350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711288" y="619536"/>
                  <a:ext cx="445320" cy="42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A5AD8C48-2C24-65F3-168A-A10CE9217D61}"/>
                    </a:ext>
                  </a:extLst>
                </p14:cNvPr>
                <p14:cNvContentPartPr/>
                <p14:nvPr/>
              </p14:nvContentPartPr>
              <p14:xfrm>
                <a:off x="4124568" y="978816"/>
                <a:ext cx="141120" cy="1652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5AD8C48-2C24-65F3-168A-A10CE9217D6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115928" y="969816"/>
                  <a:ext cx="158760" cy="182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075" name="Ink 3074">
                <a:extLst>
                  <a:ext uri="{FF2B5EF4-FFF2-40B4-BE49-F238E27FC236}">
                    <a16:creationId xmlns:a16="http://schemas.microsoft.com/office/drawing/2014/main" id="{FE6C8D53-8FDE-D0E0-4B87-B7922F5A5B47}"/>
                  </a:ext>
                </a:extLst>
              </p14:cNvPr>
              <p14:cNvContentPartPr/>
              <p14:nvPr/>
            </p14:nvContentPartPr>
            <p14:xfrm>
              <a:off x="7081968" y="3252576"/>
              <a:ext cx="1066320" cy="1316520"/>
            </p14:xfrm>
          </p:contentPart>
        </mc:Choice>
        <mc:Fallback xmlns="">
          <p:pic>
            <p:nvPicPr>
              <p:cNvPr id="3075" name="Ink 3074">
                <a:extLst>
                  <a:ext uri="{FF2B5EF4-FFF2-40B4-BE49-F238E27FC236}">
                    <a16:creationId xmlns:a16="http://schemas.microsoft.com/office/drawing/2014/main" id="{FE6C8D53-8FDE-D0E0-4B87-B7922F5A5B47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073328" y="3243576"/>
                <a:ext cx="1083960" cy="1334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81526CEE-C29D-0206-80E4-FB8A5F4752A1}"/>
              </a:ext>
            </a:extLst>
          </p:cNvPr>
          <p:cNvGrpSpPr/>
          <p:nvPr/>
        </p:nvGrpSpPr>
        <p:grpSpPr>
          <a:xfrm>
            <a:off x="7057128" y="2945136"/>
            <a:ext cx="1550520" cy="1630440"/>
            <a:chOff x="7057128" y="2945136"/>
            <a:chExt cx="1550520" cy="163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20F77A9-ED80-4023-4120-C3E6B0A9C29B}"/>
                    </a:ext>
                  </a:extLst>
                </p14:cNvPr>
                <p14:cNvContentPartPr/>
                <p14:nvPr/>
              </p14:nvContentPartPr>
              <p14:xfrm>
                <a:off x="7440168" y="3147096"/>
                <a:ext cx="1167480" cy="14284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20F77A9-ED80-4023-4120-C3E6B0A9C29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431168" y="3138096"/>
                  <a:ext cx="1185120" cy="144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B07CC32-7C9C-2387-4568-98F775E98171}"/>
                    </a:ext>
                  </a:extLst>
                </p14:cNvPr>
                <p14:cNvContentPartPr/>
                <p14:nvPr/>
              </p14:nvContentPartPr>
              <p14:xfrm>
                <a:off x="7079448" y="2951256"/>
                <a:ext cx="401400" cy="2995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B07CC32-7C9C-2387-4568-98F775E9817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070448" y="2942256"/>
                  <a:ext cx="419040" cy="31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025AEE68-B95E-22FD-DA0C-58EFF63418B6}"/>
                    </a:ext>
                  </a:extLst>
                </p14:cNvPr>
                <p14:cNvContentPartPr/>
                <p14:nvPr/>
              </p14:nvContentPartPr>
              <p14:xfrm>
                <a:off x="7057128" y="2945136"/>
                <a:ext cx="129600" cy="119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025AEE68-B95E-22FD-DA0C-58EFF63418B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048128" y="2936496"/>
                  <a:ext cx="147240" cy="136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48983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23723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We’ll learn more about the meanings of these phrasal verbs later.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After this video, test your knowledge by playing games about the form of phrasal verbs.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302794"/>
              </p:ext>
            </p:extLst>
          </p:nvPr>
        </p:nvGraphicFramePr>
        <p:xfrm>
          <a:off x="152400" y="4752975"/>
          <a:ext cx="8801100" cy="1924051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4 people celebrating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  <a:r>
                        <a:rPr kumimoji="0" 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peopleactivitystudyillustration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 Let’s play!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People are waving and pumping fists to celebrate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34640" y="192087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CD6C9D-96E2-D551-5040-E98C466AED19}"/>
              </a:ext>
            </a:extLst>
          </p:cNvPr>
          <p:cNvSpPr txBox="1"/>
          <p:nvPr/>
        </p:nvSpPr>
        <p:spPr>
          <a:xfrm>
            <a:off x="4842565" y="765226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Let’s Play!</a:t>
            </a:r>
          </a:p>
        </p:txBody>
      </p:sp>
      <p:grpSp>
        <p:nvGrpSpPr>
          <p:cNvPr id="3139" name="Group 3138">
            <a:extLst>
              <a:ext uri="{FF2B5EF4-FFF2-40B4-BE49-F238E27FC236}">
                <a16:creationId xmlns:a16="http://schemas.microsoft.com/office/drawing/2014/main" id="{4BD9CB7E-7B31-EA52-A914-6591B6744125}"/>
              </a:ext>
            </a:extLst>
          </p:cNvPr>
          <p:cNvGrpSpPr/>
          <p:nvPr/>
        </p:nvGrpSpPr>
        <p:grpSpPr>
          <a:xfrm>
            <a:off x="5689947" y="2130260"/>
            <a:ext cx="1667145" cy="2375302"/>
            <a:chOff x="5870568" y="1736256"/>
            <a:chExt cx="2057760" cy="293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135" name="Ink 3134">
                  <a:extLst>
                    <a:ext uri="{FF2B5EF4-FFF2-40B4-BE49-F238E27FC236}">
                      <a16:creationId xmlns:a16="http://schemas.microsoft.com/office/drawing/2014/main" id="{977621CF-9214-4EB6-1421-31DC5241D064}"/>
                    </a:ext>
                  </a:extLst>
                </p14:cNvPr>
                <p14:cNvContentPartPr/>
                <p14:nvPr/>
              </p14:nvContentPartPr>
              <p14:xfrm>
                <a:off x="6156768" y="1997256"/>
                <a:ext cx="910440" cy="559800"/>
              </p14:xfrm>
            </p:contentPart>
          </mc:Choice>
          <mc:Fallback xmlns="">
            <p:pic>
              <p:nvPicPr>
                <p:cNvPr id="3135" name="Ink 3134">
                  <a:extLst>
                    <a:ext uri="{FF2B5EF4-FFF2-40B4-BE49-F238E27FC236}">
                      <a16:creationId xmlns:a16="http://schemas.microsoft.com/office/drawing/2014/main" id="{977621CF-9214-4EB6-1421-31DC5241D06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146104" y="1986593"/>
                  <a:ext cx="932212" cy="58157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34" name="Ink 3133">
                  <a:extLst>
                    <a:ext uri="{FF2B5EF4-FFF2-40B4-BE49-F238E27FC236}">
                      <a16:creationId xmlns:a16="http://schemas.microsoft.com/office/drawing/2014/main" id="{E3A64360-F671-9BC5-8D2E-B711C5A90242}"/>
                    </a:ext>
                  </a:extLst>
                </p14:cNvPr>
                <p14:cNvContentPartPr/>
                <p14:nvPr/>
              </p14:nvContentPartPr>
              <p14:xfrm>
                <a:off x="6233808" y="2405496"/>
                <a:ext cx="192960" cy="1025280"/>
              </p14:xfrm>
            </p:contentPart>
          </mc:Choice>
          <mc:Fallback xmlns="">
            <p:pic>
              <p:nvPicPr>
                <p:cNvPr id="3134" name="Ink 3133">
                  <a:extLst>
                    <a:ext uri="{FF2B5EF4-FFF2-40B4-BE49-F238E27FC236}">
                      <a16:creationId xmlns:a16="http://schemas.microsoft.com/office/drawing/2014/main" id="{E3A64360-F671-9BC5-8D2E-B711C5A9024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223162" y="2394385"/>
                  <a:ext cx="214696" cy="104705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106" name="Ink 3105">
                  <a:extLst>
                    <a:ext uri="{FF2B5EF4-FFF2-40B4-BE49-F238E27FC236}">
                      <a16:creationId xmlns:a16="http://schemas.microsoft.com/office/drawing/2014/main" id="{B00E3CB2-1DE7-13C4-7D05-1BAFB61A6176}"/>
                    </a:ext>
                  </a:extLst>
                </p14:cNvPr>
                <p14:cNvContentPartPr/>
                <p14:nvPr/>
              </p14:nvContentPartPr>
              <p14:xfrm>
                <a:off x="5870568" y="3261216"/>
                <a:ext cx="682920" cy="1224720"/>
              </p14:xfrm>
            </p:contentPart>
          </mc:Choice>
          <mc:Fallback xmlns="">
            <p:pic>
              <p:nvPicPr>
                <p:cNvPr id="3106" name="Ink 3105">
                  <a:extLst>
                    <a:ext uri="{FF2B5EF4-FFF2-40B4-BE49-F238E27FC236}">
                      <a16:creationId xmlns:a16="http://schemas.microsoft.com/office/drawing/2014/main" id="{B00E3CB2-1DE7-13C4-7D05-1BAFB61A617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859904" y="3250106"/>
                  <a:ext cx="704692" cy="124649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109" name="Ink 3108">
                  <a:extLst>
                    <a:ext uri="{FF2B5EF4-FFF2-40B4-BE49-F238E27FC236}">
                      <a16:creationId xmlns:a16="http://schemas.microsoft.com/office/drawing/2014/main" id="{1A0A301B-000F-B89E-BAC2-B041906691FB}"/>
                    </a:ext>
                  </a:extLst>
                </p14:cNvPr>
                <p14:cNvContentPartPr/>
                <p14:nvPr/>
              </p14:nvContentPartPr>
              <p14:xfrm>
                <a:off x="6861648" y="1736256"/>
                <a:ext cx="1066680" cy="2931840"/>
              </p14:xfrm>
            </p:contentPart>
          </mc:Choice>
          <mc:Fallback xmlns="">
            <p:pic>
              <p:nvPicPr>
                <p:cNvPr id="3109" name="Ink 3108">
                  <a:extLst>
                    <a:ext uri="{FF2B5EF4-FFF2-40B4-BE49-F238E27FC236}">
                      <a16:creationId xmlns:a16="http://schemas.microsoft.com/office/drawing/2014/main" id="{1A0A301B-000F-B89E-BAC2-B041906691F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850981" y="1725147"/>
                  <a:ext cx="1088458" cy="2953613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127" name="Group 3126">
              <a:extLst>
                <a:ext uri="{FF2B5EF4-FFF2-40B4-BE49-F238E27FC236}">
                  <a16:creationId xmlns:a16="http://schemas.microsoft.com/office/drawing/2014/main" id="{023F291B-AFBD-6D84-F01F-D811636024C2}"/>
                </a:ext>
              </a:extLst>
            </p:cNvPr>
            <p:cNvGrpSpPr/>
            <p:nvPr/>
          </p:nvGrpSpPr>
          <p:grpSpPr>
            <a:xfrm>
              <a:off x="6129408" y="2411616"/>
              <a:ext cx="1356120" cy="876600"/>
              <a:chOff x="6129408" y="2411616"/>
              <a:chExt cx="1356120" cy="8766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3133" name="Ink 3132">
                    <a:extLst>
                      <a:ext uri="{FF2B5EF4-FFF2-40B4-BE49-F238E27FC236}">
                        <a16:creationId xmlns:a16="http://schemas.microsoft.com/office/drawing/2014/main" id="{DA1887D2-029D-4032-DA02-063E9BDF82FA}"/>
                      </a:ext>
                    </a:extLst>
                  </p14:cNvPr>
                  <p14:cNvContentPartPr/>
                  <p14:nvPr/>
                </p14:nvContentPartPr>
                <p14:xfrm>
                  <a:off x="6238848" y="2465256"/>
                  <a:ext cx="816840" cy="822960"/>
                </p14:xfrm>
              </p:contentPart>
            </mc:Choice>
            <mc:Fallback xmlns="">
              <p:pic>
                <p:nvPicPr>
                  <p:cNvPr id="3133" name="Ink 3132">
                    <a:extLst>
                      <a:ext uri="{FF2B5EF4-FFF2-40B4-BE49-F238E27FC236}">
                        <a16:creationId xmlns:a16="http://schemas.microsoft.com/office/drawing/2014/main" id="{DA1887D2-029D-4032-DA02-063E9BDF82FA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6227738" y="2454591"/>
                    <a:ext cx="838616" cy="84473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3089" name="Ink 3088">
                    <a:extLst>
                      <a:ext uri="{FF2B5EF4-FFF2-40B4-BE49-F238E27FC236}">
                        <a16:creationId xmlns:a16="http://schemas.microsoft.com/office/drawing/2014/main" id="{8E34C068-F080-A036-3936-4A0DDC2A505F}"/>
                      </a:ext>
                    </a:extLst>
                  </p14:cNvPr>
                  <p14:cNvContentPartPr/>
                  <p14:nvPr/>
                </p14:nvContentPartPr>
                <p14:xfrm>
                  <a:off x="6129408" y="2554176"/>
                  <a:ext cx="160200" cy="294840"/>
                </p14:xfrm>
              </p:contentPart>
            </mc:Choice>
            <mc:Fallback xmlns="">
              <p:pic>
                <p:nvPicPr>
                  <p:cNvPr id="3089" name="Ink 3088">
                    <a:extLst>
                      <a:ext uri="{FF2B5EF4-FFF2-40B4-BE49-F238E27FC236}">
                        <a16:creationId xmlns:a16="http://schemas.microsoft.com/office/drawing/2014/main" id="{8E34C068-F080-A036-3936-4A0DDC2A505F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6118314" y="2543075"/>
                    <a:ext cx="181945" cy="31659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3091" name="Ink 3090">
                    <a:extLst>
                      <a:ext uri="{FF2B5EF4-FFF2-40B4-BE49-F238E27FC236}">
                        <a16:creationId xmlns:a16="http://schemas.microsoft.com/office/drawing/2014/main" id="{EBBB8D35-7017-D3AE-2088-D958E4CD93EF}"/>
                      </a:ext>
                    </a:extLst>
                  </p14:cNvPr>
                  <p14:cNvContentPartPr/>
                  <p14:nvPr/>
                </p14:nvContentPartPr>
                <p14:xfrm>
                  <a:off x="6955248" y="2455896"/>
                  <a:ext cx="144360" cy="302040"/>
                </p14:xfrm>
              </p:contentPart>
            </mc:Choice>
            <mc:Fallback xmlns="">
              <p:pic>
                <p:nvPicPr>
                  <p:cNvPr id="3091" name="Ink 3090">
                    <a:extLst>
                      <a:ext uri="{FF2B5EF4-FFF2-40B4-BE49-F238E27FC236}">
                        <a16:creationId xmlns:a16="http://schemas.microsoft.com/office/drawing/2014/main" id="{EBBB8D35-7017-D3AE-2088-D958E4CD93EF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6944588" y="2445236"/>
                    <a:ext cx="166125" cy="32380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3132" name="Ink 3131">
                    <a:extLst>
                      <a:ext uri="{FF2B5EF4-FFF2-40B4-BE49-F238E27FC236}">
                        <a16:creationId xmlns:a16="http://schemas.microsoft.com/office/drawing/2014/main" id="{0A357F01-AC26-840C-1380-E8D586AA22E3}"/>
                      </a:ext>
                    </a:extLst>
                  </p14:cNvPr>
                  <p14:cNvContentPartPr/>
                  <p14:nvPr/>
                </p14:nvContentPartPr>
                <p14:xfrm>
                  <a:off x="6403728" y="2411616"/>
                  <a:ext cx="599400" cy="136800"/>
                </p14:xfrm>
              </p:contentPart>
            </mc:Choice>
            <mc:Fallback xmlns="">
              <p:pic>
                <p:nvPicPr>
                  <p:cNvPr id="3132" name="Ink 3131">
                    <a:extLst>
                      <a:ext uri="{FF2B5EF4-FFF2-40B4-BE49-F238E27FC236}">
                        <a16:creationId xmlns:a16="http://schemas.microsoft.com/office/drawing/2014/main" id="{0A357F01-AC26-840C-1380-E8D586AA22E3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6392620" y="2400956"/>
                    <a:ext cx="621172" cy="15856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3102" name="Ink 3101">
                    <a:extLst>
                      <a:ext uri="{FF2B5EF4-FFF2-40B4-BE49-F238E27FC236}">
                        <a16:creationId xmlns:a16="http://schemas.microsoft.com/office/drawing/2014/main" id="{BD9698FC-5236-DBA5-2DB6-770F0EBFA67F}"/>
                      </a:ext>
                    </a:extLst>
                  </p14:cNvPr>
                  <p14:cNvContentPartPr/>
                  <p14:nvPr/>
                </p14:nvContentPartPr>
                <p14:xfrm>
                  <a:off x="6941568" y="2701776"/>
                  <a:ext cx="193680" cy="583920"/>
                </p14:xfrm>
              </p:contentPart>
            </mc:Choice>
            <mc:Fallback xmlns="">
              <p:pic>
                <p:nvPicPr>
                  <p:cNvPr id="3102" name="Ink 3101">
                    <a:extLst>
                      <a:ext uri="{FF2B5EF4-FFF2-40B4-BE49-F238E27FC236}">
                        <a16:creationId xmlns:a16="http://schemas.microsoft.com/office/drawing/2014/main" id="{BD9698FC-5236-DBA5-2DB6-770F0EBFA67F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6930462" y="2690675"/>
                    <a:ext cx="215447" cy="60567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3104" name="Ink 3103">
                    <a:extLst>
                      <a:ext uri="{FF2B5EF4-FFF2-40B4-BE49-F238E27FC236}">
                        <a16:creationId xmlns:a16="http://schemas.microsoft.com/office/drawing/2014/main" id="{DB3567C2-B11F-8CA0-4AB4-9A5E8B4F26DE}"/>
                      </a:ext>
                    </a:extLst>
                  </p14:cNvPr>
                  <p14:cNvContentPartPr/>
                  <p14:nvPr/>
                </p14:nvContentPartPr>
                <p14:xfrm>
                  <a:off x="7046328" y="2432856"/>
                  <a:ext cx="439200" cy="848520"/>
                </p14:xfrm>
              </p:contentPart>
            </mc:Choice>
            <mc:Fallback xmlns="">
              <p:pic>
                <p:nvPicPr>
                  <p:cNvPr id="3104" name="Ink 3103">
                    <a:extLst>
                      <a:ext uri="{FF2B5EF4-FFF2-40B4-BE49-F238E27FC236}">
                        <a16:creationId xmlns:a16="http://schemas.microsoft.com/office/drawing/2014/main" id="{DB3567C2-B11F-8CA0-4AB4-9A5E8B4F26DE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7035226" y="2422194"/>
                    <a:ext cx="460960" cy="87028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">
                <p14:nvContentPartPr>
                  <p14:cNvPr id="3122" name="Ink 3121">
                    <a:extLst>
                      <a:ext uri="{FF2B5EF4-FFF2-40B4-BE49-F238E27FC236}">
                        <a16:creationId xmlns:a16="http://schemas.microsoft.com/office/drawing/2014/main" id="{7ABE643D-9DE7-DF20-F4BA-D5B377662A80}"/>
                      </a:ext>
                    </a:extLst>
                  </p14:cNvPr>
                  <p14:cNvContentPartPr/>
                  <p14:nvPr/>
                </p14:nvContentPartPr>
                <p14:xfrm>
                  <a:off x="6563568" y="2815176"/>
                  <a:ext cx="133560" cy="55800"/>
                </p14:xfrm>
              </p:contentPart>
            </mc:Choice>
            <mc:Fallback xmlns="">
              <p:pic>
                <p:nvPicPr>
                  <p:cNvPr id="3122" name="Ink 3121">
                    <a:extLst>
                      <a:ext uri="{FF2B5EF4-FFF2-40B4-BE49-F238E27FC236}">
                        <a16:creationId xmlns:a16="http://schemas.microsoft.com/office/drawing/2014/main" id="{7ABE643D-9DE7-DF20-F4BA-D5B377662A80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6552919" y="2804105"/>
                    <a:ext cx="155302" cy="775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">
                <p14:nvContentPartPr>
                  <p14:cNvPr id="3123" name="Ink 3122">
                    <a:extLst>
                      <a:ext uri="{FF2B5EF4-FFF2-40B4-BE49-F238E27FC236}">
                        <a16:creationId xmlns:a16="http://schemas.microsoft.com/office/drawing/2014/main" id="{1401272F-A860-73AC-58E0-CEDBDEDE452A}"/>
                      </a:ext>
                    </a:extLst>
                  </p14:cNvPr>
                  <p14:cNvContentPartPr/>
                  <p14:nvPr/>
                </p14:nvContentPartPr>
                <p14:xfrm>
                  <a:off x="6428928" y="2949816"/>
                  <a:ext cx="386640" cy="210960"/>
                </p14:xfrm>
              </p:contentPart>
            </mc:Choice>
            <mc:Fallback xmlns="">
              <p:pic>
                <p:nvPicPr>
                  <p:cNvPr id="3123" name="Ink 3122">
                    <a:extLst>
                      <a:ext uri="{FF2B5EF4-FFF2-40B4-BE49-F238E27FC236}">
                        <a16:creationId xmlns:a16="http://schemas.microsoft.com/office/drawing/2014/main" id="{1401272F-A860-73AC-58E0-CEDBDEDE452A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6417818" y="2938713"/>
                    <a:ext cx="408416" cy="23272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">
                <p14:nvContentPartPr>
                  <p14:cNvPr id="3125" name="Ink 3124">
                    <a:extLst>
                      <a:ext uri="{FF2B5EF4-FFF2-40B4-BE49-F238E27FC236}">
                        <a16:creationId xmlns:a16="http://schemas.microsoft.com/office/drawing/2014/main" id="{753320E0-E1A6-5703-DA42-7771497DB3C3}"/>
                      </a:ext>
                    </a:extLst>
                  </p14:cNvPr>
                  <p14:cNvContentPartPr/>
                  <p14:nvPr/>
                </p14:nvContentPartPr>
                <p14:xfrm>
                  <a:off x="6376728" y="2641656"/>
                  <a:ext cx="66600" cy="84600"/>
                </p14:xfrm>
              </p:contentPart>
            </mc:Choice>
            <mc:Fallback xmlns="">
              <p:pic>
                <p:nvPicPr>
                  <p:cNvPr id="3125" name="Ink 3124">
                    <a:extLst>
                      <a:ext uri="{FF2B5EF4-FFF2-40B4-BE49-F238E27FC236}">
                        <a16:creationId xmlns:a16="http://schemas.microsoft.com/office/drawing/2014/main" id="{753320E0-E1A6-5703-DA42-7771497DB3C3}"/>
                      </a:ext>
                    </a:extLst>
                  </p:cNvPr>
                  <p:cNvPicPr/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6366072" y="2630583"/>
                    <a:ext cx="88356" cy="10630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9">
                <p14:nvContentPartPr>
                  <p14:cNvPr id="3126" name="Ink 3125">
                    <a:extLst>
                      <a:ext uri="{FF2B5EF4-FFF2-40B4-BE49-F238E27FC236}">
                        <a16:creationId xmlns:a16="http://schemas.microsoft.com/office/drawing/2014/main" id="{B8686D55-998C-CAEB-973A-042D39210CF2}"/>
                      </a:ext>
                    </a:extLst>
                  </p14:cNvPr>
                  <p14:cNvContentPartPr/>
                  <p14:nvPr/>
                </p14:nvContentPartPr>
                <p14:xfrm>
                  <a:off x="6765528" y="2637336"/>
                  <a:ext cx="91080" cy="84240"/>
                </p14:xfrm>
              </p:contentPart>
            </mc:Choice>
            <mc:Fallback xmlns="">
              <p:pic>
                <p:nvPicPr>
                  <p:cNvPr id="3126" name="Ink 3125">
                    <a:extLst>
                      <a:ext uri="{FF2B5EF4-FFF2-40B4-BE49-F238E27FC236}">
                        <a16:creationId xmlns:a16="http://schemas.microsoft.com/office/drawing/2014/main" id="{B8686D55-998C-CAEB-973A-042D39210CF2}"/>
                      </a:ext>
                    </a:extLst>
                  </p:cNvPr>
                  <p:cNvPicPr/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6754421" y="2626695"/>
                    <a:ext cx="112850" cy="105965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3129" name="Group 3128">
              <a:extLst>
                <a:ext uri="{FF2B5EF4-FFF2-40B4-BE49-F238E27FC236}">
                  <a16:creationId xmlns:a16="http://schemas.microsoft.com/office/drawing/2014/main" id="{36B64710-6CFC-3416-FCB5-F0F7F481B0F9}"/>
                </a:ext>
              </a:extLst>
            </p:cNvPr>
            <p:cNvGrpSpPr/>
            <p:nvPr/>
          </p:nvGrpSpPr>
          <p:grpSpPr>
            <a:xfrm>
              <a:off x="6071448" y="3546336"/>
              <a:ext cx="1085760" cy="1045080"/>
              <a:chOff x="6071448" y="3546336"/>
              <a:chExt cx="1085760" cy="10450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1">
                <p14:nvContentPartPr>
                  <p14:cNvPr id="3111" name="Ink 3110">
                    <a:extLst>
                      <a:ext uri="{FF2B5EF4-FFF2-40B4-BE49-F238E27FC236}">
                        <a16:creationId xmlns:a16="http://schemas.microsoft.com/office/drawing/2014/main" id="{ACDDF9F4-1559-7757-1C7D-9846C335AE8C}"/>
                      </a:ext>
                    </a:extLst>
                  </p14:cNvPr>
                  <p14:cNvContentPartPr/>
                  <p14:nvPr/>
                </p14:nvContentPartPr>
                <p14:xfrm>
                  <a:off x="6372408" y="3546336"/>
                  <a:ext cx="784800" cy="384480"/>
                </p14:xfrm>
              </p:contentPart>
            </mc:Choice>
            <mc:Fallback xmlns="">
              <p:pic>
                <p:nvPicPr>
                  <p:cNvPr id="3111" name="Ink 3110">
                    <a:extLst>
                      <a:ext uri="{FF2B5EF4-FFF2-40B4-BE49-F238E27FC236}">
                        <a16:creationId xmlns:a16="http://schemas.microsoft.com/office/drawing/2014/main" id="{ACDDF9F4-1559-7757-1C7D-9846C335AE8C}"/>
                      </a:ext>
                    </a:extLst>
                  </p:cNvPr>
                  <p:cNvPicPr/>
                  <p:nvPr/>
                </p:nvPicPr>
                <p:blipFill>
                  <a:blip r:embed="rId32"/>
                  <a:stretch>
                    <a:fillRect/>
                  </a:stretch>
                </p:blipFill>
                <p:spPr>
                  <a:xfrm>
                    <a:off x="6361298" y="3535668"/>
                    <a:ext cx="806575" cy="4062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3">
                <p14:nvContentPartPr>
                  <p14:cNvPr id="3114" name="Ink 3113">
                    <a:extLst>
                      <a:ext uri="{FF2B5EF4-FFF2-40B4-BE49-F238E27FC236}">
                        <a16:creationId xmlns:a16="http://schemas.microsoft.com/office/drawing/2014/main" id="{E6011AE8-7040-37BA-7B27-4F1623E39477}"/>
                      </a:ext>
                    </a:extLst>
                  </p14:cNvPr>
                  <p14:cNvContentPartPr/>
                  <p14:nvPr/>
                </p14:nvContentPartPr>
                <p14:xfrm>
                  <a:off x="6415608" y="3735336"/>
                  <a:ext cx="113760" cy="320760"/>
                </p14:xfrm>
              </p:contentPart>
            </mc:Choice>
            <mc:Fallback xmlns="">
              <p:pic>
                <p:nvPicPr>
                  <p:cNvPr id="3114" name="Ink 3113">
                    <a:extLst>
                      <a:ext uri="{FF2B5EF4-FFF2-40B4-BE49-F238E27FC236}">
                        <a16:creationId xmlns:a16="http://schemas.microsoft.com/office/drawing/2014/main" id="{E6011AE8-7040-37BA-7B27-4F1623E39477}"/>
                      </a:ext>
                    </a:extLst>
                  </p:cNvPr>
                  <p:cNvPicPr/>
                  <p:nvPr/>
                </p:nvPicPr>
                <p:blipFill>
                  <a:blip r:embed="rId34"/>
                  <a:stretch>
                    <a:fillRect/>
                  </a:stretch>
                </p:blipFill>
                <p:spPr>
                  <a:xfrm>
                    <a:off x="6404943" y="3724229"/>
                    <a:ext cx="135534" cy="34252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5">
                <p14:nvContentPartPr>
                  <p14:cNvPr id="3116" name="Ink 3115">
                    <a:extLst>
                      <a:ext uri="{FF2B5EF4-FFF2-40B4-BE49-F238E27FC236}">
                        <a16:creationId xmlns:a16="http://schemas.microsoft.com/office/drawing/2014/main" id="{FE9F5F81-26B6-A45A-6854-3D61C4A865C1}"/>
                      </a:ext>
                    </a:extLst>
                  </p14:cNvPr>
                  <p14:cNvContentPartPr/>
                  <p14:nvPr/>
                </p14:nvContentPartPr>
                <p14:xfrm>
                  <a:off x="6988368" y="3765936"/>
                  <a:ext cx="105840" cy="384480"/>
                </p14:xfrm>
              </p:contentPart>
            </mc:Choice>
            <mc:Fallback xmlns="">
              <p:pic>
                <p:nvPicPr>
                  <p:cNvPr id="3116" name="Ink 3115">
                    <a:extLst>
                      <a:ext uri="{FF2B5EF4-FFF2-40B4-BE49-F238E27FC236}">
                        <a16:creationId xmlns:a16="http://schemas.microsoft.com/office/drawing/2014/main" id="{FE9F5F81-26B6-A45A-6854-3D61C4A865C1}"/>
                      </a:ext>
                    </a:extLst>
                  </p:cNvPr>
                  <p:cNvPicPr/>
                  <p:nvPr/>
                </p:nvPicPr>
                <p:blipFill>
                  <a:blip r:embed="rId36"/>
                  <a:stretch>
                    <a:fillRect/>
                  </a:stretch>
                </p:blipFill>
                <p:spPr>
                  <a:xfrm>
                    <a:off x="6977695" y="3754837"/>
                    <a:ext cx="127631" cy="40623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7">
                <p14:nvContentPartPr>
                  <p14:cNvPr id="3118" name="Ink 3117">
                    <a:extLst>
                      <a:ext uri="{FF2B5EF4-FFF2-40B4-BE49-F238E27FC236}">
                        <a16:creationId xmlns:a16="http://schemas.microsoft.com/office/drawing/2014/main" id="{5DE8A75F-327C-9F8D-C3F3-A4E885C9F011}"/>
                      </a:ext>
                    </a:extLst>
                  </p14:cNvPr>
                  <p14:cNvContentPartPr/>
                  <p14:nvPr/>
                </p14:nvContentPartPr>
                <p14:xfrm>
                  <a:off x="6071448" y="4100376"/>
                  <a:ext cx="133920" cy="491040"/>
                </p14:xfrm>
              </p:contentPart>
            </mc:Choice>
            <mc:Fallback xmlns="">
              <p:pic>
                <p:nvPicPr>
                  <p:cNvPr id="3118" name="Ink 3117">
                    <a:extLst>
                      <a:ext uri="{FF2B5EF4-FFF2-40B4-BE49-F238E27FC236}">
                        <a16:creationId xmlns:a16="http://schemas.microsoft.com/office/drawing/2014/main" id="{5DE8A75F-327C-9F8D-C3F3-A4E885C9F011}"/>
                      </a:ext>
                    </a:extLst>
                  </p:cNvPr>
                  <p:cNvPicPr/>
                  <p:nvPr/>
                </p:nvPicPr>
                <p:blipFill>
                  <a:blip r:embed="rId38"/>
                  <a:stretch>
                    <a:fillRect/>
                  </a:stretch>
                </p:blipFill>
                <p:spPr>
                  <a:xfrm>
                    <a:off x="6060362" y="4089266"/>
                    <a:ext cx="155649" cy="51281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9">
                <p14:nvContentPartPr>
                  <p14:cNvPr id="3128" name="Ink 3127">
                    <a:extLst>
                      <a:ext uri="{FF2B5EF4-FFF2-40B4-BE49-F238E27FC236}">
                        <a16:creationId xmlns:a16="http://schemas.microsoft.com/office/drawing/2014/main" id="{9FC4F06B-A73D-639F-70D3-B1D43379AFC2}"/>
                      </a:ext>
                    </a:extLst>
                  </p14:cNvPr>
                  <p14:cNvContentPartPr/>
                  <p14:nvPr/>
                </p14:nvContentPartPr>
                <p14:xfrm>
                  <a:off x="6592008" y="3684576"/>
                  <a:ext cx="430560" cy="44280"/>
                </p14:xfrm>
              </p:contentPart>
            </mc:Choice>
            <mc:Fallback xmlns="">
              <p:pic>
                <p:nvPicPr>
                  <p:cNvPr id="3128" name="Ink 3127">
                    <a:extLst>
                      <a:ext uri="{FF2B5EF4-FFF2-40B4-BE49-F238E27FC236}">
                        <a16:creationId xmlns:a16="http://schemas.microsoft.com/office/drawing/2014/main" id="{9FC4F06B-A73D-639F-70D3-B1D43379AFC2}"/>
                      </a:ext>
                    </a:extLst>
                  </p:cNvPr>
                  <p:cNvPicPr/>
                  <p:nvPr/>
                </p:nvPicPr>
                <p:blipFill>
                  <a:blip r:embed="rId40"/>
                  <a:stretch>
                    <a:fillRect/>
                  </a:stretch>
                </p:blipFill>
                <p:spPr>
                  <a:xfrm>
                    <a:off x="6580900" y="3673949"/>
                    <a:ext cx="452332" cy="65977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130" name="Ink 3129">
                  <a:extLst>
                    <a:ext uri="{FF2B5EF4-FFF2-40B4-BE49-F238E27FC236}">
                      <a16:creationId xmlns:a16="http://schemas.microsoft.com/office/drawing/2014/main" id="{7971C14B-E7AD-A16D-873D-BD84BD366A59}"/>
                    </a:ext>
                  </a:extLst>
                </p14:cNvPr>
                <p14:cNvContentPartPr/>
                <p14:nvPr/>
              </p14:nvContentPartPr>
              <p14:xfrm>
                <a:off x="7633488" y="2442936"/>
                <a:ext cx="200520" cy="81720"/>
              </p14:xfrm>
            </p:contentPart>
          </mc:Choice>
          <mc:Fallback xmlns="">
            <p:pic>
              <p:nvPicPr>
                <p:cNvPr id="3130" name="Ink 3129">
                  <a:extLst>
                    <a:ext uri="{FF2B5EF4-FFF2-40B4-BE49-F238E27FC236}">
                      <a16:creationId xmlns:a16="http://schemas.microsoft.com/office/drawing/2014/main" id="{7971C14B-E7AD-A16D-873D-BD84BD366A5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622817" y="2431833"/>
                  <a:ext cx="222306" cy="103482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44" name="Group 3143">
            <a:extLst>
              <a:ext uri="{FF2B5EF4-FFF2-40B4-BE49-F238E27FC236}">
                <a16:creationId xmlns:a16="http://schemas.microsoft.com/office/drawing/2014/main" id="{81666D5E-5297-B7CC-57B5-575DEF766B49}"/>
              </a:ext>
            </a:extLst>
          </p:cNvPr>
          <p:cNvGrpSpPr/>
          <p:nvPr/>
        </p:nvGrpSpPr>
        <p:grpSpPr>
          <a:xfrm>
            <a:off x="3803316" y="2198733"/>
            <a:ext cx="1890360" cy="2381729"/>
            <a:chOff x="3631728" y="1896096"/>
            <a:chExt cx="2074680" cy="261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6A527FF-2D79-4207-85BC-5C7254AAF321}"/>
                    </a:ext>
                  </a:extLst>
                </p14:cNvPr>
                <p14:cNvContentPartPr/>
                <p14:nvPr/>
              </p14:nvContentPartPr>
              <p14:xfrm>
                <a:off x="4205940" y="3184920"/>
                <a:ext cx="360" cy="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6A527FF-2D79-4207-85BC-5C7254AAF32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196940" y="317592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F84D378-1402-E663-9D88-A1FA9054A972}"/>
                    </a:ext>
                  </a:extLst>
                </p14:cNvPr>
                <p14:cNvContentPartPr/>
                <p14:nvPr/>
              </p14:nvContentPartPr>
              <p14:xfrm>
                <a:off x="4182528" y="2436096"/>
                <a:ext cx="821160" cy="8121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F84D378-1402-E663-9D88-A1FA9054A97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172649" y="2426616"/>
                  <a:ext cx="840523" cy="83151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1857015-87EA-7073-A228-F42C5EFD1087}"/>
                    </a:ext>
                  </a:extLst>
                </p14:cNvPr>
                <p14:cNvContentPartPr/>
                <p14:nvPr/>
              </p14:nvContentPartPr>
              <p14:xfrm>
                <a:off x="4229328" y="2135496"/>
                <a:ext cx="366840" cy="7070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1857015-87EA-7073-A228-F42C5EFD108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219456" y="2126011"/>
                  <a:ext cx="386189" cy="72640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37473AD-E2AF-A48B-77EA-B16D5350FF99}"/>
                    </a:ext>
                  </a:extLst>
                </p14:cNvPr>
                <p14:cNvContentPartPr/>
                <p14:nvPr/>
              </p14:nvContentPartPr>
              <p14:xfrm>
                <a:off x="3631728" y="3333576"/>
                <a:ext cx="759600" cy="9579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37473AD-E2AF-A48B-77EA-B16D5350FF9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621848" y="3324095"/>
                  <a:ext cx="778965" cy="97731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319480E9-70C7-8FFF-BF4D-A3FC9B879F96}"/>
                    </a:ext>
                  </a:extLst>
                </p14:cNvPr>
                <p14:cNvContentPartPr/>
                <p14:nvPr/>
              </p14:nvContentPartPr>
              <p14:xfrm>
                <a:off x="4347768" y="3785736"/>
                <a:ext cx="110520" cy="6609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319480E9-70C7-8FFF-BF4D-A3FC9B879F9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337900" y="3775859"/>
                  <a:ext cx="129861" cy="680319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143" name="Group 3142">
              <a:extLst>
                <a:ext uri="{FF2B5EF4-FFF2-40B4-BE49-F238E27FC236}">
                  <a16:creationId xmlns:a16="http://schemas.microsoft.com/office/drawing/2014/main" id="{E40DECA7-342F-24BE-5EB9-903930C2E322}"/>
                </a:ext>
              </a:extLst>
            </p:cNvPr>
            <p:cNvGrpSpPr/>
            <p:nvPr/>
          </p:nvGrpSpPr>
          <p:grpSpPr>
            <a:xfrm>
              <a:off x="3816048" y="1896096"/>
              <a:ext cx="1890360" cy="2613960"/>
              <a:chOff x="3816048" y="1896096"/>
              <a:chExt cx="1890360" cy="26139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3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B2F70014-5D76-A16D-0A8E-8825F7AAB2F5}"/>
                      </a:ext>
                    </a:extLst>
                  </p14:cNvPr>
                  <p14:cNvContentPartPr/>
                  <p14:nvPr/>
                </p14:nvContentPartPr>
                <p14:xfrm>
                  <a:off x="5137968" y="2091576"/>
                  <a:ext cx="568440" cy="2418480"/>
                </p14:xfrm>
              </p:contentPart>
            </mc:Choice>
            <mc:Fallback xmlns=""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B2F70014-5D76-A16D-0A8E-8825F7AAB2F5}"/>
                      </a:ext>
                    </a:extLst>
                  </p:cNvPr>
                  <p:cNvPicPr/>
                  <p:nvPr/>
                </p:nvPicPr>
                <p:blipFill>
                  <a:blip r:embed="rId54"/>
                  <a:stretch>
                    <a:fillRect/>
                  </a:stretch>
                </p:blipFill>
                <p:spPr>
                  <a:xfrm>
                    <a:off x="5128092" y="2082093"/>
                    <a:ext cx="587796" cy="2437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5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A97B6959-B78C-F543-AF27-129C4B4DAE88}"/>
                      </a:ext>
                    </a:extLst>
                  </p14:cNvPr>
                  <p14:cNvContentPartPr/>
                  <p14:nvPr/>
                </p14:nvContentPartPr>
                <p14:xfrm>
                  <a:off x="3816048" y="3803376"/>
                  <a:ext cx="99360" cy="112320"/>
                </p14:xfrm>
              </p:contentPart>
            </mc:Choice>
            <mc:Fallback xmlns="">
              <p:pic>
                <p:nvPicPr>
                  <p:cNvPr id="24" name="Ink 23">
                    <a:extLst>
                      <a:ext uri="{FF2B5EF4-FFF2-40B4-BE49-F238E27FC236}">
                        <a16:creationId xmlns:a16="http://schemas.microsoft.com/office/drawing/2014/main" id="{A97B6959-B78C-F543-AF27-129C4B4DAE88}"/>
                      </a:ext>
                    </a:extLst>
                  </p:cNvPr>
                  <p:cNvPicPr/>
                  <p:nvPr/>
                </p:nvPicPr>
                <p:blipFill>
                  <a:blip r:embed="rId56"/>
                  <a:stretch>
                    <a:fillRect/>
                  </a:stretch>
                </p:blipFill>
                <p:spPr>
                  <a:xfrm>
                    <a:off x="3806585" y="3793489"/>
                    <a:ext cx="118680" cy="13169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7">
                <p14:nvContentPartPr>
                  <p14:cNvPr id="6" name="Ink 5">
                    <a:extLst>
                      <a:ext uri="{FF2B5EF4-FFF2-40B4-BE49-F238E27FC236}">
                        <a16:creationId xmlns:a16="http://schemas.microsoft.com/office/drawing/2014/main" id="{4C9F0777-FBDF-A38C-5356-6DCA29771483}"/>
                      </a:ext>
                    </a:extLst>
                  </p14:cNvPr>
                  <p14:cNvContentPartPr/>
                  <p14:nvPr/>
                </p14:nvContentPartPr>
                <p14:xfrm>
                  <a:off x="4081728" y="1896096"/>
                  <a:ext cx="577440" cy="1659600"/>
                </p14:xfrm>
              </p:contentPart>
            </mc:Choice>
            <mc:Fallback xmlns="">
              <p:pic>
                <p:nvPicPr>
                  <p:cNvPr id="6" name="Ink 5">
                    <a:extLst>
                      <a:ext uri="{FF2B5EF4-FFF2-40B4-BE49-F238E27FC236}">
                        <a16:creationId xmlns:a16="http://schemas.microsoft.com/office/drawing/2014/main" id="{4C9F0777-FBDF-A38C-5356-6DCA29771483}"/>
                      </a:ext>
                    </a:extLst>
                  </p:cNvPr>
                  <p:cNvPicPr/>
                  <p:nvPr/>
                </p:nvPicPr>
                <p:blipFill>
                  <a:blip r:embed="rId58"/>
                  <a:stretch>
                    <a:fillRect/>
                  </a:stretch>
                </p:blipFill>
                <p:spPr>
                  <a:xfrm>
                    <a:off x="4072242" y="1886220"/>
                    <a:ext cx="596807" cy="167895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9">
                <p14:nvContentPartPr>
                  <p14:cNvPr id="7" name="Ink 6">
                    <a:extLst>
                      <a:ext uri="{FF2B5EF4-FFF2-40B4-BE49-F238E27FC236}">
                        <a16:creationId xmlns:a16="http://schemas.microsoft.com/office/drawing/2014/main" id="{A87837A5-6132-E3C2-0884-141F2FE2649F}"/>
                      </a:ext>
                    </a:extLst>
                  </p14:cNvPr>
                  <p14:cNvContentPartPr/>
                  <p14:nvPr/>
                </p14:nvContentPartPr>
                <p14:xfrm>
                  <a:off x="4639728" y="2144496"/>
                  <a:ext cx="322920" cy="632160"/>
                </p14:xfrm>
              </p:contentPart>
            </mc:Choice>
            <mc:Fallback xmlns="">
              <p:pic>
                <p:nvPicPr>
                  <p:cNvPr id="7" name="Ink 6">
                    <a:extLst>
                      <a:ext uri="{FF2B5EF4-FFF2-40B4-BE49-F238E27FC236}">
                        <a16:creationId xmlns:a16="http://schemas.microsoft.com/office/drawing/2014/main" id="{A87837A5-6132-E3C2-0884-141F2FE2649F}"/>
                      </a:ext>
                    </a:extLst>
                  </p:cNvPr>
                  <p:cNvPicPr/>
                  <p:nvPr/>
                </p:nvPicPr>
                <p:blipFill>
                  <a:blip r:embed="rId60"/>
                  <a:stretch>
                    <a:fillRect/>
                  </a:stretch>
                </p:blipFill>
                <p:spPr>
                  <a:xfrm>
                    <a:off x="4629847" y="2134618"/>
                    <a:ext cx="342287" cy="651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1">
                <p14:nvContentPartPr>
                  <p14:cNvPr id="12" name="Ink 11">
                    <a:extLst>
                      <a:ext uri="{FF2B5EF4-FFF2-40B4-BE49-F238E27FC236}">
                        <a16:creationId xmlns:a16="http://schemas.microsoft.com/office/drawing/2014/main" id="{49A35D5A-6115-33FD-C97B-2540566A95BB}"/>
                      </a:ext>
                    </a:extLst>
                  </p14:cNvPr>
                  <p14:cNvContentPartPr/>
                  <p14:nvPr/>
                </p14:nvContentPartPr>
                <p14:xfrm>
                  <a:off x="4953648" y="2355096"/>
                  <a:ext cx="147240" cy="353880"/>
                </p14:xfrm>
              </p:contentPart>
            </mc:Choice>
            <mc:Fallback xmlns="">
              <p:pic>
                <p:nvPicPr>
                  <p:cNvPr id="12" name="Ink 11">
                    <a:extLst>
                      <a:ext uri="{FF2B5EF4-FFF2-40B4-BE49-F238E27FC236}">
                        <a16:creationId xmlns:a16="http://schemas.microsoft.com/office/drawing/2014/main" id="{49A35D5A-6115-33FD-C97B-2540566A95BB}"/>
                      </a:ext>
                    </a:extLst>
                  </p:cNvPr>
                  <p:cNvPicPr/>
                  <p:nvPr/>
                </p:nvPicPr>
                <p:blipFill>
                  <a:blip r:embed="rId62"/>
                  <a:stretch>
                    <a:fillRect/>
                  </a:stretch>
                </p:blipFill>
                <p:spPr>
                  <a:xfrm>
                    <a:off x="4943779" y="2345222"/>
                    <a:ext cx="166583" cy="37323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3">
                <p14:nvContentPartPr>
                  <p14:cNvPr id="13" name="Ink 12">
                    <a:extLst>
                      <a:ext uri="{FF2B5EF4-FFF2-40B4-BE49-F238E27FC236}">
                        <a16:creationId xmlns:a16="http://schemas.microsoft.com/office/drawing/2014/main" id="{3D0141CE-79B1-6A8B-6D28-C2744BB6B83C}"/>
                      </a:ext>
                    </a:extLst>
                  </p14:cNvPr>
                  <p14:cNvContentPartPr/>
                  <p14:nvPr/>
                </p14:nvContentPartPr>
                <p14:xfrm>
                  <a:off x="4672488" y="1902936"/>
                  <a:ext cx="414000" cy="497160"/>
                </p14:xfrm>
              </p:contentPart>
            </mc:Choice>
            <mc:Fallback xmlns="">
              <p:pic>
                <p:nvPicPr>
                  <p:cNvPr id="13" name="Ink 12">
                    <a:extLst>
                      <a:ext uri="{FF2B5EF4-FFF2-40B4-BE49-F238E27FC236}">
                        <a16:creationId xmlns:a16="http://schemas.microsoft.com/office/drawing/2014/main" id="{3D0141CE-79B1-6A8B-6D28-C2744BB6B83C}"/>
                      </a:ext>
                    </a:extLst>
                  </p:cNvPr>
                  <p:cNvPicPr/>
                  <p:nvPr/>
                </p:nvPicPr>
                <p:blipFill>
                  <a:blip r:embed="rId64"/>
                  <a:stretch>
                    <a:fillRect/>
                  </a:stretch>
                </p:blipFill>
                <p:spPr>
                  <a:xfrm>
                    <a:off x="4663007" y="1893451"/>
                    <a:ext cx="433357" cy="51652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5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9087C7D2-E37F-A359-4F97-20A7DB013758}"/>
                      </a:ext>
                    </a:extLst>
                  </p14:cNvPr>
                  <p14:cNvContentPartPr/>
                  <p14:nvPr/>
                </p14:nvContentPartPr>
                <p14:xfrm>
                  <a:off x="4954728" y="2681616"/>
                  <a:ext cx="274680" cy="707400"/>
                </p14:xfrm>
              </p:contentPart>
            </mc:Choice>
            <mc:Fallback xmlns="">
              <p:pic>
                <p:nvPicPr>
                  <p:cNvPr id="16" name="Ink 15">
                    <a:extLst>
                      <a:ext uri="{FF2B5EF4-FFF2-40B4-BE49-F238E27FC236}">
                        <a16:creationId xmlns:a16="http://schemas.microsoft.com/office/drawing/2014/main" id="{9087C7D2-E37F-A359-4F97-20A7DB013758}"/>
                      </a:ext>
                    </a:extLst>
                  </p:cNvPr>
                  <p:cNvPicPr/>
                  <p:nvPr/>
                </p:nvPicPr>
                <p:blipFill>
                  <a:blip r:embed="rId66"/>
                  <a:stretch>
                    <a:fillRect/>
                  </a:stretch>
                </p:blipFill>
                <p:spPr>
                  <a:xfrm>
                    <a:off x="4945243" y="2672137"/>
                    <a:ext cx="294046" cy="72675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7">
                <p14:nvContentPartPr>
                  <p14:cNvPr id="18" name="Ink 17">
                    <a:extLst>
                      <a:ext uri="{FF2B5EF4-FFF2-40B4-BE49-F238E27FC236}">
                        <a16:creationId xmlns:a16="http://schemas.microsoft.com/office/drawing/2014/main" id="{AD317A66-BC2B-4FA9-801A-0CC547DA8F48}"/>
                      </a:ext>
                    </a:extLst>
                  </p14:cNvPr>
                  <p14:cNvContentPartPr/>
                  <p14:nvPr/>
                </p14:nvContentPartPr>
                <p14:xfrm>
                  <a:off x="4831968" y="3120816"/>
                  <a:ext cx="135720" cy="204480"/>
                </p14:xfrm>
              </p:contentPart>
            </mc:Choice>
            <mc:Fallback xmlns="">
              <p:pic>
                <p:nvPicPr>
                  <p:cNvPr id="18" name="Ink 17">
                    <a:extLst>
                      <a:ext uri="{FF2B5EF4-FFF2-40B4-BE49-F238E27FC236}">
                        <a16:creationId xmlns:a16="http://schemas.microsoft.com/office/drawing/2014/main" id="{AD317A66-BC2B-4FA9-801A-0CC547DA8F48}"/>
                      </a:ext>
                    </a:extLst>
                  </p:cNvPr>
                  <p:cNvPicPr/>
                  <p:nvPr/>
                </p:nvPicPr>
                <p:blipFill>
                  <a:blip r:embed="rId68"/>
                  <a:stretch>
                    <a:fillRect/>
                  </a:stretch>
                </p:blipFill>
                <p:spPr>
                  <a:xfrm>
                    <a:off x="4822472" y="3110928"/>
                    <a:ext cx="155109" cy="2238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9">
                <p14:nvContentPartPr>
                  <p14:cNvPr id="25" name="Ink 24">
                    <a:extLst>
                      <a:ext uri="{FF2B5EF4-FFF2-40B4-BE49-F238E27FC236}">
                        <a16:creationId xmlns:a16="http://schemas.microsoft.com/office/drawing/2014/main" id="{73D59220-A082-E9E1-8C80-20E3799145EE}"/>
                      </a:ext>
                    </a:extLst>
                  </p14:cNvPr>
                  <p14:cNvContentPartPr/>
                  <p14:nvPr/>
                </p14:nvContentPartPr>
                <p14:xfrm>
                  <a:off x="5493288" y="2489376"/>
                  <a:ext cx="148320" cy="94320"/>
                </p14:xfrm>
              </p:contentPart>
            </mc:Choice>
            <mc:Fallback xmlns="">
              <p:pic>
                <p:nvPicPr>
                  <p:cNvPr id="25" name="Ink 24">
                    <a:extLst>
                      <a:ext uri="{FF2B5EF4-FFF2-40B4-BE49-F238E27FC236}">
                        <a16:creationId xmlns:a16="http://schemas.microsoft.com/office/drawing/2014/main" id="{73D59220-A082-E9E1-8C80-20E3799145EE}"/>
                      </a:ext>
                    </a:extLst>
                  </p:cNvPr>
                  <p:cNvPicPr/>
                  <p:nvPr/>
                </p:nvPicPr>
                <p:blipFill>
                  <a:blip r:embed="rId70"/>
                  <a:stretch>
                    <a:fillRect/>
                  </a:stretch>
                </p:blipFill>
                <p:spPr>
                  <a:xfrm>
                    <a:off x="5483400" y="2479510"/>
                    <a:ext cx="167700" cy="11365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1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06165E3A-A4D6-0F16-D74F-F309AB2E229C}"/>
                      </a:ext>
                    </a:extLst>
                  </p14:cNvPr>
                  <p14:cNvContentPartPr/>
                  <p14:nvPr/>
                </p14:nvContentPartPr>
                <p14:xfrm>
                  <a:off x="4457928" y="2583336"/>
                  <a:ext cx="146160" cy="263520"/>
                </p14:xfrm>
              </p:contentPart>
            </mc:Choice>
            <mc:Fallback xmlns=""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06165E3A-A4D6-0F16-D74F-F309AB2E229C}"/>
                      </a:ext>
                    </a:extLst>
                  </p:cNvPr>
                  <p:cNvPicPr/>
                  <p:nvPr/>
                </p:nvPicPr>
                <p:blipFill>
                  <a:blip r:embed="rId72"/>
                  <a:stretch>
                    <a:fillRect/>
                  </a:stretch>
                </p:blipFill>
                <p:spPr>
                  <a:xfrm>
                    <a:off x="4448052" y="2573459"/>
                    <a:ext cx="165516" cy="28287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3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E9D5FEE9-0027-EAAE-32DF-435FC260BCC3}"/>
                      </a:ext>
                    </a:extLst>
                  </p14:cNvPr>
                  <p14:cNvContentPartPr/>
                  <p14:nvPr/>
                </p14:nvContentPartPr>
                <p14:xfrm>
                  <a:off x="4446768" y="2936496"/>
                  <a:ext cx="294840" cy="142920"/>
                </p14:xfrm>
              </p:contentPart>
            </mc:Choice>
            <mc:Fallback xmlns=""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E9D5FEE9-0027-EAAE-32DF-435FC260BCC3}"/>
                      </a:ext>
                    </a:extLst>
                  </p:cNvPr>
                  <p:cNvPicPr/>
                  <p:nvPr/>
                </p:nvPicPr>
                <p:blipFill>
                  <a:blip r:embed="rId74"/>
                  <a:stretch>
                    <a:fillRect/>
                  </a:stretch>
                </p:blipFill>
                <p:spPr>
                  <a:xfrm>
                    <a:off x="4437295" y="2927021"/>
                    <a:ext cx="314180" cy="16226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5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173DFA55-B019-35F8-372D-8ED2DAA27898}"/>
                      </a:ext>
                    </a:extLst>
                  </p14:cNvPr>
                  <p14:cNvContentPartPr/>
                  <p14:nvPr/>
                </p14:nvContentPartPr>
                <p14:xfrm>
                  <a:off x="4653408" y="2539056"/>
                  <a:ext cx="196200" cy="57600"/>
                </p14:xfrm>
              </p:contentPart>
            </mc:Choice>
            <mc:Fallback xmlns=""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173DFA55-B019-35F8-372D-8ED2DAA27898}"/>
                      </a:ext>
                    </a:extLst>
                  </p:cNvPr>
                  <p:cNvPicPr/>
                  <p:nvPr/>
                </p:nvPicPr>
                <p:blipFill>
                  <a:blip r:embed="rId76"/>
                  <a:stretch>
                    <a:fillRect/>
                  </a:stretch>
                </p:blipFill>
                <p:spPr>
                  <a:xfrm>
                    <a:off x="4643539" y="2529193"/>
                    <a:ext cx="215544" cy="7693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7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8FF40330-F599-578C-02DC-3166B82CF19E}"/>
                      </a:ext>
                    </a:extLst>
                  </p14:cNvPr>
                  <p14:cNvContentPartPr/>
                  <p14:nvPr/>
                </p14:nvContentPartPr>
                <p14:xfrm>
                  <a:off x="4658808" y="2585496"/>
                  <a:ext cx="184680" cy="53640"/>
                </p14:xfrm>
              </p:contentPart>
            </mc:Choice>
            <mc:Fallback xmlns="">
              <p:pic>
                <p:nvPicPr>
                  <p:cNvPr id="31" name="Ink 30">
                    <a:extLst>
                      <a:ext uri="{FF2B5EF4-FFF2-40B4-BE49-F238E27FC236}">
                        <a16:creationId xmlns:a16="http://schemas.microsoft.com/office/drawing/2014/main" id="{8FF40330-F599-578C-02DC-3166B82CF19E}"/>
                      </a:ext>
                    </a:extLst>
                  </p:cNvPr>
                  <p:cNvPicPr/>
                  <p:nvPr/>
                </p:nvPicPr>
                <p:blipFill>
                  <a:blip r:embed="rId78"/>
                  <a:stretch>
                    <a:fillRect/>
                  </a:stretch>
                </p:blipFill>
                <p:spPr>
                  <a:xfrm>
                    <a:off x="4649337" y="2575636"/>
                    <a:ext cx="204016" cy="7296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9">
                <p14:nvContentPartPr>
                  <p14:cNvPr id="3073" name="Ink 3072">
                    <a:extLst>
                      <a:ext uri="{FF2B5EF4-FFF2-40B4-BE49-F238E27FC236}">
                        <a16:creationId xmlns:a16="http://schemas.microsoft.com/office/drawing/2014/main" id="{DC2EDF68-4D25-942E-92F7-FAE204D1F0BB}"/>
                      </a:ext>
                    </a:extLst>
                  </p14:cNvPr>
                  <p14:cNvContentPartPr/>
                  <p14:nvPr/>
                </p14:nvContentPartPr>
                <p14:xfrm>
                  <a:off x="4286928" y="2543736"/>
                  <a:ext cx="179280" cy="35280"/>
                </p14:xfrm>
              </p:contentPart>
            </mc:Choice>
            <mc:Fallback xmlns="">
              <p:pic>
                <p:nvPicPr>
                  <p:cNvPr id="3073" name="Ink 3072">
                    <a:extLst>
                      <a:ext uri="{FF2B5EF4-FFF2-40B4-BE49-F238E27FC236}">
                        <a16:creationId xmlns:a16="http://schemas.microsoft.com/office/drawing/2014/main" id="{DC2EDF68-4D25-942E-92F7-FAE204D1F0BB}"/>
                      </a:ext>
                    </a:extLst>
                  </p:cNvPr>
                  <p:cNvPicPr/>
                  <p:nvPr/>
                </p:nvPicPr>
                <p:blipFill>
                  <a:blip r:embed="rId80"/>
                  <a:stretch>
                    <a:fillRect/>
                  </a:stretch>
                </p:blipFill>
                <p:spPr>
                  <a:xfrm>
                    <a:off x="4277451" y="2533826"/>
                    <a:ext cx="198630" cy="5470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1">
                <p14:nvContentPartPr>
                  <p14:cNvPr id="3074" name="Ink 3073">
                    <a:extLst>
                      <a:ext uri="{FF2B5EF4-FFF2-40B4-BE49-F238E27FC236}">
                        <a16:creationId xmlns:a16="http://schemas.microsoft.com/office/drawing/2014/main" id="{41A12162-660F-84CD-C3BB-EB726823ADE8}"/>
                      </a:ext>
                    </a:extLst>
                  </p14:cNvPr>
                  <p14:cNvContentPartPr/>
                  <p14:nvPr/>
                </p14:nvContentPartPr>
                <p14:xfrm>
                  <a:off x="4303488" y="2567856"/>
                  <a:ext cx="187560" cy="61920"/>
                </p14:xfrm>
              </p:contentPart>
            </mc:Choice>
            <mc:Fallback xmlns="">
              <p:pic>
                <p:nvPicPr>
                  <p:cNvPr id="3074" name="Ink 3073">
                    <a:extLst>
                      <a:ext uri="{FF2B5EF4-FFF2-40B4-BE49-F238E27FC236}">
                        <a16:creationId xmlns:a16="http://schemas.microsoft.com/office/drawing/2014/main" id="{41A12162-660F-84CD-C3BB-EB726823ADE8}"/>
                      </a:ext>
                    </a:extLst>
                  </p:cNvPr>
                  <p:cNvPicPr/>
                  <p:nvPr/>
                </p:nvPicPr>
                <p:blipFill>
                  <a:blip r:embed="rId82"/>
                  <a:stretch>
                    <a:fillRect/>
                  </a:stretch>
                </p:blipFill>
                <p:spPr>
                  <a:xfrm>
                    <a:off x="4294011" y="2558330"/>
                    <a:ext cx="206908" cy="8136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3">
                <p14:nvContentPartPr>
                  <p14:cNvPr id="3075" name="Ink 3074">
                    <a:extLst>
                      <a:ext uri="{FF2B5EF4-FFF2-40B4-BE49-F238E27FC236}">
                        <a16:creationId xmlns:a16="http://schemas.microsoft.com/office/drawing/2014/main" id="{18CEFCD0-5026-493C-D0ED-5BD58655E8B1}"/>
                      </a:ext>
                    </a:extLst>
                  </p14:cNvPr>
                  <p14:cNvContentPartPr/>
                  <p14:nvPr/>
                </p14:nvContentPartPr>
                <p14:xfrm>
                  <a:off x="4679328" y="2423136"/>
                  <a:ext cx="186120" cy="33480"/>
                </p14:xfrm>
              </p:contentPart>
            </mc:Choice>
            <mc:Fallback xmlns="">
              <p:pic>
                <p:nvPicPr>
                  <p:cNvPr id="3075" name="Ink 3074">
                    <a:extLst>
                      <a:ext uri="{FF2B5EF4-FFF2-40B4-BE49-F238E27FC236}">
                        <a16:creationId xmlns:a16="http://schemas.microsoft.com/office/drawing/2014/main" id="{18CEFCD0-5026-493C-D0ED-5BD58655E8B1}"/>
                      </a:ext>
                    </a:extLst>
                  </p:cNvPr>
                  <p:cNvPicPr/>
                  <p:nvPr/>
                </p:nvPicPr>
                <p:blipFill>
                  <a:blip r:embed="rId84"/>
                  <a:stretch>
                    <a:fillRect/>
                  </a:stretch>
                </p:blipFill>
                <p:spPr>
                  <a:xfrm>
                    <a:off x="4669844" y="2413289"/>
                    <a:ext cx="205483" cy="527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5">
                <p14:nvContentPartPr>
                  <p14:cNvPr id="3076" name="Ink 3075">
                    <a:extLst>
                      <a:ext uri="{FF2B5EF4-FFF2-40B4-BE49-F238E27FC236}">
                        <a16:creationId xmlns:a16="http://schemas.microsoft.com/office/drawing/2014/main" id="{A6DC898F-7D03-BDDF-56C6-9080A399D403}"/>
                      </a:ext>
                    </a:extLst>
                  </p14:cNvPr>
                  <p14:cNvContentPartPr/>
                  <p14:nvPr/>
                </p14:nvContentPartPr>
                <p14:xfrm>
                  <a:off x="4296288" y="2444376"/>
                  <a:ext cx="114120" cy="42480"/>
                </p14:xfrm>
              </p:contentPart>
            </mc:Choice>
            <mc:Fallback xmlns="">
              <p:pic>
                <p:nvPicPr>
                  <p:cNvPr id="3076" name="Ink 3075">
                    <a:extLst>
                      <a:ext uri="{FF2B5EF4-FFF2-40B4-BE49-F238E27FC236}">
                        <a16:creationId xmlns:a16="http://schemas.microsoft.com/office/drawing/2014/main" id="{A6DC898F-7D03-BDDF-56C6-9080A399D403}"/>
                      </a:ext>
                    </a:extLst>
                  </p:cNvPr>
                  <p:cNvPicPr/>
                  <p:nvPr/>
                </p:nvPicPr>
                <p:blipFill>
                  <a:blip r:embed="rId86"/>
                  <a:stretch>
                    <a:fillRect/>
                  </a:stretch>
                </p:blipFill>
                <p:spPr>
                  <a:xfrm>
                    <a:off x="4286416" y="2434936"/>
                    <a:ext cx="133469" cy="6175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7">
                <p14:nvContentPartPr>
                  <p14:cNvPr id="3077" name="Ink 3076">
                    <a:extLst>
                      <a:ext uri="{FF2B5EF4-FFF2-40B4-BE49-F238E27FC236}">
                        <a16:creationId xmlns:a16="http://schemas.microsoft.com/office/drawing/2014/main" id="{6969206F-9372-3D01-100D-45D305D4E8B8}"/>
                      </a:ext>
                    </a:extLst>
                  </p14:cNvPr>
                  <p14:cNvContentPartPr/>
                  <p14:nvPr/>
                </p14:nvContentPartPr>
                <p14:xfrm>
                  <a:off x="4743768" y="2530416"/>
                  <a:ext cx="51480" cy="79560"/>
                </p14:xfrm>
              </p:contentPart>
            </mc:Choice>
            <mc:Fallback xmlns="">
              <p:pic>
                <p:nvPicPr>
                  <p:cNvPr id="3077" name="Ink 3076">
                    <a:extLst>
                      <a:ext uri="{FF2B5EF4-FFF2-40B4-BE49-F238E27FC236}">
                        <a16:creationId xmlns:a16="http://schemas.microsoft.com/office/drawing/2014/main" id="{6969206F-9372-3D01-100D-45D305D4E8B8}"/>
                      </a:ext>
                    </a:extLst>
                  </p:cNvPr>
                  <p:cNvPicPr/>
                  <p:nvPr/>
                </p:nvPicPr>
                <p:blipFill>
                  <a:blip r:embed="rId88"/>
                  <a:stretch>
                    <a:fillRect/>
                  </a:stretch>
                </p:blipFill>
                <p:spPr>
                  <a:xfrm>
                    <a:off x="4734337" y="2520963"/>
                    <a:ext cx="70736" cy="9885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9">
                <p14:nvContentPartPr>
                  <p14:cNvPr id="3078" name="Ink 3077">
                    <a:extLst>
                      <a:ext uri="{FF2B5EF4-FFF2-40B4-BE49-F238E27FC236}">
                        <a16:creationId xmlns:a16="http://schemas.microsoft.com/office/drawing/2014/main" id="{09F10C61-46A5-C5C0-F6A6-7ECBC5289F10}"/>
                      </a:ext>
                    </a:extLst>
                  </p14:cNvPr>
                  <p14:cNvContentPartPr/>
                  <p14:nvPr/>
                </p14:nvContentPartPr>
                <p14:xfrm>
                  <a:off x="4369728" y="2545896"/>
                  <a:ext cx="51120" cy="89640"/>
                </p14:xfrm>
              </p:contentPart>
            </mc:Choice>
            <mc:Fallback xmlns="">
              <p:pic>
                <p:nvPicPr>
                  <p:cNvPr id="3078" name="Ink 3077">
                    <a:extLst>
                      <a:ext uri="{FF2B5EF4-FFF2-40B4-BE49-F238E27FC236}">
                        <a16:creationId xmlns:a16="http://schemas.microsoft.com/office/drawing/2014/main" id="{09F10C61-46A5-C5C0-F6A6-7ECBC5289F10}"/>
                      </a:ext>
                    </a:extLst>
                  </p:cNvPr>
                  <p:cNvPicPr/>
                  <p:nvPr/>
                </p:nvPicPr>
                <p:blipFill>
                  <a:blip r:embed="rId90"/>
                  <a:stretch>
                    <a:fillRect/>
                  </a:stretch>
                </p:blipFill>
                <p:spPr>
                  <a:xfrm>
                    <a:off x="4359821" y="2536024"/>
                    <a:ext cx="70538" cy="10899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1">
                <p14:nvContentPartPr>
                  <p14:cNvPr id="3080" name="Ink 3079">
                    <a:extLst>
                      <a:ext uri="{FF2B5EF4-FFF2-40B4-BE49-F238E27FC236}">
                        <a16:creationId xmlns:a16="http://schemas.microsoft.com/office/drawing/2014/main" id="{43F3E79C-3B68-3835-8135-B61F73ECDDE4}"/>
                      </a:ext>
                    </a:extLst>
                  </p14:cNvPr>
                  <p14:cNvContentPartPr/>
                  <p14:nvPr/>
                </p14:nvContentPartPr>
                <p14:xfrm>
                  <a:off x="4562328" y="3316296"/>
                  <a:ext cx="378000" cy="479520"/>
                </p14:xfrm>
              </p:contentPart>
            </mc:Choice>
            <mc:Fallback xmlns="">
              <p:pic>
                <p:nvPicPr>
                  <p:cNvPr id="3080" name="Ink 3079">
                    <a:extLst>
                      <a:ext uri="{FF2B5EF4-FFF2-40B4-BE49-F238E27FC236}">
                        <a16:creationId xmlns:a16="http://schemas.microsoft.com/office/drawing/2014/main" id="{43F3E79C-3B68-3835-8135-B61F73ECDDE4}"/>
                      </a:ext>
                    </a:extLst>
                  </p:cNvPr>
                  <p:cNvPicPr/>
                  <p:nvPr/>
                </p:nvPicPr>
                <p:blipFill>
                  <a:blip r:embed="rId92"/>
                  <a:stretch>
                    <a:fillRect/>
                  </a:stretch>
                </p:blipFill>
                <p:spPr>
                  <a:xfrm>
                    <a:off x="4552848" y="3306808"/>
                    <a:ext cx="397354" cy="49889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3">
                <p14:nvContentPartPr>
                  <p14:cNvPr id="3081" name="Ink 3080">
                    <a:extLst>
                      <a:ext uri="{FF2B5EF4-FFF2-40B4-BE49-F238E27FC236}">
                        <a16:creationId xmlns:a16="http://schemas.microsoft.com/office/drawing/2014/main" id="{34D736D5-882E-06B9-4CBE-07BABE7607B7}"/>
                      </a:ext>
                    </a:extLst>
                  </p14:cNvPr>
                  <p14:cNvContentPartPr/>
                  <p14:nvPr/>
                </p14:nvContentPartPr>
                <p14:xfrm>
                  <a:off x="4620288" y="3503496"/>
                  <a:ext cx="314280" cy="8280"/>
                </p14:xfrm>
              </p:contentPart>
            </mc:Choice>
            <mc:Fallback xmlns="">
              <p:pic>
                <p:nvPicPr>
                  <p:cNvPr id="3081" name="Ink 3080">
                    <a:extLst>
                      <a:ext uri="{FF2B5EF4-FFF2-40B4-BE49-F238E27FC236}">
                        <a16:creationId xmlns:a16="http://schemas.microsoft.com/office/drawing/2014/main" id="{34D736D5-882E-06B9-4CBE-07BABE7607B7}"/>
                      </a:ext>
                    </a:extLst>
                  </p:cNvPr>
                  <p:cNvPicPr/>
                  <p:nvPr/>
                </p:nvPicPr>
                <p:blipFill>
                  <a:blip r:embed="rId94"/>
                  <a:stretch>
                    <a:fillRect/>
                  </a:stretch>
                </p:blipFill>
                <p:spPr>
                  <a:xfrm>
                    <a:off x="4610417" y="3493639"/>
                    <a:ext cx="333626" cy="27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5">
                <p14:nvContentPartPr>
                  <p14:cNvPr id="3085" name="Ink 3084">
                    <a:extLst>
                      <a:ext uri="{FF2B5EF4-FFF2-40B4-BE49-F238E27FC236}">
                        <a16:creationId xmlns:a16="http://schemas.microsoft.com/office/drawing/2014/main" id="{95C5736A-3D5D-5360-AD0B-BD7BC06234CB}"/>
                      </a:ext>
                    </a:extLst>
                  </p14:cNvPr>
                  <p14:cNvContentPartPr/>
                  <p14:nvPr/>
                </p14:nvContentPartPr>
                <p14:xfrm>
                  <a:off x="4708488" y="3992016"/>
                  <a:ext cx="99720" cy="124560"/>
                </p14:xfrm>
              </p:contentPart>
            </mc:Choice>
            <mc:Fallback xmlns="">
              <p:pic>
                <p:nvPicPr>
                  <p:cNvPr id="3085" name="Ink 3084">
                    <a:extLst>
                      <a:ext uri="{FF2B5EF4-FFF2-40B4-BE49-F238E27FC236}">
                        <a16:creationId xmlns:a16="http://schemas.microsoft.com/office/drawing/2014/main" id="{95C5736A-3D5D-5360-AD0B-BD7BC06234CB}"/>
                      </a:ext>
                    </a:extLst>
                  </p:cNvPr>
                  <p:cNvPicPr/>
                  <p:nvPr/>
                </p:nvPicPr>
                <p:blipFill>
                  <a:blip r:embed="rId96"/>
                  <a:stretch>
                    <a:fillRect/>
                  </a:stretch>
                </p:blipFill>
                <p:spPr>
                  <a:xfrm>
                    <a:off x="4698634" y="3982130"/>
                    <a:ext cx="119033" cy="14393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7">
                <p14:nvContentPartPr>
                  <p14:cNvPr id="3086" name="Ink 3085">
                    <a:extLst>
                      <a:ext uri="{FF2B5EF4-FFF2-40B4-BE49-F238E27FC236}">
                        <a16:creationId xmlns:a16="http://schemas.microsoft.com/office/drawing/2014/main" id="{65B986D9-086E-AA4C-D361-D6E8F044F770}"/>
                      </a:ext>
                    </a:extLst>
                  </p14:cNvPr>
                  <p14:cNvContentPartPr/>
                  <p14:nvPr/>
                </p14:nvContentPartPr>
                <p14:xfrm>
                  <a:off x="4735128" y="4245816"/>
                  <a:ext cx="95040" cy="130680"/>
                </p14:xfrm>
              </p:contentPart>
            </mc:Choice>
            <mc:Fallback xmlns="">
              <p:pic>
                <p:nvPicPr>
                  <p:cNvPr id="3086" name="Ink 3085">
                    <a:extLst>
                      <a:ext uri="{FF2B5EF4-FFF2-40B4-BE49-F238E27FC236}">
                        <a16:creationId xmlns:a16="http://schemas.microsoft.com/office/drawing/2014/main" id="{65B986D9-086E-AA4C-D361-D6E8F044F770}"/>
                      </a:ext>
                    </a:extLst>
                  </p:cNvPr>
                  <p:cNvPicPr/>
                  <p:nvPr/>
                </p:nvPicPr>
                <p:blipFill>
                  <a:blip r:embed="rId98"/>
                  <a:stretch>
                    <a:fillRect/>
                  </a:stretch>
                </p:blipFill>
                <p:spPr>
                  <a:xfrm>
                    <a:off x="4725228" y="4235916"/>
                    <a:ext cx="114444" cy="15008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9">
                <p14:nvContentPartPr>
                  <p14:cNvPr id="3140" name="Ink 3139">
                    <a:extLst>
                      <a:ext uri="{FF2B5EF4-FFF2-40B4-BE49-F238E27FC236}">
                        <a16:creationId xmlns:a16="http://schemas.microsoft.com/office/drawing/2014/main" id="{666EB2A8-702C-9AAD-6C50-C5C992FDD5EB}"/>
                      </a:ext>
                    </a:extLst>
                  </p14:cNvPr>
                  <p14:cNvContentPartPr/>
                  <p14:nvPr/>
                </p14:nvContentPartPr>
                <p14:xfrm>
                  <a:off x="4657008" y="2633376"/>
                  <a:ext cx="360" cy="360"/>
                </p14:xfrm>
              </p:contentPart>
            </mc:Choice>
            <mc:Fallback xmlns="">
              <p:pic>
                <p:nvPicPr>
                  <p:cNvPr id="3140" name="Ink 3139">
                    <a:extLst>
                      <a:ext uri="{FF2B5EF4-FFF2-40B4-BE49-F238E27FC236}">
                        <a16:creationId xmlns:a16="http://schemas.microsoft.com/office/drawing/2014/main" id="{666EB2A8-702C-9AAD-6C50-C5C992FDD5EB}"/>
                      </a:ext>
                    </a:extLst>
                  </p:cNvPr>
                  <p:cNvPicPr/>
                  <p:nvPr/>
                </p:nvPicPr>
                <p:blipFill>
                  <a:blip r:embed="rId100"/>
                  <a:stretch>
                    <a:fillRect/>
                  </a:stretch>
                </p:blipFill>
                <p:spPr>
                  <a:xfrm>
                    <a:off x="4648008" y="2624376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1">
                <p14:nvContentPartPr>
                  <p14:cNvPr id="3141" name="Ink 3140">
                    <a:extLst>
                      <a:ext uri="{FF2B5EF4-FFF2-40B4-BE49-F238E27FC236}">
                        <a16:creationId xmlns:a16="http://schemas.microsoft.com/office/drawing/2014/main" id="{A2A3A3E6-C073-3E6E-8D16-7F164A05C588}"/>
                      </a:ext>
                    </a:extLst>
                  </p14:cNvPr>
                  <p14:cNvContentPartPr/>
                  <p14:nvPr/>
                </p14:nvContentPartPr>
                <p14:xfrm>
                  <a:off x="4632888" y="3072216"/>
                  <a:ext cx="360" cy="360"/>
                </p14:xfrm>
              </p:contentPart>
            </mc:Choice>
            <mc:Fallback xmlns="">
              <p:pic>
                <p:nvPicPr>
                  <p:cNvPr id="3141" name="Ink 3140">
                    <a:extLst>
                      <a:ext uri="{FF2B5EF4-FFF2-40B4-BE49-F238E27FC236}">
                        <a16:creationId xmlns:a16="http://schemas.microsoft.com/office/drawing/2014/main" id="{A2A3A3E6-C073-3E6E-8D16-7F164A05C588}"/>
                      </a:ext>
                    </a:extLst>
                  </p:cNvPr>
                  <p:cNvPicPr/>
                  <p:nvPr/>
                </p:nvPicPr>
                <p:blipFill>
                  <a:blip r:embed="rId100"/>
                  <a:stretch>
                    <a:fillRect/>
                  </a:stretch>
                </p:blipFill>
                <p:spPr>
                  <a:xfrm>
                    <a:off x="4623888" y="3063216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2">
                <p14:nvContentPartPr>
                  <p14:cNvPr id="3142" name="Ink 3141">
                    <a:extLst>
                      <a:ext uri="{FF2B5EF4-FFF2-40B4-BE49-F238E27FC236}">
                        <a16:creationId xmlns:a16="http://schemas.microsoft.com/office/drawing/2014/main" id="{850EFB6E-F17A-DCE7-F9F3-0036657F327B}"/>
                      </a:ext>
                    </a:extLst>
                  </p14:cNvPr>
                  <p14:cNvContentPartPr/>
                  <p14:nvPr/>
                </p14:nvContentPartPr>
                <p14:xfrm>
                  <a:off x="4632888" y="2754696"/>
                  <a:ext cx="360" cy="360"/>
                </p14:xfrm>
              </p:contentPart>
            </mc:Choice>
            <mc:Fallback xmlns="">
              <p:pic>
                <p:nvPicPr>
                  <p:cNvPr id="3142" name="Ink 3141">
                    <a:extLst>
                      <a:ext uri="{FF2B5EF4-FFF2-40B4-BE49-F238E27FC236}">
                        <a16:creationId xmlns:a16="http://schemas.microsoft.com/office/drawing/2014/main" id="{850EFB6E-F17A-DCE7-F9F3-0036657F327B}"/>
                      </a:ext>
                    </a:extLst>
                  </p:cNvPr>
                  <p:cNvPicPr/>
                  <p:nvPr/>
                </p:nvPicPr>
                <p:blipFill>
                  <a:blip r:embed="rId100"/>
                  <a:stretch>
                    <a:fillRect/>
                  </a:stretch>
                </p:blipFill>
                <p:spPr>
                  <a:xfrm>
                    <a:off x="4623888" y="2746056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3150" name="Ink 3149">
                <a:extLst>
                  <a:ext uri="{FF2B5EF4-FFF2-40B4-BE49-F238E27FC236}">
                    <a16:creationId xmlns:a16="http://schemas.microsoft.com/office/drawing/2014/main" id="{892074DC-24A7-A018-C4F7-F53D89DF19B4}"/>
                  </a:ext>
                </a:extLst>
              </p14:cNvPr>
              <p14:cNvContentPartPr/>
              <p14:nvPr/>
            </p14:nvContentPartPr>
            <p14:xfrm>
              <a:off x="3031608" y="1532136"/>
              <a:ext cx="567720" cy="373320"/>
            </p14:xfrm>
          </p:contentPart>
        </mc:Choice>
        <mc:Fallback xmlns="">
          <p:pic>
            <p:nvPicPr>
              <p:cNvPr id="3150" name="Ink 3149">
                <a:extLst>
                  <a:ext uri="{FF2B5EF4-FFF2-40B4-BE49-F238E27FC236}">
                    <a16:creationId xmlns:a16="http://schemas.microsoft.com/office/drawing/2014/main" id="{892074DC-24A7-A018-C4F7-F53D89DF19B4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3022608" y="1523496"/>
                <a:ext cx="585360" cy="39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3160" name="Ink 3159">
                <a:extLst>
                  <a:ext uri="{FF2B5EF4-FFF2-40B4-BE49-F238E27FC236}">
                    <a16:creationId xmlns:a16="http://schemas.microsoft.com/office/drawing/2014/main" id="{AB1AA434-75E8-A559-9064-509E2BC2C290}"/>
                  </a:ext>
                </a:extLst>
              </p14:cNvPr>
              <p14:cNvContentPartPr/>
              <p14:nvPr/>
            </p14:nvContentPartPr>
            <p14:xfrm>
              <a:off x="3257688" y="2271576"/>
              <a:ext cx="275040" cy="205200"/>
            </p14:xfrm>
          </p:contentPart>
        </mc:Choice>
        <mc:Fallback xmlns="">
          <p:pic>
            <p:nvPicPr>
              <p:cNvPr id="3160" name="Ink 3159">
                <a:extLst>
                  <a:ext uri="{FF2B5EF4-FFF2-40B4-BE49-F238E27FC236}">
                    <a16:creationId xmlns:a16="http://schemas.microsoft.com/office/drawing/2014/main" id="{AB1AA434-75E8-A559-9064-509E2BC2C290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3249048" y="2262936"/>
                <a:ext cx="292680" cy="22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3168" name="Ink 3167">
                <a:extLst>
                  <a:ext uri="{FF2B5EF4-FFF2-40B4-BE49-F238E27FC236}">
                    <a16:creationId xmlns:a16="http://schemas.microsoft.com/office/drawing/2014/main" id="{54DF74B9-0763-8417-AAA3-B7D13213E6ED}"/>
                  </a:ext>
                </a:extLst>
              </p14:cNvPr>
              <p14:cNvContentPartPr/>
              <p14:nvPr/>
            </p14:nvContentPartPr>
            <p14:xfrm>
              <a:off x="3326088" y="1711416"/>
              <a:ext cx="349920" cy="480960"/>
            </p14:xfrm>
          </p:contentPart>
        </mc:Choice>
        <mc:Fallback xmlns="">
          <p:pic>
            <p:nvPicPr>
              <p:cNvPr id="3168" name="Ink 3167">
                <a:extLst>
                  <a:ext uri="{FF2B5EF4-FFF2-40B4-BE49-F238E27FC236}">
                    <a16:creationId xmlns:a16="http://schemas.microsoft.com/office/drawing/2014/main" id="{54DF74B9-0763-8417-AAA3-B7D13213E6ED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3317088" y="1702416"/>
                <a:ext cx="367560" cy="49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3179" name="Ink 3178">
                <a:extLst>
                  <a:ext uri="{FF2B5EF4-FFF2-40B4-BE49-F238E27FC236}">
                    <a16:creationId xmlns:a16="http://schemas.microsoft.com/office/drawing/2014/main" id="{F289FA2F-FAF7-F06F-121C-470D1A057EB4}"/>
                  </a:ext>
                </a:extLst>
              </p14:cNvPr>
              <p14:cNvContentPartPr/>
              <p14:nvPr/>
            </p14:nvContentPartPr>
            <p14:xfrm>
              <a:off x="2793288" y="2275896"/>
              <a:ext cx="497520" cy="524880"/>
            </p14:xfrm>
          </p:contentPart>
        </mc:Choice>
        <mc:Fallback xmlns="">
          <p:pic>
            <p:nvPicPr>
              <p:cNvPr id="3179" name="Ink 3178">
                <a:extLst>
                  <a:ext uri="{FF2B5EF4-FFF2-40B4-BE49-F238E27FC236}">
                    <a16:creationId xmlns:a16="http://schemas.microsoft.com/office/drawing/2014/main" id="{F289FA2F-FAF7-F06F-121C-470D1A057EB4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2784288" y="2267256"/>
                <a:ext cx="515160" cy="54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3180" name="Ink 3179">
                <a:extLst>
                  <a:ext uri="{FF2B5EF4-FFF2-40B4-BE49-F238E27FC236}">
                    <a16:creationId xmlns:a16="http://schemas.microsoft.com/office/drawing/2014/main" id="{7A705B94-4AA2-8125-D59A-75E5C9C7EC23}"/>
                  </a:ext>
                </a:extLst>
              </p14:cNvPr>
              <p14:cNvContentPartPr/>
              <p14:nvPr/>
            </p14:nvContentPartPr>
            <p14:xfrm>
              <a:off x="3543528" y="1240536"/>
              <a:ext cx="1154520" cy="1872000"/>
            </p14:xfrm>
          </p:contentPart>
        </mc:Choice>
        <mc:Fallback xmlns="">
          <p:pic>
            <p:nvPicPr>
              <p:cNvPr id="3180" name="Ink 3179">
                <a:extLst>
                  <a:ext uri="{FF2B5EF4-FFF2-40B4-BE49-F238E27FC236}">
                    <a16:creationId xmlns:a16="http://schemas.microsoft.com/office/drawing/2014/main" id="{7A705B94-4AA2-8125-D59A-75E5C9C7EC23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3534888" y="1231536"/>
                <a:ext cx="1172160" cy="1889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189" name="Group 3188">
            <a:extLst>
              <a:ext uri="{FF2B5EF4-FFF2-40B4-BE49-F238E27FC236}">
                <a16:creationId xmlns:a16="http://schemas.microsoft.com/office/drawing/2014/main" id="{DEC2FCD8-26D8-C279-FDCD-1E6DA3DFA86D}"/>
              </a:ext>
            </a:extLst>
          </p:cNvPr>
          <p:cNvGrpSpPr/>
          <p:nvPr/>
        </p:nvGrpSpPr>
        <p:grpSpPr>
          <a:xfrm>
            <a:off x="2822088" y="1497216"/>
            <a:ext cx="1245240" cy="3043440"/>
            <a:chOff x="2822088" y="1497216"/>
            <a:chExt cx="1245240" cy="304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3146" name="Ink 3145">
                  <a:extLst>
                    <a:ext uri="{FF2B5EF4-FFF2-40B4-BE49-F238E27FC236}">
                      <a16:creationId xmlns:a16="http://schemas.microsoft.com/office/drawing/2014/main" id="{525DBA4F-6772-FE09-EF0A-EA02BD743ED3}"/>
                    </a:ext>
                  </a:extLst>
                </p14:cNvPr>
                <p14:cNvContentPartPr/>
                <p14:nvPr/>
              </p14:nvContentPartPr>
              <p14:xfrm>
                <a:off x="3091008" y="1856856"/>
                <a:ext cx="538200" cy="741960"/>
              </p14:xfrm>
            </p:contentPart>
          </mc:Choice>
          <mc:Fallback xmlns="">
            <p:pic>
              <p:nvPicPr>
                <p:cNvPr id="3146" name="Ink 3145">
                  <a:extLst>
                    <a:ext uri="{FF2B5EF4-FFF2-40B4-BE49-F238E27FC236}">
                      <a16:creationId xmlns:a16="http://schemas.microsoft.com/office/drawing/2014/main" id="{525DBA4F-6772-FE09-EF0A-EA02BD743ED3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082008" y="1848216"/>
                  <a:ext cx="555840" cy="75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3147" name="Ink 3146">
                  <a:extLst>
                    <a:ext uri="{FF2B5EF4-FFF2-40B4-BE49-F238E27FC236}">
                      <a16:creationId xmlns:a16="http://schemas.microsoft.com/office/drawing/2014/main" id="{F010267E-AE07-4FE5-592C-A53B4EC2C391}"/>
                    </a:ext>
                  </a:extLst>
                </p14:cNvPr>
                <p14:cNvContentPartPr/>
                <p14:nvPr/>
              </p14:nvContentPartPr>
              <p14:xfrm>
                <a:off x="3157968" y="1874496"/>
                <a:ext cx="3240" cy="2520"/>
              </p14:xfrm>
            </p:contentPart>
          </mc:Choice>
          <mc:Fallback xmlns="">
            <p:pic>
              <p:nvPicPr>
                <p:cNvPr id="3147" name="Ink 3146">
                  <a:extLst>
                    <a:ext uri="{FF2B5EF4-FFF2-40B4-BE49-F238E27FC236}">
                      <a16:creationId xmlns:a16="http://schemas.microsoft.com/office/drawing/2014/main" id="{F010267E-AE07-4FE5-592C-A53B4EC2C391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149328" y="1865856"/>
                  <a:ext cx="208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3152" name="Ink 3151">
                  <a:extLst>
                    <a:ext uri="{FF2B5EF4-FFF2-40B4-BE49-F238E27FC236}">
                      <a16:creationId xmlns:a16="http://schemas.microsoft.com/office/drawing/2014/main" id="{C99E85E2-F0D0-D104-80C1-529145839CAE}"/>
                    </a:ext>
                  </a:extLst>
                </p14:cNvPr>
                <p14:cNvContentPartPr/>
                <p14:nvPr/>
              </p14:nvContentPartPr>
              <p14:xfrm>
                <a:off x="3108648" y="1968096"/>
                <a:ext cx="477720" cy="135000"/>
              </p14:xfrm>
            </p:contentPart>
          </mc:Choice>
          <mc:Fallback xmlns="">
            <p:pic>
              <p:nvPicPr>
                <p:cNvPr id="3152" name="Ink 3151">
                  <a:extLst>
                    <a:ext uri="{FF2B5EF4-FFF2-40B4-BE49-F238E27FC236}">
                      <a16:creationId xmlns:a16="http://schemas.microsoft.com/office/drawing/2014/main" id="{C99E85E2-F0D0-D104-80C1-529145839CAE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099648" y="1959456"/>
                  <a:ext cx="4953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3153" name="Ink 3152">
                  <a:extLst>
                    <a:ext uri="{FF2B5EF4-FFF2-40B4-BE49-F238E27FC236}">
                      <a16:creationId xmlns:a16="http://schemas.microsoft.com/office/drawing/2014/main" id="{3E90F541-6FDE-CFD8-F4D5-462BE6ABC421}"/>
                    </a:ext>
                  </a:extLst>
                </p14:cNvPr>
                <p14:cNvContentPartPr/>
                <p14:nvPr/>
              </p14:nvContentPartPr>
              <p14:xfrm>
                <a:off x="3380448" y="1982136"/>
                <a:ext cx="219960" cy="198720"/>
              </p14:xfrm>
            </p:contentPart>
          </mc:Choice>
          <mc:Fallback xmlns="">
            <p:pic>
              <p:nvPicPr>
                <p:cNvPr id="3153" name="Ink 3152">
                  <a:extLst>
                    <a:ext uri="{FF2B5EF4-FFF2-40B4-BE49-F238E27FC236}">
                      <a16:creationId xmlns:a16="http://schemas.microsoft.com/office/drawing/2014/main" id="{3E90F541-6FDE-CFD8-F4D5-462BE6ABC42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371448" y="1973136"/>
                  <a:ext cx="23760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3154" name="Ink 3153">
                  <a:extLst>
                    <a:ext uri="{FF2B5EF4-FFF2-40B4-BE49-F238E27FC236}">
                      <a16:creationId xmlns:a16="http://schemas.microsoft.com/office/drawing/2014/main" id="{EAF7EC99-8FE2-3676-0428-D87CD0701AEC}"/>
                    </a:ext>
                  </a:extLst>
                </p14:cNvPr>
                <p14:cNvContentPartPr/>
                <p14:nvPr/>
              </p14:nvContentPartPr>
              <p14:xfrm>
                <a:off x="3133128" y="2059176"/>
                <a:ext cx="203040" cy="189720"/>
              </p14:xfrm>
            </p:contentPart>
          </mc:Choice>
          <mc:Fallback xmlns="">
            <p:pic>
              <p:nvPicPr>
                <p:cNvPr id="3154" name="Ink 3153">
                  <a:extLst>
                    <a:ext uri="{FF2B5EF4-FFF2-40B4-BE49-F238E27FC236}">
                      <a16:creationId xmlns:a16="http://schemas.microsoft.com/office/drawing/2014/main" id="{EAF7EC99-8FE2-3676-0428-D87CD0701AEC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124128" y="2050176"/>
                  <a:ext cx="22068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3156" name="Ink 3155">
                  <a:extLst>
                    <a:ext uri="{FF2B5EF4-FFF2-40B4-BE49-F238E27FC236}">
                      <a16:creationId xmlns:a16="http://schemas.microsoft.com/office/drawing/2014/main" id="{09A52B8A-06BA-1D71-B6C5-D89D597F9654}"/>
                    </a:ext>
                  </a:extLst>
                </p14:cNvPr>
                <p14:cNvContentPartPr/>
                <p14:nvPr/>
              </p14:nvContentPartPr>
              <p14:xfrm>
                <a:off x="3350568" y="2240616"/>
                <a:ext cx="61200" cy="42480"/>
              </p14:xfrm>
            </p:contentPart>
          </mc:Choice>
          <mc:Fallback xmlns="">
            <p:pic>
              <p:nvPicPr>
                <p:cNvPr id="3156" name="Ink 3155">
                  <a:extLst>
                    <a:ext uri="{FF2B5EF4-FFF2-40B4-BE49-F238E27FC236}">
                      <a16:creationId xmlns:a16="http://schemas.microsoft.com/office/drawing/2014/main" id="{09A52B8A-06BA-1D71-B6C5-D89D597F9654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341928" y="2231616"/>
                  <a:ext cx="788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3162" name="Ink 3161">
                  <a:extLst>
                    <a:ext uri="{FF2B5EF4-FFF2-40B4-BE49-F238E27FC236}">
                      <a16:creationId xmlns:a16="http://schemas.microsoft.com/office/drawing/2014/main" id="{CD8ED4D1-6A91-354D-BB52-3AC935E20036}"/>
                    </a:ext>
                  </a:extLst>
                </p14:cNvPr>
                <p14:cNvContentPartPr/>
                <p14:nvPr/>
              </p14:nvContentPartPr>
              <p14:xfrm>
                <a:off x="3097488" y="1942536"/>
                <a:ext cx="127080" cy="104760"/>
              </p14:xfrm>
            </p:contentPart>
          </mc:Choice>
          <mc:Fallback xmlns="">
            <p:pic>
              <p:nvPicPr>
                <p:cNvPr id="3162" name="Ink 3161">
                  <a:extLst>
                    <a:ext uri="{FF2B5EF4-FFF2-40B4-BE49-F238E27FC236}">
                      <a16:creationId xmlns:a16="http://schemas.microsoft.com/office/drawing/2014/main" id="{CD8ED4D1-6A91-354D-BB52-3AC935E20036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088488" y="1933896"/>
                  <a:ext cx="1447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3163" name="Ink 3162">
                  <a:extLst>
                    <a:ext uri="{FF2B5EF4-FFF2-40B4-BE49-F238E27FC236}">
                      <a16:creationId xmlns:a16="http://schemas.microsoft.com/office/drawing/2014/main" id="{B0AC299C-6807-06F5-6231-5D796A22E331}"/>
                    </a:ext>
                  </a:extLst>
                </p14:cNvPr>
                <p14:cNvContentPartPr/>
                <p14:nvPr/>
              </p14:nvContentPartPr>
              <p14:xfrm>
                <a:off x="3419688" y="1872336"/>
                <a:ext cx="113400" cy="48600"/>
              </p14:xfrm>
            </p:contentPart>
          </mc:Choice>
          <mc:Fallback xmlns="">
            <p:pic>
              <p:nvPicPr>
                <p:cNvPr id="3163" name="Ink 3162">
                  <a:extLst>
                    <a:ext uri="{FF2B5EF4-FFF2-40B4-BE49-F238E27FC236}">
                      <a16:creationId xmlns:a16="http://schemas.microsoft.com/office/drawing/2014/main" id="{B0AC299C-6807-06F5-6231-5D796A22E331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411048" y="1863336"/>
                  <a:ext cx="1310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3165" name="Ink 3164">
                  <a:extLst>
                    <a:ext uri="{FF2B5EF4-FFF2-40B4-BE49-F238E27FC236}">
                      <a16:creationId xmlns:a16="http://schemas.microsoft.com/office/drawing/2014/main" id="{2C3FA9D7-57D1-A73B-B888-D6E7F599CC47}"/>
                    </a:ext>
                  </a:extLst>
                </p14:cNvPr>
                <p14:cNvContentPartPr/>
                <p14:nvPr/>
              </p14:nvContentPartPr>
              <p14:xfrm>
                <a:off x="3050688" y="1497216"/>
                <a:ext cx="570600" cy="380160"/>
              </p14:xfrm>
            </p:contentPart>
          </mc:Choice>
          <mc:Fallback xmlns="">
            <p:pic>
              <p:nvPicPr>
                <p:cNvPr id="3165" name="Ink 3164">
                  <a:extLst>
                    <a:ext uri="{FF2B5EF4-FFF2-40B4-BE49-F238E27FC236}">
                      <a16:creationId xmlns:a16="http://schemas.microsoft.com/office/drawing/2014/main" id="{2C3FA9D7-57D1-A73B-B888-D6E7F599CC47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3042048" y="1488216"/>
                  <a:ext cx="588240" cy="39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3167" name="Ink 3166">
                  <a:extLst>
                    <a:ext uri="{FF2B5EF4-FFF2-40B4-BE49-F238E27FC236}">
                      <a16:creationId xmlns:a16="http://schemas.microsoft.com/office/drawing/2014/main" id="{A3403C73-DD78-89B7-77F4-6B6BE75D1770}"/>
                    </a:ext>
                  </a:extLst>
                </p14:cNvPr>
                <p14:cNvContentPartPr/>
                <p14:nvPr/>
              </p14:nvContentPartPr>
              <p14:xfrm>
                <a:off x="3017568" y="1705656"/>
                <a:ext cx="127080" cy="576360"/>
              </p14:xfrm>
            </p:contentPart>
          </mc:Choice>
          <mc:Fallback xmlns="">
            <p:pic>
              <p:nvPicPr>
                <p:cNvPr id="3167" name="Ink 3166">
                  <a:extLst>
                    <a:ext uri="{FF2B5EF4-FFF2-40B4-BE49-F238E27FC236}">
                      <a16:creationId xmlns:a16="http://schemas.microsoft.com/office/drawing/2014/main" id="{A3403C73-DD78-89B7-77F4-6B6BE75D1770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008928" y="1696656"/>
                  <a:ext cx="144720" cy="59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3170" name="Ink 3169">
                  <a:extLst>
                    <a:ext uri="{FF2B5EF4-FFF2-40B4-BE49-F238E27FC236}">
                      <a16:creationId xmlns:a16="http://schemas.microsoft.com/office/drawing/2014/main" id="{6305BE61-9462-2D38-255A-585AABB70E0A}"/>
                    </a:ext>
                  </a:extLst>
                </p14:cNvPr>
                <p14:cNvContentPartPr/>
                <p14:nvPr/>
              </p14:nvContentPartPr>
              <p14:xfrm>
                <a:off x="3035928" y="2113536"/>
                <a:ext cx="166320" cy="231480"/>
              </p14:xfrm>
            </p:contentPart>
          </mc:Choice>
          <mc:Fallback xmlns="">
            <p:pic>
              <p:nvPicPr>
                <p:cNvPr id="3170" name="Ink 3169">
                  <a:extLst>
                    <a:ext uri="{FF2B5EF4-FFF2-40B4-BE49-F238E27FC236}">
                      <a16:creationId xmlns:a16="http://schemas.microsoft.com/office/drawing/2014/main" id="{6305BE61-9462-2D38-255A-585AABB70E0A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027288" y="2104896"/>
                  <a:ext cx="18396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3171" name="Ink 3170">
                  <a:extLst>
                    <a:ext uri="{FF2B5EF4-FFF2-40B4-BE49-F238E27FC236}">
                      <a16:creationId xmlns:a16="http://schemas.microsoft.com/office/drawing/2014/main" id="{ACE22EFE-8C88-EAF9-72B4-26668EAE1ED3}"/>
                    </a:ext>
                  </a:extLst>
                </p14:cNvPr>
                <p14:cNvContentPartPr/>
                <p14:nvPr/>
              </p14:nvContentPartPr>
              <p14:xfrm>
                <a:off x="3598608" y="1964136"/>
                <a:ext cx="165600" cy="330120"/>
              </p14:xfrm>
            </p:contentPart>
          </mc:Choice>
          <mc:Fallback xmlns="">
            <p:pic>
              <p:nvPicPr>
                <p:cNvPr id="3171" name="Ink 3170">
                  <a:extLst>
                    <a:ext uri="{FF2B5EF4-FFF2-40B4-BE49-F238E27FC236}">
                      <a16:creationId xmlns:a16="http://schemas.microsoft.com/office/drawing/2014/main" id="{ACE22EFE-8C88-EAF9-72B4-26668EAE1ED3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589968" y="1955136"/>
                  <a:ext cx="18324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3172" name="Ink 3171">
                  <a:extLst>
                    <a:ext uri="{FF2B5EF4-FFF2-40B4-BE49-F238E27FC236}">
                      <a16:creationId xmlns:a16="http://schemas.microsoft.com/office/drawing/2014/main" id="{C409983C-D61A-3AE0-38CC-6D39DAEDB6B1}"/>
                    </a:ext>
                  </a:extLst>
                </p14:cNvPr>
                <p14:cNvContentPartPr/>
                <p14:nvPr/>
              </p14:nvContentPartPr>
              <p14:xfrm>
                <a:off x="3166248" y="2023896"/>
                <a:ext cx="33480" cy="156240"/>
              </p14:xfrm>
            </p:contentPart>
          </mc:Choice>
          <mc:Fallback xmlns="">
            <p:pic>
              <p:nvPicPr>
                <p:cNvPr id="3172" name="Ink 3171">
                  <a:extLst>
                    <a:ext uri="{FF2B5EF4-FFF2-40B4-BE49-F238E27FC236}">
                      <a16:creationId xmlns:a16="http://schemas.microsoft.com/office/drawing/2014/main" id="{C409983C-D61A-3AE0-38CC-6D39DAEDB6B1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157608" y="2014896"/>
                  <a:ext cx="5112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3173" name="Ink 3172">
                  <a:extLst>
                    <a:ext uri="{FF2B5EF4-FFF2-40B4-BE49-F238E27FC236}">
                      <a16:creationId xmlns:a16="http://schemas.microsoft.com/office/drawing/2014/main" id="{27483A46-4DDB-A084-7C1D-412FC24543D8}"/>
                    </a:ext>
                  </a:extLst>
                </p14:cNvPr>
                <p14:cNvContentPartPr/>
                <p14:nvPr/>
              </p14:nvContentPartPr>
              <p14:xfrm>
                <a:off x="3224208" y="2004096"/>
                <a:ext cx="50040" cy="225000"/>
              </p14:xfrm>
            </p:contentPart>
          </mc:Choice>
          <mc:Fallback xmlns="">
            <p:pic>
              <p:nvPicPr>
                <p:cNvPr id="3173" name="Ink 3172">
                  <a:extLst>
                    <a:ext uri="{FF2B5EF4-FFF2-40B4-BE49-F238E27FC236}">
                      <a16:creationId xmlns:a16="http://schemas.microsoft.com/office/drawing/2014/main" id="{27483A46-4DDB-A084-7C1D-412FC24543D8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215208" y="1995096"/>
                  <a:ext cx="6768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3174" name="Ink 3173">
                  <a:extLst>
                    <a:ext uri="{FF2B5EF4-FFF2-40B4-BE49-F238E27FC236}">
                      <a16:creationId xmlns:a16="http://schemas.microsoft.com/office/drawing/2014/main" id="{4537BECD-06B5-626D-3B34-E019A4F5BD34}"/>
                    </a:ext>
                  </a:extLst>
                </p14:cNvPr>
                <p14:cNvContentPartPr/>
                <p14:nvPr/>
              </p14:nvContentPartPr>
              <p14:xfrm>
                <a:off x="3289368" y="2045496"/>
                <a:ext cx="15840" cy="169200"/>
              </p14:xfrm>
            </p:contentPart>
          </mc:Choice>
          <mc:Fallback xmlns="">
            <p:pic>
              <p:nvPicPr>
                <p:cNvPr id="3174" name="Ink 3173">
                  <a:extLst>
                    <a:ext uri="{FF2B5EF4-FFF2-40B4-BE49-F238E27FC236}">
                      <a16:creationId xmlns:a16="http://schemas.microsoft.com/office/drawing/2014/main" id="{4537BECD-06B5-626D-3B34-E019A4F5BD3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280728" y="2036856"/>
                  <a:ext cx="3348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3175" name="Ink 3174">
                  <a:extLst>
                    <a:ext uri="{FF2B5EF4-FFF2-40B4-BE49-F238E27FC236}">
                      <a16:creationId xmlns:a16="http://schemas.microsoft.com/office/drawing/2014/main" id="{6F92307C-6574-8BCD-5226-C5D6C021E482}"/>
                    </a:ext>
                  </a:extLst>
                </p14:cNvPr>
                <p14:cNvContentPartPr/>
                <p14:nvPr/>
              </p14:nvContentPartPr>
              <p14:xfrm>
                <a:off x="3416808" y="1985016"/>
                <a:ext cx="19800" cy="144720"/>
              </p14:xfrm>
            </p:contentPart>
          </mc:Choice>
          <mc:Fallback xmlns="">
            <p:pic>
              <p:nvPicPr>
                <p:cNvPr id="3175" name="Ink 3174">
                  <a:extLst>
                    <a:ext uri="{FF2B5EF4-FFF2-40B4-BE49-F238E27FC236}">
                      <a16:creationId xmlns:a16="http://schemas.microsoft.com/office/drawing/2014/main" id="{6F92307C-6574-8BCD-5226-C5D6C021E482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407808" y="1976016"/>
                  <a:ext cx="374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3176" name="Ink 3175">
                  <a:extLst>
                    <a:ext uri="{FF2B5EF4-FFF2-40B4-BE49-F238E27FC236}">
                      <a16:creationId xmlns:a16="http://schemas.microsoft.com/office/drawing/2014/main" id="{D7D0A306-9671-94CF-B6CC-874F1878E5C8}"/>
                    </a:ext>
                  </a:extLst>
                </p14:cNvPr>
                <p14:cNvContentPartPr/>
                <p14:nvPr/>
              </p14:nvContentPartPr>
              <p14:xfrm>
                <a:off x="3436248" y="1975656"/>
                <a:ext cx="36720" cy="219600"/>
              </p14:xfrm>
            </p:contentPart>
          </mc:Choice>
          <mc:Fallback xmlns="">
            <p:pic>
              <p:nvPicPr>
                <p:cNvPr id="3176" name="Ink 3175">
                  <a:extLst>
                    <a:ext uri="{FF2B5EF4-FFF2-40B4-BE49-F238E27FC236}">
                      <a16:creationId xmlns:a16="http://schemas.microsoft.com/office/drawing/2014/main" id="{D7D0A306-9671-94CF-B6CC-874F1878E5C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427248" y="1967016"/>
                  <a:ext cx="5436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3177" name="Ink 3176">
                  <a:extLst>
                    <a:ext uri="{FF2B5EF4-FFF2-40B4-BE49-F238E27FC236}">
                      <a16:creationId xmlns:a16="http://schemas.microsoft.com/office/drawing/2014/main" id="{64CA4ACC-1097-3E25-EE46-AA71362B1055}"/>
                    </a:ext>
                  </a:extLst>
                </p14:cNvPr>
                <p14:cNvContentPartPr/>
                <p14:nvPr/>
              </p14:nvContentPartPr>
              <p14:xfrm>
                <a:off x="3532728" y="1964496"/>
                <a:ext cx="14400" cy="184680"/>
              </p14:xfrm>
            </p:contentPart>
          </mc:Choice>
          <mc:Fallback xmlns="">
            <p:pic>
              <p:nvPicPr>
                <p:cNvPr id="3177" name="Ink 3176">
                  <a:extLst>
                    <a:ext uri="{FF2B5EF4-FFF2-40B4-BE49-F238E27FC236}">
                      <a16:creationId xmlns:a16="http://schemas.microsoft.com/office/drawing/2014/main" id="{64CA4ACC-1097-3E25-EE46-AA71362B1055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523728" y="1955496"/>
                  <a:ext cx="3204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3183" name="Ink 3182">
                  <a:extLst>
                    <a:ext uri="{FF2B5EF4-FFF2-40B4-BE49-F238E27FC236}">
                      <a16:creationId xmlns:a16="http://schemas.microsoft.com/office/drawing/2014/main" id="{FAC1D85B-37A3-AC66-86B7-BF8CFE5F32B7}"/>
                    </a:ext>
                  </a:extLst>
                </p14:cNvPr>
                <p14:cNvContentPartPr/>
                <p14:nvPr/>
              </p14:nvContentPartPr>
              <p14:xfrm>
                <a:off x="2822088" y="2945136"/>
                <a:ext cx="584280" cy="1577520"/>
              </p14:xfrm>
            </p:contentPart>
          </mc:Choice>
          <mc:Fallback xmlns="">
            <p:pic>
              <p:nvPicPr>
                <p:cNvPr id="3183" name="Ink 3182">
                  <a:extLst>
                    <a:ext uri="{FF2B5EF4-FFF2-40B4-BE49-F238E27FC236}">
                      <a16:creationId xmlns:a16="http://schemas.microsoft.com/office/drawing/2014/main" id="{FAC1D85B-37A3-AC66-86B7-BF8CFE5F32B7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813448" y="2936496"/>
                  <a:ext cx="601920" cy="159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3184" name="Ink 3183">
                  <a:extLst>
                    <a:ext uri="{FF2B5EF4-FFF2-40B4-BE49-F238E27FC236}">
                      <a16:creationId xmlns:a16="http://schemas.microsoft.com/office/drawing/2014/main" id="{B2A354D7-3F4A-CD1E-1F3A-22F343DB3EBD}"/>
                    </a:ext>
                  </a:extLst>
                </p14:cNvPr>
                <p14:cNvContentPartPr/>
                <p14:nvPr/>
              </p14:nvContentPartPr>
              <p14:xfrm>
                <a:off x="3835488" y="3030816"/>
                <a:ext cx="231840" cy="814320"/>
              </p14:xfrm>
            </p:contentPart>
          </mc:Choice>
          <mc:Fallback xmlns="">
            <p:pic>
              <p:nvPicPr>
                <p:cNvPr id="3184" name="Ink 3183">
                  <a:extLst>
                    <a:ext uri="{FF2B5EF4-FFF2-40B4-BE49-F238E27FC236}">
                      <a16:creationId xmlns:a16="http://schemas.microsoft.com/office/drawing/2014/main" id="{B2A354D7-3F4A-CD1E-1F3A-22F343DB3EBD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826848" y="3022176"/>
                  <a:ext cx="249480" cy="83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3185" name="Ink 3184">
                  <a:extLst>
                    <a:ext uri="{FF2B5EF4-FFF2-40B4-BE49-F238E27FC236}">
                      <a16:creationId xmlns:a16="http://schemas.microsoft.com/office/drawing/2014/main" id="{2EA56932-392B-B7AC-D427-0283FE6C37AF}"/>
                    </a:ext>
                  </a:extLst>
                </p14:cNvPr>
                <p14:cNvContentPartPr/>
                <p14:nvPr/>
              </p14:nvContentPartPr>
              <p14:xfrm>
                <a:off x="3741888" y="4190016"/>
                <a:ext cx="218520" cy="350640"/>
              </p14:xfrm>
            </p:contentPart>
          </mc:Choice>
          <mc:Fallback xmlns="">
            <p:pic>
              <p:nvPicPr>
                <p:cNvPr id="3185" name="Ink 3184">
                  <a:extLst>
                    <a:ext uri="{FF2B5EF4-FFF2-40B4-BE49-F238E27FC236}">
                      <a16:creationId xmlns:a16="http://schemas.microsoft.com/office/drawing/2014/main" id="{2EA56932-392B-B7AC-D427-0283FE6C37AF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732888" y="4181016"/>
                  <a:ext cx="23616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3186" name="Ink 3185">
                  <a:extLst>
                    <a:ext uri="{FF2B5EF4-FFF2-40B4-BE49-F238E27FC236}">
                      <a16:creationId xmlns:a16="http://schemas.microsoft.com/office/drawing/2014/main" id="{3CD93148-DB79-BCBA-EA4D-BF5B1A8D8B5B}"/>
                    </a:ext>
                  </a:extLst>
                </p14:cNvPr>
                <p14:cNvContentPartPr/>
                <p14:nvPr/>
              </p14:nvContentPartPr>
              <p14:xfrm>
                <a:off x="3440208" y="3768096"/>
                <a:ext cx="399240" cy="142560"/>
              </p14:xfrm>
            </p:contentPart>
          </mc:Choice>
          <mc:Fallback xmlns="">
            <p:pic>
              <p:nvPicPr>
                <p:cNvPr id="3186" name="Ink 3185">
                  <a:extLst>
                    <a:ext uri="{FF2B5EF4-FFF2-40B4-BE49-F238E27FC236}">
                      <a16:creationId xmlns:a16="http://schemas.microsoft.com/office/drawing/2014/main" id="{3CD93148-DB79-BCBA-EA4D-BF5B1A8D8B5B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431208" y="3759456"/>
                  <a:ext cx="41688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3188" name="Ink 3187">
                  <a:extLst>
                    <a:ext uri="{FF2B5EF4-FFF2-40B4-BE49-F238E27FC236}">
                      <a16:creationId xmlns:a16="http://schemas.microsoft.com/office/drawing/2014/main" id="{FBA466F9-B98E-ED81-2DCB-30628DB16BAF}"/>
                    </a:ext>
                  </a:extLst>
                </p14:cNvPr>
                <p14:cNvContentPartPr/>
                <p14:nvPr/>
              </p14:nvContentPartPr>
              <p14:xfrm>
                <a:off x="3222048" y="2493336"/>
                <a:ext cx="397080" cy="323280"/>
              </p14:xfrm>
            </p:contentPart>
          </mc:Choice>
          <mc:Fallback xmlns="">
            <p:pic>
              <p:nvPicPr>
                <p:cNvPr id="3188" name="Ink 3187">
                  <a:extLst>
                    <a:ext uri="{FF2B5EF4-FFF2-40B4-BE49-F238E27FC236}">
                      <a16:creationId xmlns:a16="http://schemas.microsoft.com/office/drawing/2014/main" id="{FBA466F9-B98E-ED81-2DCB-30628DB16BAF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213048" y="2484336"/>
                  <a:ext cx="414720" cy="340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8">
            <p14:nvContentPartPr>
              <p14:cNvPr id="3190" name="Ink 3189">
                <a:extLst>
                  <a:ext uri="{FF2B5EF4-FFF2-40B4-BE49-F238E27FC236}">
                    <a16:creationId xmlns:a16="http://schemas.microsoft.com/office/drawing/2014/main" id="{2DB8B9F9-B887-D4FC-FE18-2CBE38A7F167}"/>
                  </a:ext>
                </a:extLst>
              </p14:cNvPr>
              <p14:cNvContentPartPr/>
              <p14:nvPr/>
            </p14:nvContentPartPr>
            <p14:xfrm>
              <a:off x="4209888" y="1756056"/>
              <a:ext cx="204840" cy="118800"/>
            </p14:xfrm>
          </p:contentPart>
        </mc:Choice>
        <mc:Fallback xmlns="">
          <p:pic>
            <p:nvPicPr>
              <p:cNvPr id="3190" name="Ink 3189">
                <a:extLst>
                  <a:ext uri="{FF2B5EF4-FFF2-40B4-BE49-F238E27FC236}">
                    <a16:creationId xmlns:a16="http://schemas.microsoft.com/office/drawing/2014/main" id="{2DB8B9F9-B887-D4FC-FE18-2CBE38A7F167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4201248" y="1747056"/>
                <a:ext cx="222480" cy="13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0">
            <p14:nvContentPartPr>
              <p14:cNvPr id="3191" name="Ink 3190">
                <a:extLst>
                  <a:ext uri="{FF2B5EF4-FFF2-40B4-BE49-F238E27FC236}">
                    <a16:creationId xmlns:a16="http://schemas.microsoft.com/office/drawing/2014/main" id="{AD15159C-956D-7F41-AD69-36F4DDDC77C8}"/>
                  </a:ext>
                </a:extLst>
              </p14:cNvPr>
              <p14:cNvContentPartPr/>
              <p14:nvPr/>
            </p14:nvContentPartPr>
            <p14:xfrm>
              <a:off x="4165968" y="4307736"/>
              <a:ext cx="85680" cy="200160"/>
            </p14:xfrm>
          </p:contentPart>
        </mc:Choice>
        <mc:Fallback xmlns="">
          <p:pic>
            <p:nvPicPr>
              <p:cNvPr id="3191" name="Ink 3190">
                <a:extLst>
                  <a:ext uri="{FF2B5EF4-FFF2-40B4-BE49-F238E27FC236}">
                    <a16:creationId xmlns:a16="http://schemas.microsoft.com/office/drawing/2014/main" id="{AD15159C-956D-7F41-AD69-36F4DDDC77C8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4156968" y="4299096"/>
                <a:ext cx="103320" cy="21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2">
            <p14:nvContentPartPr>
              <p14:cNvPr id="3138" name="Ink 3137">
                <a:extLst>
                  <a:ext uri="{FF2B5EF4-FFF2-40B4-BE49-F238E27FC236}">
                    <a16:creationId xmlns:a16="http://schemas.microsoft.com/office/drawing/2014/main" id="{54D84054-AF75-0352-9069-6196A01A52AF}"/>
                  </a:ext>
                </a:extLst>
              </p14:cNvPr>
              <p14:cNvContentPartPr/>
              <p14:nvPr/>
            </p14:nvContentPartPr>
            <p14:xfrm>
              <a:off x="7602528" y="2293536"/>
              <a:ext cx="582480" cy="757440"/>
            </p14:xfrm>
          </p:contentPart>
        </mc:Choice>
        <mc:Fallback>
          <p:pic>
            <p:nvPicPr>
              <p:cNvPr id="3138" name="Ink 3137">
                <a:extLst>
                  <a:ext uri="{FF2B5EF4-FFF2-40B4-BE49-F238E27FC236}">
                    <a16:creationId xmlns:a16="http://schemas.microsoft.com/office/drawing/2014/main" id="{54D84054-AF75-0352-9069-6196A01A52AF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7593534" y="2284536"/>
                <a:ext cx="600109" cy="775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228" name="Group 3227">
            <a:extLst>
              <a:ext uri="{FF2B5EF4-FFF2-40B4-BE49-F238E27FC236}">
                <a16:creationId xmlns:a16="http://schemas.microsoft.com/office/drawing/2014/main" id="{491B3998-D6BB-176D-8DB0-D1BDDCAEC83A}"/>
              </a:ext>
            </a:extLst>
          </p:cNvPr>
          <p:cNvGrpSpPr/>
          <p:nvPr/>
        </p:nvGrpSpPr>
        <p:grpSpPr>
          <a:xfrm>
            <a:off x="7291488" y="1906896"/>
            <a:ext cx="1247040" cy="2642760"/>
            <a:chOff x="7291488" y="1906896"/>
            <a:chExt cx="1247040" cy="264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3193" name="Ink 3192">
                  <a:extLst>
                    <a:ext uri="{FF2B5EF4-FFF2-40B4-BE49-F238E27FC236}">
                      <a16:creationId xmlns:a16="http://schemas.microsoft.com/office/drawing/2014/main" id="{D4097CD9-7D1A-4E83-BC61-E1BEF34E5281}"/>
                    </a:ext>
                  </a:extLst>
                </p14:cNvPr>
                <p14:cNvContentPartPr/>
                <p14:nvPr/>
              </p14:nvContentPartPr>
              <p14:xfrm>
                <a:off x="7562568" y="1906896"/>
                <a:ext cx="971640" cy="1522080"/>
              </p14:xfrm>
            </p:contentPart>
          </mc:Choice>
          <mc:Fallback xmlns="">
            <p:pic>
              <p:nvPicPr>
                <p:cNvPr id="3193" name="Ink 3192">
                  <a:extLst>
                    <a:ext uri="{FF2B5EF4-FFF2-40B4-BE49-F238E27FC236}">
                      <a16:creationId xmlns:a16="http://schemas.microsoft.com/office/drawing/2014/main" id="{D4097CD9-7D1A-4E83-BC61-E1BEF34E5281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553928" y="1897896"/>
                  <a:ext cx="989280" cy="153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3194" name="Ink 3193">
                  <a:extLst>
                    <a:ext uri="{FF2B5EF4-FFF2-40B4-BE49-F238E27FC236}">
                      <a16:creationId xmlns:a16="http://schemas.microsoft.com/office/drawing/2014/main" id="{FCAD9F90-7483-31B4-3A04-4E44B9CACD85}"/>
                    </a:ext>
                  </a:extLst>
                </p14:cNvPr>
                <p14:cNvContentPartPr/>
                <p14:nvPr/>
              </p14:nvContentPartPr>
              <p14:xfrm>
                <a:off x="7692888" y="2305056"/>
                <a:ext cx="527400" cy="289800"/>
              </p14:xfrm>
            </p:contentPart>
          </mc:Choice>
          <mc:Fallback xmlns="">
            <p:pic>
              <p:nvPicPr>
                <p:cNvPr id="3194" name="Ink 3193">
                  <a:extLst>
                    <a:ext uri="{FF2B5EF4-FFF2-40B4-BE49-F238E27FC236}">
                      <a16:creationId xmlns:a16="http://schemas.microsoft.com/office/drawing/2014/main" id="{FCAD9F90-7483-31B4-3A04-4E44B9CACD85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684248" y="2296056"/>
                  <a:ext cx="54504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3196" name="Ink 3195">
                  <a:extLst>
                    <a:ext uri="{FF2B5EF4-FFF2-40B4-BE49-F238E27FC236}">
                      <a16:creationId xmlns:a16="http://schemas.microsoft.com/office/drawing/2014/main" id="{D85C2AE2-32AE-490A-9B04-7FF7D865BC47}"/>
                    </a:ext>
                  </a:extLst>
                </p14:cNvPr>
                <p14:cNvContentPartPr/>
                <p14:nvPr/>
              </p14:nvContentPartPr>
              <p14:xfrm>
                <a:off x="7445568" y="2483616"/>
                <a:ext cx="204120" cy="269640"/>
              </p14:xfrm>
            </p:contentPart>
          </mc:Choice>
          <mc:Fallback xmlns="">
            <p:pic>
              <p:nvPicPr>
                <p:cNvPr id="3196" name="Ink 3195">
                  <a:extLst>
                    <a:ext uri="{FF2B5EF4-FFF2-40B4-BE49-F238E27FC236}">
                      <a16:creationId xmlns:a16="http://schemas.microsoft.com/office/drawing/2014/main" id="{D85C2AE2-32AE-490A-9B04-7FF7D865BC47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436568" y="2474976"/>
                  <a:ext cx="22176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3198" name="Ink 3197">
                  <a:extLst>
                    <a:ext uri="{FF2B5EF4-FFF2-40B4-BE49-F238E27FC236}">
                      <a16:creationId xmlns:a16="http://schemas.microsoft.com/office/drawing/2014/main" id="{D55E36E4-FA06-DCE3-E224-125B05F2FA28}"/>
                    </a:ext>
                  </a:extLst>
                </p14:cNvPr>
                <p14:cNvContentPartPr/>
                <p14:nvPr/>
              </p14:nvContentPartPr>
              <p14:xfrm>
                <a:off x="7877928" y="2653536"/>
                <a:ext cx="66600" cy="88560"/>
              </p14:xfrm>
            </p:contentPart>
          </mc:Choice>
          <mc:Fallback xmlns="">
            <p:pic>
              <p:nvPicPr>
                <p:cNvPr id="3198" name="Ink 3197">
                  <a:extLst>
                    <a:ext uri="{FF2B5EF4-FFF2-40B4-BE49-F238E27FC236}">
                      <a16:creationId xmlns:a16="http://schemas.microsoft.com/office/drawing/2014/main" id="{D55E36E4-FA06-DCE3-E224-125B05F2FA28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7868928" y="2644536"/>
                  <a:ext cx="842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3200" name="Ink 3199">
                  <a:extLst>
                    <a:ext uri="{FF2B5EF4-FFF2-40B4-BE49-F238E27FC236}">
                      <a16:creationId xmlns:a16="http://schemas.microsoft.com/office/drawing/2014/main" id="{95D83982-B786-589A-8977-025D12CA302D}"/>
                    </a:ext>
                  </a:extLst>
                </p14:cNvPr>
                <p14:cNvContentPartPr/>
                <p14:nvPr/>
              </p14:nvContentPartPr>
              <p14:xfrm>
                <a:off x="7734648" y="2538336"/>
                <a:ext cx="50040" cy="93960"/>
              </p14:xfrm>
            </p:contentPart>
          </mc:Choice>
          <mc:Fallback xmlns="">
            <p:pic>
              <p:nvPicPr>
                <p:cNvPr id="3200" name="Ink 3199">
                  <a:extLst>
                    <a:ext uri="{FF2B5EF4-FFF2-40B4-BE49-F238E27FC236}">
                      <a16:creationId xmlns:a16="http://schemas.microsoft.com/office/drawing/2014/main" id="{95D83982-B786-589A-8977-025D12CA302D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7725648" y="2529696"/>
                  <a:ext cx="676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3201" name="Ink 3200">
                  <a:extLst>
                    <a:ext uri="{FF2B5EF4-FFF2-40B4-BE49-F238E27FC236}">
                      <a16:creationId xmlns:a16="http://schemas.microsoft.com/office/drawing/2014/main" id="{0C554A42-509F-435D-1A73-BA4D9DC5DB73}"/>
                    </a:ext>
                  </a:extLst>
                </p14:cNvPr>
                <p14:cNvContentPartPr/>
                <p14:nvPr/>
              </p14:nvContentPartPr>
              <p14:xfrm>
                <a:off x="7649328" y="2513136"/>
                <a:ext cx="135360" cy="23760"/>
              </p14:xfrm>
            </p:contentPart>
          </mc:Choice>
          <mc:Fallback xmlns="">
            <p:pic>
              <p:nvPicPr>
                <p:cNvPr id="3201" name="Ink 3200">
                  <a:extLst>
                    <a:ext uri="{FF2B5EF4-FFF2-40B4-BE49-F238E27FC236}">
                      <a16:creationId xmlns:a16="http://schemas.microsoft.com/office/drawing/2014/main" id="{0C554A42-509F-435D-1A73-BA4D9DC5DB73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640328" y="2504136"/>
                  <a:ext cx="1530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3202" name="Ink 3201">
                  <a:extLst>
                    <a:ext uri="{FF2B5EF4-FFF2-40B4-BE49-F238E27FC236}">
                      <a16:creationId xmlns:a16="http://schemas.microsoft.com/office/drawing/2014/main" id="{D2E630D2-2289-B665-EF9F-C6ABFDD335C9}"/>
                    </a:ext>
                  </a:extLst>
                </p14:cNvPr>
                <p14:cNvContentPartPr/>
                <p14:nvPr/>
              </p14:nvContentPartPr>
              <p14:xfrm>
                <a:off x="8017248" y="2499456"/>
                <a:ext cx="120960" cy="156600"/>
              </p14:xfrm>
            </p:contentPart>
          </mc:Choice>
          <mc:Fallback xmlns="">
            <p:pic>
              <p:nvPicPr>
                <p:cNvPr id="3202" name="Ink 3201">
                  <a:extLst>
                    <a:ext uri="{FF2B5EF4-FFF2-40B4-BE49-F238E27FC236}">
                      <a16:creationId xmlns:a16="http://schemas.microsoft.com/office/drawing/2014/main" id="{D2E630D2-2289-B665-EF9F-C6ABFDD335C9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8008248" y="2490816"/>
                  <a:ext cx="1386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3203" name="Ink 3202">
                  <a:extLst>
                    <a:ext uri="{FF2B5EF4-FFF2-40B4-BE49-F238E27FC236}">
                      <a16:creationId xmlns:a16="http://schemas.microsoft.com/office/drawing/2014/main" id="{8EF282EA-1FD6-30B7-022D-10EB8EA4A912}"/>
                    </a:ext>
                  </a:extLst>
                </p14:cNvPr>
                <p14:cNvContentPartPr/>
                <p14:nvPr/>
              </p14:nvContentPartPr>
              <p14:xfrm>
                <a:off x="7651488" y="2365896"/>
                <a:ext cx="97560" cy="129960"/>
              </p14:xfrm>
            </p:contentPart>
          </mc:Choice>
          <mc:Fallback xmlns="">
            <p:pic>
              <p:nvPicPr>
                <p:cNvPr id="3203" name="Ink 3202">
                  <a:extLst>
                    <a:ext uri="{FF2B5EF4-FFF2-40B4-BE49-F238E27FC236}">
                      <a16:creationId xmlns:a16="http://schemas.microsoft.com/office/drawing/2014/main" id="{8EF282EA-1FD6-30B7-022D-10EB8EA4A912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642488" y="2357256"/>
                  <a:ext cx="1152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3137" name="Ink 3136">
                  <a:extLst>
                    <a:ext uri="{FF2B5EF4-FFF2-40B4-BE49-F238E27FC236}">
                      <a16:creationId xmlns:a16="http://schemas.microsoft.com/office/drawing/2014/main" id="{9212277C-5E48-5844-C47A-8B7CAB3A3843}"/>
                    </a:ext>
                  </a:extLst>
                </p14:cNvPr>
                <p14:cNvContentPartPr/>
                <p14:nvPr/>
              </p14:nvContentPartPr>
              <p14:xfrm>
                <a:off x="7985208" y="2379216"/>
                <a:ext cx="131040" cy="20160"/>
              </p14:xfrm>
            </p:contentPart>
          </mc:Choice>
          <mc:Fallback>
            <p:pic>
              <p:nvPicPr>
                <p:cNvPr id="3137" name="Ink 3136">
                  <a:extLst>
                    <a:ext uri="{FF2B5EF4-FFF2-40B4-BE49-F238E27FC236}">
                      <a16:creationId xmlns:a16="http://schemas.microsoft.com/office/drawing/2014/main" id="{9212277C-5E48-5844-C47A-8B7CAB3A3843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976183" y="2370216"/>
                  <a:ext cx="148729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3206" name="Ink 3205">
                  <a:extLst>
                    <a:ext uri="{FF2B5EF4-FFF2-40B4-BE49-F238E27FC236}">
                      <a16:creationId xmlns:a16="http://schemas.microsoft.com/office/drawing/2014/main" id="{768E1365-B9D9-68D1-42EB-2D70072DA9DF}"/>
                    </a:ext>
                  </a:extLst>
                </p14:cNvPr>
                <p14:cNvContentPartPr/>
                <p14:nvPr/>
              </p14:nvContentPartPr>
              <p14:xfrm>
                <a:off x="7799448" y="2811576"/>
                <a:ext cx="219600" cy="120960"/>
              </p14:xfrm>
            </p:contentPart>
          </mc:Choice>
          <mc:Fallback xmlns="">
            <p:pic>
              <p:nvPicPr>
                <p:cNvPr id="3206" name="Ink 3205">
                  <a:extLst>
                    <a:ext uri="{FF2B5EF4-FFF2-40B4-BE49-F238E27FC236}">
                      <a16:creationId xmlns:a16="http://schemas.microsoft.com/office/drawing/2014/main" id="{768E1365-B9D9-68D1-42EB-2D70072DA9DF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790448" y="2802576"/>
                  <a:ext cx="23724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3212" name="Ink 3211">
                  <a:extLst>
                    <a:ext uri="{FF2B5EF4-FFF2-40B4-BE49-F238E27FC236}">
                      <a16:creationId xmlns:a16="http://schemas.microsoft.com/office/drawing/2014/main" id="{6A53427F-1043-936B-C094-03D7502E9FBA}"/>
                    </a:ext>
                  </a:extLst>
                </p14:cNvPr>
                <p14:cNvContentPartPr/>
                <p14:nvPr/>
              </p14:nvContentPartPr>
              <p14:xfrm>
                <a:off x="7291488" y="3050616"/>
                <a:ext cx="506880" cy="823320"/>
              </p14:xfrm>
            </p:contentPart>
          </mc:Choice>
          <mc:Fallback xmlns="">
            <p:pic>
              <p:nvPicPr>
                <p:cNvPr id="3212" name="Ink 3211">
                  <a:extLst>
                    <a:ext uri="{FF2B5EF4-FFF2-40B4-BE49-F238E27FC236}">
                      <a16:creationId xmlns:a16="http://schemas.microsoft.com/office/drawing/2014/main" id="{6A53427F-1043-936B-C094-03D7502E9FBA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282488" y="3041616"/>
                  <a:ext cx="524520" cy="84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3213" name="Ink 3212">
                  <a:extLst>
                    <a:ext uri="{FF2B5EF4-FFF2-40B4-BE49-F238E27FC236}">
                      <a16:creationId xmlns:a16="http://schemas.microsoft.com/office/drawing/2014/main" id="{7871948B-0F24-F2F5-9C81-B82D98B1545B}"/>
                    </a:ext>
                  </a:extLst>
                </p14:cNvPr>
                <p14:cNvContentPartPr/>
                <p14:nvPr/>
              </p14:nvContentPartPr>
              <p14:xfrm>
                <a:off x="8053968" y="3013176"/>
                <a:ext cx="281520" cy="270000"/>
              </p14:xfrm>
            </p:contentPart>
          </mc:Choice>
          <mc:Fallback xmlns="">
            <p:pic>
              <p:nvPicPr>
                <p:cNvPr id="3213" name="Ink 3212">
                  <a:extLst>
                    <a:ext uri="{FF2B5EF4-FFF2-40B4-BE49-F238E27FC236}">
                      <a16:creationId xmlns:a16="http://schemas.microsoft.com/office/drawing/2014/main" id="{7871948B-0F24-F2F5-9C81-B82D98B1545B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044968" y="3004536"/>
                  <a:ext cx="29916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3218" name="Ink 3217">
                  <a:extLst>
                    <a:ext uri="{FF2B5EF4-FFF2-40B4-BE49-F238E27FC236}">
                      <a16:creationId xmlns:a16="http://schemas.microsoft.com/office/drawing/2014/main" id="{D3E73311-FC8D-4932-D7DB-FF60CD7EC4FE}"/>
                    </a:ext>
                  </a:extLst>
                </p14:cNvPr>
                <p14:cNvContentPartPr/>
                <p14:nvPr/>
              </p14:nvContentPartPr>
              <p14:xfrm>
                <a:off x="7773168" y="3708336"/>
                <a:ext cx="47160" cy="841320"/>
              </p14:xfrm>
            </p:contentPart>
          </mc:Choice>
          <mc:Fallback xmlns="">
            <p:pic>
              <p:nvPicPr>
                <p:cNvPr id="3218" name="Ink 3217">
                  <a:extLst>
                    <a:ext uri="{FF2B5EF4-FFF2-40B4-BE49-F238E27FC236}">
                      <a16:creationId xmlns:a16="http://schemas.microsoft.com/office/drawing/2014/main" id="{D3E73311-FC8D-4932-D7DB-FF60CD7EC4FE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764528" y="3699696"/>
                  <a:ext cx="64800" cy="85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5CB35F2-2436-0EC0-721E-E02DAAB762C8}"/>
                    </a:ext>
                  </a:extLst>
                </p14:cNvPr>
                <p14:cNvContentPartPr/>
                <p14:nvPr/>
              </p14:nvContentPartPr>
              <p14:xfrm>
                <a:off x="8478048" y="4200816"/>
                <a:ext cx="38880" cy="2872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5CB35F2-2436-0EC0-721E-E02DAAB762C8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469048" y="4191827"/>
                  <a:ext cx="56520" cy="30489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3220" name="Ink 3219">
                  <a:extLst>
                    <a:ext uri="{FF2B5EF4-FFF2-40B4-BE49-F238E27FC236}">
                      <a16:creationId xmlns:a16="http://schemas.microsoft.com/office/drawing/2014/main" id="{262351EF-3CD4-DC7E-EB24-7470FFD91C8E}"/>
                    </a:ext>
                  </a:extLst>
                </p14:cNvPr>
                <p14:cNvContentPartPr/>
                <p14:nvPr/>
              </p14:nvContentPartPr>
              <p14:xfrm>
                <a:off x="7875048" y="4209096"/>
                <a:ext cx="644760" cy="40680"/>
              </p14:xfrm>
            </p:contentPart>
          </mc:Choice>
          <mc:Fallback xmlns="">
            <p:pic>
              <p:nvPicPr>
                <p:cNvPr id="3220" name="Ink 3219">
                  <a:extLst>
                    <a:ext uri="{FF2B5EF4-FFF2-40B4-BE49-F238E27FC236}">
                      <a16:creationId xmlns:a16="http://schemas.microsoft.com/office/drawing/2014/main" id="{262351EF-3CD4-DC7E-EB24-7470FFD91C8E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866408" y="4200456"/>
                  <a:ext cx="6624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3136" name="Ink 3135">
                  <a:extLst>
                    <a:ext uri="{FF2B5EF4-FFF2-40B4-BE49-F238E27FC236}">
                      <a16:creationId xmlns:a16="http://schemas.microsoft.com/office/drawing/2014/main" id="{8113D8D5-1D7D-2D35-077A-F3ED52EBF26F}"/>
                    </a:ext>
                  </a:extLst>
                </p14:cNvPr>
                <p14:cNvContentPartPr/>
                <p14:nvPr/>
              </p14:nvContentPartPr>
              <p14:xfrm>
                <a:off x="8343408" y="3503136"/>
                <a:ext cx="195120" cy="96120"/>
              </p14:xfrm>
            </p:contentPart>
          </mc:Choice>
          <mc:Fallback>
            <p:pic>
              <p:nvPicPr>
                <p:cNvPr id="3136" name="Ink 3135">
                  <a:extLst>
                    <a:ext uri="{FF2B5EF4-FFF2-40B4-BE49-F238E27FC236}">
                      <a16:creationId xmlns:a16="http://schemas.microsoft.com/office/drawing/2014/main" id="{8113D8D5-1D7D-2D35-077A-F3ED52EBF26F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8334768" y="3494136"/>
                  <a:ext cx="2127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3224" name="Ink 3223">
                  <a:extLst>
                    <a:ext uri="{FF2B5EF4-FFF2-40B4-BE49-F238E27FC236}">
                      <a16:creationId xmlns:a16="http://schemas.microsoft.com/office/drawing/2014/main" id="{3A1F4C09-F3C6-EEB4-3468-AD3DA21E9370}"/>
                    </a:ext>
                  </a:extLst>
                </p14:cNvPr>
                <p14:cNvContentPartPr/>
                <p14:nvPr/>
              </p14:nvContentPartPr>
              <p14:xfrm>
                <a:off x="7676328" y="3272376"/>
                <a:ext cx="645120" cy="173880"/>
              </p14:xfrm>
            </p:contentPart>
          </mc:Choice>
          <mc:Fallback xmlns="">
            <p:pic>
              <p:nvPicPr>
                <p:cNvPr id="3224" name="Ink 3223">
                  <a:extLst>
                    <a:ext uri="{FF2B5EF4-FFF2-40B4-BE49-F238E27FC236}">
                      <a16:creationId xmlns:a16="http://schemas.microsoft.com/office/drawing/2014/main" id="{3A1F4C09-F3C6-EEB4-3468-AD3DA21E9370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667688" y="3263376"/>
                  <a:ext cx="66276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3226" name="Ink 3225">
                  <a:extLst>
                    <a:ext uri="{FF2B5EF4-FFF2-40B4-BE49-F238E27FC236}">
                      <a16:creationId xmlns:a16="http://schemas.microsoft.com/office/drawing/2014/main" id="{034C8EA3-08C7-72DE-7828-E6F51AFAF51B}"/>
                    </a:ext>
                  </a:extLst>
                </p14:cNvPr>
                <p14:cNvContentPartPr/>
                <p14:nvPr/>
              </p14:nvContentPartPr>
              <p14:xfrm>
                <a:off x="7303728" y="3741816"/>
                <a:ext cx="456120" cy="736560"/>
              </p14:xfrm>
            </p:contentPart>
          </mc:Choice>
          <mc:Fallback xmlns="">
            <p:pic>
              <p:nvPicPr>
                <p:cNvPr id="3226" name="Ink 3225">
                  <a:extLst>
                    <a:ext uri="{FF2B5EF4-FFF2-40B4-BE49-F238E27FC236}">
                      <a16:creationId xmlns:a16="http://schemas.microsoft.com/office/drawing/2014/main" id="{034C8EA3-08C7-72DE-7828-E6F51AFAF51B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7295088" y="3732816"/>
                  <a:ext cx="473760" cy="75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3227" name="Ink 3226">
                  <a:extLst>
                    <a:ext uri="{FF2B5EF4-FFF2-40B4-BE49-F238E27FC236}">
                      <a16:creationId xmlns:a16="http://schemas.microsoft.com/office/drawing/2014/main" id="{0FAAB8FB-0AEE-DDFB-3401-447F261AEA4B}"/>
                    </a:ext>
                  </a:extLst>
                </p14:cNvPr>
                <p14:cNvContentPartPr/>
                <p14:nvPr/>
              </p14:nvContentPartPr>
              <p14:xfrm>
                <a:off x="7492728" y="3647496"/>
                <a:ext cx="302760" cy="477720"/>
              </p14:xfrm>
            </p:contentPart>
          </mc:Choice>
          <mc:Fallback xmlns="">
            <p:pic>
              <p:nvPicPr>
                <p:cNvPr id="3227" name="Ink 3226">
                  <a:extLst>
                    <a:ext uri="{FF2B5EF4-FFF2-40B4-BE49-F238E27FC236}">
                      <a16:creationId xmlns:a16="http://schemas.microsoft.com/office/drawing/2014/main" id="{0FAAB8FB-0AEE-DDFB-3401-447F261AEA4B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7484088" y="3638496"/>
                  <a:ext cx="320400" cy="49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F8E041A-BF87-7BA2-FA74-ED16654E988B}"/>
              </a:ext>
            </a:extLst>
          </p:cNvPr>
          <p:cNvGrpSpPr/>
          <p:nvPr/>
        </p:nvGrpSpPr>
        <p:grpSpPr>
          <a:xfrm>
            <a:off x="8358142" y="1669313"/>
            <a:ext cx="695880" cy="2440080"/>
            <a:chOff x="8358142" y="1669313"/>
            <a:chExt cx="695880" cy="244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C8729FCE-E3BE-DCD5-F5A6-0F2D09DD5ECF}"/>
                    </a:ext>
                  </a:extLst>
                </p14:cNvPr>
                <p14:cNvContentPartPr/>
                <p14:nvPr/>
              </p14:nvContentPartPr>
              <p14:xfrm>
                <a:off x="8358142" y="1669313"/>
                <a:ext cx="691560" cy="15451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C8729FCE-E3BE-DCD5-F5A6-0F2D09DD5ECF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8349502" y="1660673"/>
                  <a:ext cx="709200" cy="156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381A36F-28D6-4FED-F7D4-13668BA20498}"/>
                    </a:ext>
                  </a:extLst>
                </p14:cNvPr>
                <p14:cNvContentPartPr/>
                <p14:nvPr/>
              </p14:nvContentPartPr>
              <p14:xfrm>
                <a:off x="8613382" y="3014633"/>
                <a:ext cx="440640" cy="4197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381A36F-28D6-4FED-F7D4-13668BA20498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8604382" y="3005993"/>
                  <a:ext cx="458280" cy="43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E180AC2-2AC0-D024-6352-22CF1551726C}"/>
                    </a:ext>
                  </a:extLst>
                </p14:cNvPr>
                <p14:cNvContentPartPr/>
                <p14:nvPr/>
              </p14:nvContentPartPr>
              <p14:xfrm>
                <a:off x="8366782" y="3595313"/>
                <a:ext cx="63720" cy="51408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E180AC2-2AC0-D024-6352-22CF1551726C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8357782" y="3586673"/>
                  <a:ext cx="81360" cy="531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80977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2865</TotalTime>
  <Words>2154</Words>
  <Application>Microsoft Office PowerPoint</Application>
  <PresentationFormat>On-screen Show (4:3)</PresentationFormat>
  <Paragraphs>394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Georgia</vt:lpstr>
      <vt:lpstr>Lato--Bold</vt:lpstr>
      <vt:lpstr>Lato--Regular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Arapoglou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Christopher Pappas</dc:creator>
  <cp:lastModifiedBy>Karyna Mangusheva</cp:lastModifiedBy>
  <cp:revision>26</cp:revision>
  <dcterms:created xsi:type="dcterms:W3CDTF">2010-12-12T20:13:45Z</dcterms:created>
  <dcterms:modified xsi:type="dcterms:W3CDTF">2022-05-27T21:48:07Z</dcterms:modified>
</cp:coreProperties>
</file>